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301" r:id="rId5"/>
    <p:sldId id="296" r:id="rId6"/>
    <p:sldId id="272" r:id="rId7"/>
    <p:sldId id="260" r:id="rId8"/>
    <p:sldId id="297" r:id="rId9"/>
    <p:sldId id="300" r:id="rId10"/>
    <p:sldId id="302" r:id="rId11"/>
    <p:sldId id="303" r:id="rId12"/>
    <p:sldId id="304" r:id="rId13"/>
    <p:sldId id="299" r:id="rId14"/>
    <p:sldId id="265" r:id="rId15"/>
    <p:sldId id="29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M DALAL 22 - 70022000122" userId="32585b0e-5f64-4c23-a1ec-c6adb6eaeb13" providerId="ADAL" clId="{14C6FF2D-F725-4E36-8B59-C671370AAF1F}"/>
    <pc:docChg chg="undo custSel addSld delSld modSld sldOrd">
      <pc:chgData name="PARAM DALAL 22 - 70022000122" userId="32585b0e-5f64-4c23-a1ec-c6adb6eaeb13" providerId="ADAL" clId="{14C6FF2D-F725-4E36-8B59-C671370AAF1F}" dt="2023-10-26T08:50:21.303" v="832" actId="113"/>
      <pc:docMkLst>
        <pc:docMk/>
      </pc:docMkLst>
      <pc:sldChg chg="modSp mod">
        <pc:chgData name="PARAM DALAL 22 - 70022000122" userId="32585b0e-5f64-4c23-a1ec-c6adb6eaeb13" providerId="ADAL" clId="{14C6FF2D-F725-4E36-8B59-C671370AAF1F}" dt="2023-10-12T08:55:46.307" v="761" actId="20577"/>
        <pc:sldMkLst>
          <pc:docMk/>
          <pc:sldMk cId="0" sldId="256"/>
        </pc:sldMkLst>
        <pc:spChg chg="mod">
          <ac:chgData name="PARAM DALAL 22 - 70022000122" userId="32585b0e-5f64-4c23-a1ec-c6adb6eaeb13" providerId="ADAL" clId="{14C6FF2D-F725-4E36-8B59-C671370AAF1F}" dt="2023-10-12T08:55:46.307" v="761" actId="20577"/>
          <ac:spMkLst>
            <pc:docMk/>
            <pc:sldMk cId="0" sldId="256"/>
            <ac:spMk id="2" creationId="{00000000-0000-0000-0000-000000000000}"/>
          </ac:spMkLst>
        </pc:spChg>
      </pc:sldChg>
      <pc:sldChg chg="modSp mod">
        <pc:chgData name="PARAM DALAL 22 - 70022000122" userId="32585b0e-5f64-4c23-a1ec-c6adb6eaeb13" providerId="ADAL" clId="{14C6FF2D-F725-4E36-8B59-C671370AAF1F}" dt="2023-10-12T08:53:10.525" v="752" actId="20577"/>
        <pc:sldMkLst>
          <pc:docMk/>
          <pc:sldMk cId="0" sldId="257"/>
        </pc:sldMkLst>
        <pc:spChg chg="mod">
          <ac:chgData name="PARAM DALAL 22 - 70022000122" userId="32585b0e-5f64-4c23-a1ec-c6adb6eaeb13" providerId="ADAL" clId="{14C6FF2D-F725-4E36-8B59-C671370AAF1F}" dt="2023-10-12T08:53:10.525" v="752" actId="20577"/>
          <ac:spMkLst>
            <pc:docMk/>
            <pc:sldMk cId="0" sldId="257"/>
            <ac:spMk id="3" creationId="{00000000-0000-0000-0000-000000000000}"/>
          </ac:spMkLst>
        </pc:spChg>
      </pc:sldChg>
      <pc:sldChg chg="modSp mod">
        <pc:chgData name="PARAM DALAL 22 - 70022000122" userId="32585b0e-5f64-4c23-a1ec-c6adb6eaeb13" providerId="ADAL" clId="{14C6FF2D-F725-4E36-8B59-C671370AAF1F}" dt="2023-10-12T08:56:55.399" v="767" actId="20577"/>
        <pc:sldMkLst>
          <pc:docMk/>
          <pc:sldMk cId="1657450221" sldId="258"/>
        </pc:sldMkLst>
        <pc:spChg chg="mod">
          <ac:chgData name="PARAM DALAL 22 - 70022000122" userId="32585b0e-5f64-4c23-a1ec-c6adb6eaeb13" providerId="ADAL" clId="{14C6FF2D-F725-4E36-8B59-C671370AAF1F}" dt="2023-10-12T08:56:55.399" v="767" actId="20577"/>
          <ac:spMkLst>
            <pc:docMk/>
            <pc:sldMk cId="1657450221" sldId="258"/>
            <ac:spMk id="3" creationId="{5EB6C87B-E8B4-258A-9415-ADB38191D8D3}"/>
          </ac:spMkLst>
        </pc:spChg>
      </pc:sldChg>
      <pc:sldChg chg="modSp mod">
        <pc:chgData name="PARAM DALAL 22 - 70022000122" userId="32585b0e-5f64-4c23-a1ec-c6adb6eaeb13" providerId="ADAL" clId="{14C6FF2D-F725-4E36-8B59-C671370AAF1F}" dt="2023-10-12T06:46:37.884" v="405" actId="20577"/>
        <pc:sldMkLst>
          <pc:docMk/>
          <pc:sldMk cId="3062185860" sldId="260"/>
        </pc:sldMkLst>
        <pc:spChg chg="mod">
          <ac:chgData name="PARAM DALAL 22 - 70022000122" userId="32585b0e-5f64-4c23-a1ec-c6adb6eaeb13" providerId="ADAL" clId="{14C6FF2D-F725-4E36-8B59-C671370AAF1F}" dt="2023-10-12T06:46:37.884" v="405" actId="20577"/>
          <ac:spMkLst>
            <pc:docMk/>
            <pc:sldMk cId="3062185860" sldId="260"/>
            <ac:spMk id="3" creationId="{D0C258FA-0592-87BD-1C2E-BB37BBF06026}"/>
          </ac:spMkLst>
        </pc:spChg>
      </pc:sldChg>
      <pc:sldChg chg="del">
        <pc:chgData name="PARAM DALAL 22 - 70022000122" userId="32585b0e-5f64-4c23-a1ec-c6adb6eaeb13" providerId="ADAL" clId="{14C6FF2D-F725-4E36-8B59-C671370AAF1F}" dt="2023-10-12T04:03:38.682" v="284" actId="47"/>
        <pc:sldMkLst>
          <pc:docMk/>
          <pc:sldMk cId="3407013354" sldId="261"/>
        </pc:sldMkLst>
      </pc:sldChg>
      <pc:sldChg chg="modSp add del mod">
        <pc:chgData name="PARAM DALAL 22 - 70022000122" userId="32585b0e-5f64-4c23-a1ec-c6adb6eaeb13" providerId="ADAL" clId="{14C6FF2D-F725-4E36-8B59-C671370AAF1F}" dt="2023-10-12T08:52:54.712" v="728" actId="47"/>
        <pc:sldMkLst>
          <pc:docMk/>
          <pc:sldMk cId="3878081304" sldId="263"/>
        </pc:sldMkLst>
        <pc:spChg chg="mod">
          <ac:chgData name="PARAM DALAL 22 - 70022000122" userId="32585b0e-5f64-4c23-a1ec-c6adb6eaeb13" providerId="ADAL" clId="{14C6FF2D-F725-4E36-8B59-C671370AAF1F}" dt="2023-10-12T06:51:00.385" v="448" actId="20577"/>
          <ac:spMkLst>
            <pc:docMk/>
            <pc:sldMk cId="3878081304" sldId="263"/>
            <ac:spMk id="3" creationId="{8D393132-EFB8-CB3A-E389-6476967A6151}"/>
          </ac:spMkLst>
        </pc:spChg>
      </pc:sldChg>
      <pc:sldChg chg="modSp mod">
        <pc:chgData name="PARAM DALAL 22 - 70022000122" userId="32585b0e-5f64-4c23-a1ec-c6adb6eaeb13" providerId="ADAL" clId="{14C6FF2D-F725-4E36-8B59-C671370AAF1F}" dt="2023-10-12T09:10:11.367" v="772" actId="27636"/>
        <pc:sldMkLst>
          <pc:docMk/>
          <pc:sldMk cId="1796638139" sldId="265"/>
        </pc:sldMkLst>
        <pc:spChg chg="mod">
          <ac:chgData name="PARAM DALAL 22 - 70022000122" userId="32585b0e-5f64-4c23-a1ec-c6adb6eaeb13" providerId="ADAL" clId="{14C6FF2D-F725-4E36-8B59-C671370AAF1F}" dt="2023-10-12T06:51:32.137" v="524" actId="113"/>
          <ac:spMkLst>
            <pc:docMk/>
            <pc:sldMk cId="1796638139" sldId="265"/>
            <ac:spMk id="2" creationId="{3BD4DD02-84D5-A56D-23B9-40E40E06AEC2}"/>
          </ac:spMkLst>
        </pc:spChg>
        <pc:spChg chg="mod">
          <ac:chgData name="PARAM DALAL 22 - 70022000122" userId="32585b0e-5f64-4c23-a1ec-c6adb6eaeb13" providerId="ADAL" clId="{14C6FF2D-F725-4E36-8B59-C671370AAF1F}" dt="2023-10-12T09:10:11.367" v="772" actId="27636"/>
          <ac:spMkLst>
            <pc:docMk/>
            <pc:sldMk cId="1796638139" sldId="265"/>
            <ac:spMk id="3" creationId="{103D0DC7-6514-14F2-A950-E0C4607CFAAE}"/>
          </ac:spMkLst>
        </pc:spChg>
      </pc:sldChg>
      <pc:sldChg chg="addSp delSp modSp del mod">
        <pc:chgData name="PARAM DALAL 22 - 70022000122" userId="32585b0e-5f64-4c23-a1ec-c6adb6eaeb13" providerId="ADAL" clId="{14C6FF2D-F725-4E36-8B59-C671370AAF1F}" dt="2023-10-12T06:59:08.842" v="547" actId="47"/>
        <pc:sldMkLst>
          <pc:docMk/>
          <pc:sldMk cId="2003447922" sldId="267"/>
        </pc:sldMkLst>
        <pc:spChg chg="del">
          <ac:chgData name="PARAM DALAL 22 - 70022000122" userId="32585b0e-5f64-4c23-a1ec-c6adb6eaeb13" providerId="ADAL" clId="{14C6FF2D-F725-4E36-8B59-C671370AAF1F}" dt="2023-10-12T06:59:06.646" v="546" actId="478"/>
          <ac:spMkLst>
            <pc:docMk/>
            <pc:sldMk cId="2003447922" sldId="267"/>
            <ac:spMk id="3" creationId="{027883E3-3775-FA44-B281-8A74DCA8C749}"/>
          </ac:spMkLst>
        </pc:spChg>
        <pc:spChg chg="add mod">
          <ac:chgData name="PARAM DALAL 22 - 70022000122" userId="32585b0e-5f64-4c23-a1ec-c6adb6eaeb13" providerId="ADAL" clId="{14C6FF2D-F725-4E36-8B59-C671370AAF1F}" dt="2023-10-12T06:59:06.646" v="546" actId="478"/>
          <ac:spMkLst>
            <pc:docMk/>
            <pc:sldMk cId="2003447922" sldId="267"/>
            <ac:spMk id="5" creationId="{39483B19-60AB-36AF-D1FD-91E953C78752}"/>
          </ac:spMkLst>
        </pc:spChg>
      </pc:sldChg>
      <pc:sldChg chg="del">
        <pc:chgData name="PARAM DALAL 22 - 70022000122" userId="32585b0e-5f64-4c23-a1ec-c6adb6eaeb13" providerId="ADAL" clId="{14C6FF2D-F725-4E36-8B59-C671370AAF1F}" dt="2023-10-12T06:33:00.651" v="320" actId="47"/>
        <pc:sldMkLst>
          <pc:docMk/>
          <pc:sldMk cId="3656448475" sldId="268"/>
        </pc:sldMkLst>
      </pc:sldChg>
      <pc:sldChg chg="del">
        <pc:chgData name="PARAM DALAL 22 - 70022000122" userId="32585b0e-5f64-4c23-a1ec-c6adb6eaeb13" providerId="ADAL" clId="{14C6FF2D-F725-4E36-8B59-C671370AAF1F}" dt="2023-10-12T06:33:03.308" v="322" actId="47"/>
        <pc:sldMkLst>
          <pc:docMk/>
          <pc:sldMk cId="1899015201" sldId="269"/>
        </pc:sldMkLst>
      </pc:sldChg>
      <pc:sldChg chg="del">
        <pc:chgData name="PARAM DALAL 22 - 70022000122" userId="32585b0e-5f64-4c23-a1ec-c6adb6eaeb13" providerId="ADAL" clId="{14C6FF2D-F725-4E36-8B59-C671370AAF1F}" dt="2023-10-12T06:33:01.909" v="321" actId="47"/>
        <pc:sldMkLst>
          <pc:docMk/>
          <pc:sldMk cId="54638287" sldId="270"/>
        </pc:sldMkLst>
      </pc:sldChg>
      <pc:sldChg chg="addSp delSp modSp mod ord">
        <pc:chgData name="PARAM DALAL 22 - 70022000122" userId="32585b0e-5f64-4c23-a1ec-c6adb6eaeb13" providerId="ADAL" clId="{14C6FF2D-F725-4E36-8B59-C671370AAF1F}" dt="2023-10-12T08:49:19.273" v="701" actId="20577"/>
        <pc:sldMkLst>
          <pc:docMk/>
          <pc:sldMk cId="1420836202" sldId="272"/>
        </pc:sldMkLst>
        <pc:spChg chg="mod">
          <ac:chgData name="PARAM DALAL 22 - 70022000122" userId="32585b0e-5f64-4c23-a1ec-c6adb6eaeb13" providerId="ADAL" clId="{14C6FF2D-F725-4E36-8B59-C671370AAF1F}" dt="2023-10-12T06:40:36.945" v="361" actId="1076"/>
          <ac:spMkLst>
            <pc:docMk/>
            <pc:sldMk cId="1420836202" sldId="272"/>
            <ac:spMk id="2" creationId="{4175B0E9-1DAB-8695-03DF-2CF7A5C1A598}"/>
          </ac:spMkLst>
        </pc:spChg>
        <pc:graphicFrameChg chg="add del mod">
          <ac:chgData name="PARAM DALAL 22 - 70022000122" userId="32585b0e-5f64-4c23-a1ec-c6adb6eaeb13" providerId="ADAL" clId="{14C6FF2D-F725-4E36-8B59-C671370AAF1F}" dt="2023-10-12T04:11:28.123" v="292"/>
          <ac:graphicFrameMkLst>
            <pc:docMk/>
            <pc:sldMk cId="1420836202" sldId="272"/>
            <ac:graphicFrameMk id="3" creationId="{774042E7-E92E-8107-73F2-EC07211A6046}"/>
          </ac:graphicFrameMkLst>
        </pc:graphicFrameChg>
        <pc:graphicFrameChg chg="add del mod">
          <ac:chgData name="PARAM DALAL 22 - 70022000122" userId="32585b0e-5f64-4c23-a1ec-c6adb6eaeb13" providerId="ADAL" clId="{14C6FF2D-F725-4E36-8B59-C671370AAF1F}" dt="2023-10-12T06:39:39.543" v="344" actId="478"/>
          <ac:graphicFrameMkLst>
            <pc:docMk/>
            <pc:sldMk cId="1420836202" sldId="272"/>
            <ac:graphicFrameMk id="3" creationId="{D9B626EB-3F0F-8917-476D-1BF696942603}"/>
          </ac:graphicFrameMkLst>
        </pc:graphicFrameChg>
        <pc:graphicFrameChg chg="add del mod modGraphic">
          <ac:chgData name="PARAM DALAL 22 - 70022000122" userId="32585b0e-5f64-4c23-a1ec-c6adb6eaeb13" providerId="ADAL" clId="{14C6FF2D-F725-4E36-8B59-C671370AAF1F}" dt="2023-10-12T06:08:31.621" v="314" actId="478"/>
          <ac:graphicFrameMkLst>
            <pc:docMk/>
            <pc:sldMk cId="1420836202" sldId="272"/>
            <ac:graphicFrameMk id="5" creationId="{130503B3-F3F3-24B2-624F-B9D397702626}"/>
          </ac:graphicFrameMkLst>
        </pc:graphicFrameChg>
        <pc:graphicFrameChg chg="add del mod">
          <ac:chgData name="PARAM DALAL 22 - 70022000122" userId="32585b0e-5f64-4c23-a1ec-c6adb6eaeb13" providerId="ADAL" clId="{14C6FF2D-F725-4E36-8B59-C671370AAF1F}" dt="2023-10-12T04:11:33.710" v="294"/>
          <ac:graphicFrameMkLst>
            <pc:docMk/>
            <pc:sldMk cId="1420836202" sldId="272"/>
            <ac:graphicFrameMk id="5" creationId="{38CEA651-5D7A-4068-085F-1FD679867AEC}"/>
          </ac:graphicFrameMkLst>
        </pc:graphicFrameChg>
        <pc:graphicFrameChg chg="add mod modGraphic">
          <ac:chgData name="PARAM DALAL 22 - 70022000122" userId="32585b0e-5f64-4c23-a1ec-c6adb6eaeb13" providerId="ADAL" clId="{14C6FF2D-F725-4E36-8B59-C671370AAF1F}" dt="2023-10-12T08:49:19.273" v="701" actId="20577"/>
          <ac:graphicFrameMkLst>
            <pc:docMk/>
            <pc:sldMk cId="1420836202" sldId="272"/>
            <ac:graphicFrameMk id="5" creationId="{91CE996F-E841-056D-39F7-30DAC11277D7}"/>
          </ac:graphicFrameMkLst>
        </pc:graphicFrameChg>
        <pc:graphicFrameChg chg="add del mod modGraphic">
          <ac:chgData name="PARAM DALAL 22 - 70022000122" userId="32585b0e-5f64-4c23-a1ec-c6adb6eaeb13" providerId="ADAL" clId="{14C6FF2D-F725-4E36-8B59-C671370AAF1F}" dt="2023-10-12T05:59:41.547" v="306"/>
          <ac:graphicFrameMkLst>
            <pc:docMk/>
            <pc:sldMk cId="1420836202" sldId="272"/>
            <ac:graphicFrameMk id="8" creationId="{EB683F87-2EC4-48BF-967C-86197273E063}"/>
          </ac:graphicFrameMkLst>
        </pc:graphicFrameChg>
        <pc:picChg chg="add del">
          <ac:chgData name="PARAM DALAL 22 - 70022000122" userId="32585b0e-5f64-4c23-a1ec-c6adb6eaeb13" providerId="ADAL" clId="{14C6FF2D-F725-4E36-8B59-C671370AAF1F}" dt="2023-10-12T06:08:05.732" v="310"/>
          <ac:picMkLst>
            <pc:docMk/>
            <pc:sldMk cId="1420836202" sldId="272"/>
            <ac:picMk id="3" creationId="{024B4414-F642-641B-525C-82F809EB1235}"/>
          </ac:picMkLst>
        </pc:picChg>
        <pc:picChg chg="add del mod">
          <ac:chgData name="PARAM DALAL 22 - 70022000122" userId="32585b0e-5f64-4c23-a1ec-c6adb6eaeb13" providerId="ADAL" clId="{14C6FF2D-F725-4E36-8B59-C671370AAF1F}" dt="2023-10-12T04:11:51.314" v="300"/>
          <ac:picMkLst>
            <pc:docMk/>
            <pc:sldMk cId="1420836202" sldId="272"/>
            <ac:picMk id="6" creationId="{1A4E02EB-D70E-958B-34AE-E67B637AFBEA}"/>
          </ac:picMkLst>
        </pc:picChg>
        <pc:picChg chg="del">
          <ac:chgData name="PARAM DALAL 22 - 70022000122" userId="32585b0e-5f64-4c23-a1ec-c6adb6eaeb13" providerId="ADAL" clId="{14C6FF2D-F725-4E36-8B59-C671370AAF1F}" dt="2023-10-12T04:11:06.835" v="290" actId="478"/>
          <ac:picMkLst>
            <pc:docMk/>
            <pc:sldMk cId="1420836202" sldId="272"/>
            <ac:picMk id="7" creationId="{8E2FC77C-1C0C-4F83-7FE7-AFB0A7C9607C}"/>
          </ac:picMkLst>
        </pc:picChg>
        <pc:picChg chg="add del mod">
          <ac:chgData name="PARAM DALAL 22 - 70022000122" userId="32585b0e-5f64-4c23-a1ec-c6adb6eaeb13" providerId="ADAL" clId="{14C6FF2D-F725-4E36-8B59-C671370AAF1F}" dt="2023-10-12T06:09:12.645" v="318" actId="478"/>
          <ac:picMkLst>
            <pc:docMk/>
            <pc:sldMk cId="1420836202" sldId="272"/>
            <ac:picMk id="7" creationId="{E0870AB7-38CB-DB9D-EA8B-5631D18A42F6}"/>
          </ac:picMkLst>
        </pc:picChg>
      </pc:sldChg>
      <pc:sldChg chg="delSp modSp del mod">
        <pc:chgData name="PARAM DALAL 22 - 70022000122" userId="32585b0e-5f64-4c23-a1ec-c6adb6eaeb13" providerId="ADAL" clId="{14C6FF2D-F725-4E36-8B59-C671370AAF1F}" dt="2023-10-12T06:41:35.850" v="367" actId="2696"/>
        <pc:sldMkLst>
          <pc:docMk/>
          <pc:sldMk cId="14368339" sldId="273"/>
        </pc:sldMkLst>
        <pc:picChg chg="del mod">
          <ac:chgData name="PARAM DALAL 22 - 70022000122" userId="32585b0e-5f64-4c23-a1ec-c6adb6eaeb13" providerId="ADAL" clId="{14C6FF2D-F725-4E36-8B59-C671370AAF1F}" dt="2023-10-12T06:39:15.024" v="342" actId="478"/>
          <ac:picMkLst>
            <pc:docMk/>
            <pc:sldMk cId="14368339" sldId="273"/>
            <ac:picMk id="7" creationId="{67FAC8B8-552F-684A-5ADA-ABC71B3F7168}"/>
          </ac:picMkLst>
        </pc:picChg>
      </pc:sldChg>
      <pc:sldChg chg="del">
        <pc:chgData name="PARAM DALAL 22 - 70022000122" userId="32585b0e-5f64-4c23-a1ec-c6adb6eaeb13" providerId="ADAL" clId="{14C6FF2D-F725-4E36-8B59-C671370AAF1F}" dt="2023-10-12T06:32:59.779" v="319" actId="47"/>
        <pc:sldMkLst>
          <pc:docMk/>
          <pc:sldMk cId="1270016322" sldId="276"/>
        </pc:sldMkLst>
      </pc:sldChg>
      <pc:sldChg chg="del">
        <pc:chgData name="PARAM DALAL 22 - 70022000122" userId="32585b0e-5f64-4c23-a1ec-c6adb6eaeb13" providerId="ADAL" clId="{14C6FF2D-F725-4E36-8B59-C671370AAF1F}" dt="2023-10-12T06:33:18.240" v="326" actId="47"/>
        <pc:sldMkLst>
          <pc:docMk/>
          <pc:sldMk cId="682169641" sldId="277"/>
        </pc:sldMkLst>
      </pc:sldChg>
      <pc:sldChg chg="del">
        <pc:chgData name="PARAM DALAL 22 - 70022000122" userId="32585b0e-5f64-4c23-a1ec-c6adb6eaeb13" providerId="ADAL" clId="{14C6FF2D-F725-4E36-8B59-C671370AAF1F}" dt="2023-10-12T06:33:27.943" v="335" actId="47"/>
        <pc:sldMkLst>
          <pc:docMk/>
          <pc:sldMk cId="1491732740" sldId="278"/>
        </pc:sldMkLst>
      </pc:sldChg>
      <pc:sldChg chg="del">
        <pc:chgData name="PARAM DALAL 22 - 70022000122" userId="32585b0e-5f64-4c23-a1ec-c6adb6eaeb13" providerId="ADAL" clId="{14C6FF2D-F725-4E36-8B59-C671370AAF1F}" dt="2023-10-12T06:33:34.151" v="336" actId="47"/>
        <pc:sldMkLst>
          <pc:docMk/>
          <pc:sldMk cId="3485225832" sldId="279"/>
        </pc:sldMkLst>
      </pc:sldChg>
      <pc:sldChg chg="del">
        <pc:chgData name="PARAM DALAL 22 - 70022000122" userId="32585b0e-5f64-4c23-a1ec-c6adb6eaeb13" providerId="ADAL" clId="{14C6FF2D-F725-4E36-8B59-C671370AAF1F}" dt="2023-10-12T06:33:25.665" v="333" actId="47"/>
        <pc:sldMkLst>
          <pc:docMk/>
          <pc:sldMk cId="150621116" sldId="280"/>
        </pc:sldMkLst>
      </pc:sldChg>
      <pc:sldChg chg="del">
        <pc:chgData name="PARAM DALAL 22 - 70022000122" userId="32585b0e-5f64-4c23-a1ec-c6adb6eaeb13" providerId="ADAL" clId="{14C6FF2D-F725-4E36-8B59-C671370AAF1F}" dt="2023-10-12T06:33:26.910" v="334" actId="47"/>
        <pc:sldMkLst>
          <pc:docMk/>
          <pc:sldMk cId="1115253674" sldId="281"/>
        </pc:sldMkLst>
      </pc:sldChg>
      <pc:sldChg chg="del">
        <pc:chgData name="PARAM DALAL 22 - 70022000122" userId="32585b0e-5f64-4c23-a1ec-c6adb6eaeb13" providerId="ADAL" clId="{14C6FF2D-F725-4E36-8B59-C671370AAF1F}" dt="2023-10-12T06:33:23.920" v="331" actId="47"/>
        <pc:sldMkLst>
          <pc:docMk/>
          <pc:sldMk cId="2867811736" sldId="282"/>
        </pc:sldMkLst>
      </pc:sldChg>
      <pc:sldChg chg="del">
        <pc:chgData name="PARAM DALAL 22 - 70022000122" userId="32585b0e-5f64-4c23-a1ec-c6adb6eaeb13" providerId="ADAL" clId="{14C6FF2D-F725-4E36-8B59-C671370AAF1F}" dt="2023-10-12T06:33:24.513" v="332" actId="47"/>
        <pc:sldMkLst>
          <pc:docMk/>
          <pc:sldMk cId="4064242141" sldId="283"/>
        </pc:sldMkLst>
      </pc:sldChg>
      <pc:sldChg chg="del">
        <pc:chgData name="PARAM DALAL 22 - 70022000122" userId="32585b0e-5f64-4c23-a1ec-c6adb6eaeb13" providerId="ADAL" clId="{14C6FF2D-F725-4E36-8B59-C671370AAF1F}" dt="2023-10-12T06:33:22.471" v="329" actId="47"/>
        <pc:sldMkLst>
          <pc:docMk/>
          <pc:sldMk cId="741725042" sldId="284"/>
        </pc:sldMkLst>
      </pc:sldChg>
      <pc:sldChg chg="del">
        <pc:chgData name="PARAM DALAL 22 - 70022000122" userId="32585b0e-5f64-4c23-a1ec-c6adb6eaeb13" providerId="ADAL" clId="{14C6FF2D-F725-4E36-8B59-C671370AAF1F}" dt="2023-10-12T06:33:23.117" v="330" actId="47"/>
        <pc:sldMkLst>
          <pc:docMk/>
          <pc:sldMk cId="1338993873" sldId="285"/>
        </pc:sldMkLst>
      </pc:sldChg>
      <pc:sldChg chg="del">
        <pc:chgData name="PARAM DALAL 22 - 70022000122" userId="32585b0e-5f64-4c23-a1ec-c6adb6eaeb13" providerId="ADAL" clId="{14C6FF2D-F725-4E36-8B59-C671370AAF1F}" dt="2023-10-12T06:33:19.336" v="327" actId="47"/>
        <pc:sldMkLst>
          <pc:docMk/>
          <pc:sldMk cId="1418952233" sldId="286"/>
        </pc:sldMkLst>
      </pc:sldChg>
      <pc:sldChg chg="del">
        <pc:chgData name="PARAM DALAL 22 - 70022000122" userId="32585b0e-5f64-4c23-a1ec-c6adb6eaeb13" providerId="ADAL" clId="{14C6FF2D-F725-4E36-8B59-C671370AAF1F}" dt="2023-10-12T06:33:21.305" v="328" actId="47"/>
        <pc:sldMkLst>
          <pc:docMk/>
          <pc:sldMk cId="2612208906" sldId="287"/>
        </pc:sldMkLst>
      </pc:sldChg>
      <pc:sldChg chg="add del">
        <pc:chgData name="PARAM DALAL 22 - 70022000122" userId="32585b0e-5f64-4c23-a1ec-c6adb6eaeb13" providerId="ADAL" clId="{14C6FF2D-F725-4E36-8B59-C671370AAF1F}" dt="2023-10-12T04:03:45.156" v="287" actId="47"/>
        <pc:sldMkLst>
          <pc:docMk/>
          <pc:sldMk cId="2166733667" sldId="288"/>
        </pc:sldMkLst>
      </pc:sldChg>
      <pc:sldChg chg="del">
        <pc:chgData name="PARAM DALAL 22 - 70022000122" userId="32585b0e-5f64-4c23-a1ec-c6adb6eaeb13" providerId="ADAL" clId="{14C6FF2D-F725-4E36-8B59-C671370AAF1F}" dt="2023-10-12T04:03:46.072" v="288" actId="47"/>
        <pc:sldMkLst>
          <pc:docMk/>
          <pc:sldMk cId="3670135589" sldId="289"/>
        </pc:sldMkLst>
      </pc:sldChg>
      <pc:sldChg chg="del">
        <pc:chgData name="PARAM DALAL 22 - 70022000122" userId="32585b0e-5f64-4c23-a1ec-c6adb6eaeb13" providerId="ADAL" clId="{14C6FF2D-F725-4E36-8B59-C671370AAF1F}" dt="2023-10-12T04:03:47.557" v="289" actId="47"/>
        <pc:sldMkLst>
          <pc:docMk/>
          <pc:sldMk cId="1289990271" sldId="290"/>
        </pc:sldMkLst>
      </pc:sldChg>
      <pc:sldChg chg="del">
        <pc:chgData name="PARAM DALAL 22 - 70022000122" userId="32585b0e-5f64-4c23-a1ec-c6adb6eaeb13" providerId="ADAL" clId="{14C6FF2D-F725-4E36-8B59-C671370AAF1F}" dt="2023-10-12T06:33:41.885" v="337" actId="47"/>
        <pc:sldMkLst>
          <pc:docMk/>
          <pc:sldMk cId="2644254074" sldId="291"/>
        </pc:sldMkLst>
      </pc:sldChg>
      <pc:sldChg chg="del">
        <pc:chgData name="PARAM DALAL 22 - 70022000122" userId="32585b0e-5f64-4c23-a1ec-c6adb6eaeb13" providerId="ADAL" clId="{14C6FF2D-F725-4E36-8B59-C671370AAF1F}" dt="2023-10-12T06:33:43.255" v="338" actId="47"/>
        <pc:sldMkLst>
          <pc:docMk/>
          <pc:sldMk cId="1856502396" sldId="292"/>
        </pc:sldMkLst>
      </pc:sldChg>
      <pc:sldChg chg="del">
        <pc:chgData name="PARAM DALAL 22 - 70022000122" userId="32585b0e-5f64-4c23-a1ec-c6adb6eaeb13" providerId="ADAL" clId="{14C6FF2D-F725-4E36-8B59-C671370AAF1F}" dt="2023-10-12T06:33:46.334" v="339" actId="47"/>
        <pc:sldMkLst>
          <pc:docMk/>
          <pc:sldMk cId="107252637" sldId="293"/>
        </pc:sldMkLst>
      </pc:sldChg>
      <pc:sldChg chg="modSp add del mod">
        <pc:chgData name="PARAM DALAL 22 - 70022000122" userId="32585b0e-5f64-4c23-a1ec-c6adb6eaeb13" providerId="ADAL" clId="{14C6FF2D-F725-4E36-8B59-C671370AAF1F}" dt="2023-10-12T07:10:51.882" v="647" actId="47"/>
        <pc:sldMkLst>
          <pc:docMk/>
          <pc:sldMk cId="42485678" sldId="294"/>
        </pc:sldMkLst>
        <pc:spChg chg="mod">
          <ac:chgData name="PARAM DALAL 22 - 70022000122" userId="32585b0e-5f64-4c23-a1ec-c6adb6eaeb13" providerId="ADAL" clId="{14C6FF2D-F725-4E36-8B59-C671370AAF1F}" dt="2023-10-12T06:51:16.371" v="522" actId="20577"/>
          <ac:spMkLst>
            <pc:docMk/>
            <pc:sldMk cId="42485678" sldId="294"/>
            <ac:spMk id="3" creationId="{8D393132-EFB8-CB3A-E389-6476967A6151}"/>
          </ac:spMkLst>
        </pc:spChg>
      </pc:sldChg>
      <pc:sldChg chg="del">
        <pc:chgData name="PARAM DALAL 22 - 70022000122" userId="32585b0e-5f64-4c23-a1ec-c6adb6eaeb13" providerId="ADAL" clId="{14C6FF2D-F725-4E36-8B59-C671370AAF1F}" dt="2023-10-12T06:51:21.254" v="523" actId="47"/>
        <pc:sldMkLst>
          <pc:docMk/>
          <pc:sldMk cId="3967857919" sldId="295"/>
        </pc:sldMkLst>
      </pc:sldChg>
      <pc:sldChg chg="del">
        <pc:chgData name="PARAM DALAL 22 - 70022000122" userId="32585b0e-5f64-4c23-a1ec-c6adb6eaeb13" providerId="ADAL" clId="{14C6FF2D-F725-4E36-8B59-C671370AAF1F}" dt="2023-10-12T06:33:06.722" v="323" actId="47"/>
        <pc:sldMkLst>
          <pc:docMk/>
          <pc:sldMk cId="3094104538" sldId="296"/>
        </pc:sldMkLst>
      </pc:sldChg>
      <pc:sldChg chg="modSp add mod">
        <pc:chgData name="PARAM DALAL 22 - 70022000122" userId="32585b0e-5f64-4c23-a1ec-c6adb6eaeb13" providerId="ADAL" clId="{14C6FF2D-F725-4E36-8B59-C671370AAF1F}" dt="2023-10-12T08:52:17.999" v="725" actId="20577"/>
        <pc:sldMkLst>
          <pc:docMk/>
          <pc:sldMk cId="3955704813" sldId="296"/>
        </pc:sldMkLst>
        <pc:spChg chg="mod">
          <ac:chgData name="PARAM DALAL 22 - 70022000122" userId="32585b0e-5f64-4c23-a1ec-c6adb6eaeb13" providerId="ADAL" clId="{14C6FF2D-F725-4E36-8B59-C671370AAF1F}" dt="2023-10-12T08:52:17.999" v="725" actId="20577"/>
          <ac:spMkLst>
            <pc:docMk/>
            <pc:sldMk cId="3955704813" sldId="296"/>
            <ac:spMk id="2" creationId="{4175B0E9-1DAB-8695-03DF-2CF7A5C1A598}"/>
          </ac:spMkLst>
        </pc:spChg>
        <pc:graphicFrameChg chg="mod modGraphic">
          <ac:chgData name="PARAM DALAL 22 - 70022000122" userId="32585b0e-5f64-4c23-a1ec-c6adb6eaeb13" providerId="ADAL" clId="{14C6FF2D-F725-4E36-8B59-C671370AAF1F}" dt="2023-10-12T08:49:12.444" v="697" actId="20577"/>
          <ac:graphicFrameMkLst>
            <pc:docMk/>
            <pc:sldMk cId="3955704813" sldId="296"/>
            <ac:graphicFrameMk id="3" creationId="{D9B626EB-3F0F-8917-476D-1BF696942603}"/>
          </ac:graphicFrameMkLst>
        </pc:graphicFrameChg>
      </pc:sldChg>
      <pc:sldChg chg="modSp add mod">
        <pc:chgData name="PARAM DALAL 22 - 70022000122" userId="32585b0e-5f64-4c23-a1ec-c6adb6eaeb13" providerId="ADAL" clId="{14C6FF2D-F725-4E36-8B59-C671370AAF1F}" dt="2023-10-12T08:53:45.899" v="758" actId="20577"/>
        <pc:sldMkLst>
          <pc:docMk/>
          <pc:sldMk cId="32780705" sldId="297"/>
        </pc:sldMkLst>
        <pc:spChg chg="mod">
          <ac:chgData name="PARAM DALAL 22 - 70022000122" userId="32585b0e-5f64-4c23-a1ec-c6adb6eaeb13" providerId="ADAL" clId="{14C6FF2D-F725-4E36-8B59-C671370AAF1F}" dt="2023-10-12T06:45:33.234" v="385" actId="20577"/>
          <ac:spMkLst>
            <pc:docMk/>
            <pc:sldMk cId="32780705" sldId="297"/>
            <ac:spMk id="2" creationId="{AC73DA04-BD3D-978C-6908-47B35D67D5CF}"/>
          </ac:spMkLst>
        </pc:spChg>
        <pc:spChg chg="mod">
          <ac:chgData name="PARAM DALAL 22 - 70022000122" userId="32585b0e-5f64-4c23-a1ec-c6adb6eaeb13" providerId="ADAL" clId="{14C6FF2D-F725-4E36-8B59-C671370AAF1F}" dt="2023-10-12T08:53:45.899" v="758" actId="20577"/>
          <ac:spMkLst>
            <pc:docMk/>
            <pc:sldMk cId="32780705" sldId="297"/>
            <ac:spMk id="3" creationId="{D0C258FA-0592-87BD-1C2E-BB37BBF06026}"/>
          </ac:spMkLst>
        </pc:spChg>
      </pc:sldChg>
      <pc:sldChg chg="addSp delSp modSp new mod">
        <pc:chgData name="PARAM DALAL 22 - 70022000122" userId="32585b0e-5f64-4c23-a1ec-c6adb6eaeb13" providerId="ADAL" clId="{14C6FF2D-F725-4E36-8B59-C671370AAF1F}" dt="2023-10-12T06:52:04.885" v="529" actId="478"/>
        <pc:sldMkLst>
          <pc:docMk/>
          <pc:sldMk cId="725111906" sldId="298"/>
        </pc:sldMkLst>
        <pc:spChg chg="del">
          <ac:chgData name="PARAM DALAL 22 - 70022000122" userId="32585b0e-5f64-4c23-a1ec-c6adb6eaeb13" providerId="ADAL" clId="{14C6FF2D-F725-4E36-8B59-C671370AAF1F}" dt="2023-10-12T06:52:04.885" v="529" actId="478"/>
          <ac:spMkLst>
            <pc:docMk/>
            <pc:sldMk cId="725111906" sldId="298"/>
            <ac:spMk id="2" creationId="{4576348B-A2A9-77CA-B312-5F7283DE2652}"/>
          </ac:spMkLst>
        </pc:spChg>
        <pc:spChg chg="del">
          <ac:chgData name="PARAM DALAL 22 - 70022000122" userId="32585b0e-5f64-4c23-a1ec-c6adb6eaeb13" providerId="ADAL" clId="{14C6FF2D-F725-4E36-8B59-C671370AAF1F}" dt="2023-10-12T06:52:01.062" v="526" actId="478"/>
          <ac:spMkLst>
            <pc:docMk/>
            <pc:sldMk cId="725111906" sldId="298"/>
            <ac:spMk id="3" creationId="{4EFE4D5D-C662-C61D-A0AB-48658ADDE916}"/>
          </ac:spMkLst>
        </pc:spChg>
        <pc:spChg chg="add mod">
          <ac:chgData name="PARAM DALAL 22 - 70022000122" userId="32585b0e-5f64-4c23-a1ec-c6adb6eaeb13" providerId="ADAL" clId="{14C6FF2D-F725-4E36-8B59-C671370AAF1F}" dt="2023-10-12T06:52:02.804" v="528" actId="27636"/>
          <ac:spMkLst>
            <pc:docMk/>
            <pc:sldMk cId="725111906" sldId="298"/>
            <ac:spMk id="5" creationId="{C216E216-56CD-CC84-568A-199AA5829A67}"/>
          </ac:spMkLst>
        </pc:spChg>
      </pc:sldChg>
      <pc:sldChg chg="modSp add mod">
        <pc:chgData name="PARAM DALAL 22 - 70022000122" userId="32585b0e-5f64-4c23-a1ec-c6adb6eaeb13" providerId="ADAL" clId="{14C6FF2D-F725-4E36-8B59-C671370AAF1F}" dt="2023-10-12T09:10:31.546" v="779" actId="20577"/>
        <pc:sldMkLst>
          <pc:docMk/>
          <pc:sldMk cId="1180627308" sldId="299"/>
        </pc:sldMkLst>
        <pc:spChg chg="mod">
          <ac:chgData name="PARAM DALAL 22 - 70022000122" userId="32585b0e-5f64-4c23-a1ec-c6adb6eaeb13" providerId="ADAL" clId="{14C6FF2D-F725-4E36-8B59-C671370AAF1F}" dt="2023-10-12T07:07:40.938" v="598" actId="20577"/>
          <ac:spMkLst>
            <pc:docMk/>
            <pc:sldMk cId="1180627308" sldId="299"/>
            <ac:spMk id="2" creationId="{122C6B37-90F6-E6D6-8234-1FA84C4DDECB}"/>
          </ac:spMkLst>
        </pc:spChg>
        <pc:spChg chg="mod">
          <ac:chgData name="PARAM DALAL 22 - 70022000122" userId="32585b0e-5f64-4c23-a1ec-c6adb6eaeb13" providerId="ADAL" clId="{14C6FF2D-F725-4E36-8B59-C671370AAF1F}" dt="2023-10-12T09:10:31.546" v="779" actId="20577"/>
          <ac:spMkLst>
            <pc:docMk/>
            <pc:sldMk cId="1180627308" sldId="299"/>
            <ac:spMk id="3" creationId="{8D393132-EFB8-CB3A-E389-6476967A6151}"/>
          </ac:spMkLst>
        </pc:spChg>
      </pc:sldChg>
      <pc:sldChg chg="modSp add mod">
        <pc:chgData name="PARAM DALAL 22 - 70022000122" userId="32585b0e-5f64-4c23-a1ec-c6adb6eaeb13" providerId="ADAL" clId="{14C6FF2D-F725-4E36-8B59-C671370AAF1F}" dt="2023-10-12T09:10:40.352" v="783" actId="20577"/>
        <pc:sldMkLst>
          <pc:docMk/>
          <pc:sldMk cId="3678730035" sldId="300"/>
        </pc:sldMkLst>
        <pc:spChg chg="mod">
          <ac:chgData name="PARAM DALAL 22 - 70022000122" userId="32585b0e-5f64-4c23-a1ec-c6adb6eaeb13" providerId="ADAL" clId="{14C6FF2D-F725-4E36-8B59-C671370AAF1F}" dt="2023-10-12T07:10:46.873" v="646" actId="20577"/>
          <ac:spMkLst>
            <pc:docMk/>
            <pc:sldMk cId="3678730035" sldId="300"/>
            <ac:spMk id="2" creationId="{122C6B37-90F6-E6D6-8234-1FA84C4DDECB}"/>
          </ac:spMkLst>
        </pc:spChg>
        <pc:spChg chg="mod">
          <ac:chgData name="PARAM DALAL 22 - 70022000122" userId="32585b0e-5f64-4c23-a1ec-c6adb6eaeb13" providerId="ADAL" clId="{14C6FF2D-F725-4E36-8B59-C671370AAF1F}" dt="2023-10-12T09:10:40.352" v="783" actId="20577"/>
          <ac:spMkLst>
            <pc:docMk/>
            <pc:sldMk cId="3678730035" sldId="300"/>
            <ac:spMk id="3" creationId="{8D393132-EFB8-CB3A-E389-6476967A6151}"/>
          </ac:spMkLst>
        </pc:spChg>
      </pc:sldChg>
      <pc:sldChg chg="modSp add mod ord">
        <pc:chgData name="PARAM DALAL 22 - 70022000122" userId="32585b0e-5f64-4c23-a1ec-c6adb6eaeb13" providerId="ADAL" clId="{14C6FF2D-F725-4E36-8B59-C671370AAF1F}" dt="2023-10-12T08:51:59.421" v="715" actId="1076"/>
        <pc:sldMkLst>
          <pc:docMk/>
          <pc:sldMk cId="1884614270" sldId="301"/>
        </pc:sldMkLst>
        <pc:graphicFrameChg chg="mod modGraphic">
          <ac:chgData name="PARAM DALAL 22 - 70022000122" userId="32585b0e-5f64-4c23-a1ec-c6adb6eaeb13" providerId="ADAL" clId="{14C6FF2D-F725-4E36-8B59-C671370AAF1F}" dt="2023-10-12T08:51:59.421" v="715" actId="1076"/>
          <ac:graphicFrameMkLst>
            <pc:docMk/>
            <pc:sldMk cId="1884614270" sldId="301"/>
            <ac:graphicFrameMk id="3" creationId="{D9B626EB-3F0F-8917-476D-1BF696942603}"/>
          </ac:graphicFrameMkLst>
        </pc:graphicFrameChg>
      </pc:sldChg>
      <pc:sldChg chg="addSp delSp modSp new mod">
        <pc:chgData name="PARAM DALAL 22 - 70022000122" userId="32585b0e-5f64-4c23-a1ec-c6adb6eaeb13" providerId="ADAL" clId="{14C6FF2D-F725-4E36-8B59-C671370AAF1F}" dt="2023-10-26T08:50:21.303" v="832" actId="113"/>
        <pc:sldMkLst>
          <pc:docMk/>
          <pc:sldMk cId="3281863455" sldId="302"/>
        </pc:sldMkLst>
        <pc:spChg chg="mod">
          <ac:chgData name="PARAM DALAL 22 - 70022000122" userId="32585b0e-5f64-4c23-a1ec-c6adb6eaeb13" providerId="ADAL" clId="{14C6FF2D-F725-4E36-8B59-C671370AAF1F}" dt="2023-10-26T08:50:21.303" v="832" actId="113"/>
          <ac:spMkLst>
            <pc:docMk/>
            <pc:sldMk cId="3281863455" sldId="302"/>
            <ac:spMk id="2" creationId="{0AAF607A-95B6-7FFB-5E7E-A3C10012E9DF}"/>
          </ac:spMkLst>
        </pc:spChg>
        <pc:spChg chg="del">
          <ac:chgData name="PARAM DALAL 22 - 70022000122" userId="32585b0e-5f64-4c23-a1ec-c6adb6eaeb13" providerId="ADAL" clId="{14C6FF2D-F725-4E36-8B59-C671370AAF1F}" dt="2023-10-26T08:46:20.694" v="808" actId="22"/>
          <ac:spMkLst>
            <pc:docMk/>
            <pc:sldMk cId="3281863455" sldId="302"/>
            <ac:spMk id="3" creationId="{B3C84AD9-CE84-4089-7CCC-C7FFF4B632D7}"/>
          </ac:spMkLst>
        </pc:spChg>
        <pc:picChg chg="add mod ord">
          <ac:chgData name="PARAM DALAL 22 - 70022000122" userId="32585b0e-5f64-4c23-a1ec-c6adb6eaeb13" providerId="ADAL" clId="{14C6FF2D-F725-4E36-8B59-C671370AAF1F}" dt="2023-10-26T08:46:26.697" v="810" actId="1076"/>
          <ac:picMkLst>
            <pc:docMk/>
            <pc:sldMk cId="3281863455" sldId="302"/>
            <ac:picMk id="6" creationId="{BE3F9CD2-4ADD-E4ED-F563-4BD78DBE40E6}"/>
          </ac:picMkLst>
        </pc:picChg>
        <pc:picChg chg="add mod">
          <ac:chgData name="PARAM DALAL 22 - 70022000122" userId="32585b0e-5f64-4c23-a1ec-c6adb6eaeb13" providerId="ADAL" clId="{14C6FF2D-F725-4E36-8B59-C671370AAF1F}" dt="2023-10-26T08:47:18.561" v="814" actId="1035"/>
          <ac:picMkLst>
            <pc:docMk/>
            <pc:sldMk cId="3281863455" sldId="302"/>
            <ac:picMk id="8" creationId="{1B0E5888-B3D8-6B1C-A378-C9BD21490DDF}"/>
          </ac:picMkLst>
        </pc:picChg>
      </pc:sldChg>
      <pc:sldChg chg="addSp delSp modSp add mod">
        <pc:chgData name="PARAM DALAL 22 - 70022000122" userId="32585b0e-5f64-4c23-a1ec-c6adb6eaeb13" providerId="ADAL" clId="{14C6FF2D-F725-4E36-8B59-C671370AAF1F}" dt="2023-10-26T08:49:28.168" v="824" actId="1076"/>
        <pc:sldMkLst>
          <pc:docMk/>
          <pc:sldMk cId="2431878988" sldId="303"/>
        </pc:sldMkLst>
        <pc:spChg chg="del">
          <ac:chgData name="PARAM DALAL 22 - 70022000122" userId="32585b0e-5f64-4c23-a1ec-c6adb6eaeb13" providerId="ADAL" clId="{14C6FF2D-F725-4E36-8B59-C671370AAF1F}" dt="2023-10-26T08:49:12.188" v="819" actId="478"/>
          <ac:spMkLst>
            <pc:docMk/>
            <pc:sldMk cId="2431878988" sldId="303"/>
            <ac:spMk id="2" creationId="{0AAF607A-95B6-7FFB-5E7E-A3C10012E9DF}"/>
          </ac:spMkLst>
        </pc:spChg>
        <pc:spChg chg="add del mod">
          <ac:chgData name="PARAM DALAL 22 - 70022000122" userId="32585b0e-5f64-4c23-a1ec-c6adb6eaeb13" providerId="ADAL" clId="{14C6FF2D-F725-4E36-8B59-C671370AAF1F}" dt="2023-10-26T08:49:09.157" v="818" actId="478"/>
          <ac:spMkLst>
            <pc:docMk/>
            <pc:sldMk cId="2431878988" sldId="303"/>
            <ac:spMk id="5" creationId="{24D172A3-469A-A9CF-9DE5-127388E18D91}"/>
          </ac:spMkLst>
        </pc:spChg>
        <pc:spChg chg="add del mod">
          <ac:chgData name="PARAM DALAL 22 - 70022000122" userId="32585b0e-5f64-4c23-a1ec-c6adb6eaeb13" providerId="ADAL" clId="{14C6FF2D-F725-4E36-8B59-C671370AAF1F}" dt="2023-10-26T08:49:13.011" v="820" actId="478"/>
          <ac:spMkLst>
            <pc:docMk/>
            <pc:sldMk cId="2431878988" sldId="303"/>
            <ac:spMk id="9" creationId="{1C8A5E1C-D9D4-5B30-A552-DE98B47B2A8E}"/>
          </ac:spMkLst>
        </pc:spChg>
        <pc:picChg chg="del">
          <ac:chgData name="PARAM DALAL 22 - 70022000122" userId="32585b0e-5f64-4c23-a1ec-c6adb6eaeb13" providerId="ADAL" clId="{14C6FF2D-F725-4E36-8B59-C671370AAF1F}" dt="2023-10-26T08:49:01.767" v="816" actId="478"/>
          <ac:picMkLst>
            <pc:docMk/>
            <pc:sldMk cId="2431878988" sldId="303"/>
            <ac:picMk id="6" creationId="{BE3F9CD2-4ADD-E4ED-F563-4BD78DBE40E6}"/>
          </ac:picMkLst>
        </pc:picChg>
        <pc:picChg chg="del">
          <ac:chgData name="PARAM DALAL 22 - 70022000122" userId="32585b0e-5f64-4c23-a1ec-c6adb6eaeb13" providerId="ADAL" clId="{14C6FF2D-F725-4E36-8B59-C671370AAF1F}" dt="2023-10-26T08:49:06.984" v="817" actId="478"/>
          <ac:picMkLst>
            <pc:docMk/>
            <pc:sldMk cId="2431878988" sldId="303"/>
            <ac:picMk id="8" creationId="{1B0E5888-B3D8-6B1C-A378-C9BD21490DDF}"/>
          </ac:picMkLst>
        </pc:picChg>
        <pc:picChg chg="add mod">
          <ac:chgData name="PARAM DALAL 22 - 70022000122" userId="32585b0e-5f64-4c23-a1ec-c6adb6eaeb13" providerId="ADAL" clId="{14C6FF2D-F725-4E36-8B59-C671370AAF1F}" dt="2023-10-26T08:49:28.168" v="824" actId="1076"/>
          <ac:picMkLst>
            <pc:docMk/>
            <pc:sldMk cId="2431878988" sldId="303"/>
            <ac:picMk id="11" creationId="{E9BF1E3A-BF7B-927F-D9F8-A880113AFBEB}"/>
          </ac:picMkLst>
        </pc:picChg>
      </pc:sldChg>
      <pc:sldChg chg="addSp delSp modSp add mod">
        <pc:chgData name="PARAM DALAL 22 - 70022000122" userId="32585b0e-5f64-4c23-a1ec-c6adb6eaeb13" providerId="ADAL" clId="{14C6FF2D-F725-4E36-8B59-C671370AAF1F}" dt="2023-10-26T08:49:57.102" v="829" actId="1076"/>
        <pc:sldMkLst>
          <pc:docMk/>
          <pc:sldMk cId="3382587061" sldId="304"/>
        </pc:sldMkLst>
        <pc:picChg chg="del">
          <ac:chgData name="PARAM DALAL 22 - 70022000122" userId="32585b0e-5f64-4c23-a1ec-c6adb6eaeb13" providerId="ADAL" clId="{14C6FF2D-F725-4E36-8B59-C671370AAF1F}" dt="2023-10-26T08:49:44.103" v="826" actId="478"/>
          <ac:picMkLst>
            <pc:docMk/>
            <pc:sldMk cId="3382587061" sldId="304"/>
            <ac:picMk id="11" creationId="{E9BF1E3A-BF7B-927F-D9F8-A880113AFBEB}"/>
          </ac:picMkLst>
        </pc:picChg>
        <pc:picChg chg="add mod">
          <ac:chgData name="PARAM DALAL 22 - 70022000122" userId="32585b0e-5f64-4c23-a1ec-c6adb6eaeb13" providerId="ADAL" clId="{14C6FF2D-F725-4E36-8B59-C671370AAF1F}" dt="2023-10-26T08:49:57.102" v="829" actId="1076"/>
          <ac:picMkLst>
            <pc:docMk/>
            <pc:sldMk cId="3382587061" sldId="304"/>
            <ac:picMk id="1026" creationId="{719FDCDC-E6EF-3F00-11A0-4666CA30D26E}"/>
          </ac:picMkLst>
        </pc:picChg>
      </pc:sldChg>
    </pc:docChg>
  </pc:docChgLst>
  <pc:docChgLst>
    <pc:chgData name="PARAM DALAL 22 - 70022000122" userId="32585b0e-5f64-4c23-a1ec-c6adb6eaeb13" providerId="ADAL" clId="{9C7B165C-D8CF-4B80-8F1C-618C440B91EA}"/>
    <pc:docChg chg="undo custSel addSld delSld modSld sldOrd">
      <pc:chgData name="PARAM DALAL 22 - 70022000122" userId="32585b0e-5f64-4c23-a1ec-c6adb6eaeb13" providerId="ADAL" clId="{9C7B165C-D8CF-4B80-8F1C-618C440B91EA}" dt="2023-09-02T05:29:40.620" v="880" actId="20577"/>
      <pc:docMkLst>
        <pc:docMk/>
      </pc:docMkLst>
      <pc:sldChg chg="modSp mod">
        <pc:chgData name="PARAM DALAL 22 - 70022000122" userId="32585b0e-5f64-4c23-a1ec-c6adb6eaeb13" providerId="ADAL" clId="{9C7B165C-D8CF-4B80-8F1C-618C440B91EA}" dt="2023-09-02T02:58:36.155" v="816" actId="20577"/>
        <pc:sldMkLst>
          <pc:docMk/>
          <pc:sldMk cId="0" sldId="256"/>
        </pc:sldMkLst>
        <pc:spChg chg="mod">
          <ac:chgData name="PARAM DALAL 22 - 70022000122" userId="32585b0e-5f64-4c23-a1ec-c6adb6eaeb13" providerId="ADAL" clId="{9C7B165C-D8CF-4B80-8F1C-618C440B91EA}" dt="2023-09-02T02:58:36.155" v="816" actId="20577"/>
          <ac:spMkLst>
            <pc:docMk/>
            <pc:sldMk cId="0" sldId="256"/>
            <ac:spMk id="2" creationId="{00000000-0000-0000-0000-000000000000}"/>
          </ac:spMkLst>
        </pc:spChg>
        <pc:spChg chg="mod">
          <ac:chgData name="PARAM DALAL 22 - 70022000122" userId="32585b0e-5f64-4c23-a1ec-c6adb6eaeb13" providerId="ADAL" clId="{9C7B165C-D8CF-4B80-8F1C-618C440B91EA}" dt="2023-09-02T02:32:41.608" v="488" actId="2711"/>
          <ac:spMkLst>
            <pc:docMk/>
            <pc:sldMk cId="0" sldId="256"/>
            <ac:spMk id="6" creationId="{00000000-0000-0000-0000-000000000000}"/>
          </ac:spMkLst>
        </pc:spChg>
        <pc:spChg chg="mod">
          <ac:chgData name="PARAM DALAL 22 - 70022000122" userId="32585b0e-5f64-4c23-a1ec-c6adb6eaeb13" providerId="ADAL" clId="{9C7B165C-D8CF-4B80-8F1C-618C440B91EA}" dt="2023-09-02T02:32:41.608" v="488" actId="2711"/>
          <ac:spMkLst>
            <pc:docMk/>
            <pc:sldMk cId="0" sldId="256"/>
            <ac:spMk id="7" creationId="{00000000-0000-0000-0000-000000000000}"/>
          </ac:spMkLst>
        </pc:spChg>
        <pc:picChg chg="mod">
          <ac:chgData name="PARAM DALAL 22 - 70022000122" userId="32585b0e-5f64-4c23-a1ec-c6adb6eaeb13" providerId="ADAL" clId="{9C7B165C-D8CF-4B80-8F1C-618C440B91EA}" dt="2023-09-01T06:30:48.215" v="394" actId="1076"/>
          <ac:picMkLst>
            <pc:docMk/>
            <pc:sldMk cId="0" sldId="256"/>
            <ac:picMk id="1027" creationId="{00000000-0000-0000-0000-000000000000}"/>
          </ac:picMkLst>
        </pc:picChg>
      </pc:sldChg>
      <pc:sldChg chg="modSp mod">
        <pc:chgData name="PARAM DALAL 22 - 70022000122" userId="32585b0e-5f64-4c23-a1ec-c6adb6eaeb13" providerId="ADAL" clId="{9C7B165C-D8CF-4B80-8F1C-618C440B91EA}" dt="2023-09-02T02:33:15.112" v="491" actId="2711"/>
        <pc:sldMkLst>
          <pc:docMk/>
          <pc:sldMk cId="0" sldId="257"/>
        </pc:sldMkLst>
        <pc:spChg chg="mod">
          <ac:chgData name="PARAM DALAL 22 - 70022000122" userId="32585b0e-5f64-4c23-a1ec-c6adb6eaeb13" providerId="ADAL" clId="{9C7B165C-D8CF-4B80-8F1C-618C440B91EA}" dt="2023-09-02T02:33:01.838" v="490" actId="2711"/>
          <ac:spMkLst>
            <pc:docMk/>
            <pc:sldMk cId="0" sldId="257"/>
            <ac:spMk id="2" creationId="{00000000-0000-0000-0000-000000000000}"/>
          </ac:spMkLst>
        </pc:spChg>
        <pc:spChg chg="mod">
          <ac:chgData name="PARAM DALAL 22 - 70022000122" userId="32585b0e-5f64-4c23-a1ec-c6adb6eaeb13" providerId="ADAL" clId="{9C7B165C-D8CF-4B80-8F1C-618C440B91EA}" dt="2023-09-02T02:33:15.112" v="491" actId="2711"/>
          <ac:spMkLst>
            <pc:docMk/>
            <pc:sldMk cId="0" sldId="257"/>
            <ac:spMk id="3" creationId="{00000000-0000-0000-0000-000000000000}"/>
          </ac:spMkLst>
        </pc:spChg>
        <pc:spChg chg="mod">
          <ac:chgData name="PARAM DALAL 22 - 70022000122" userId="32585b0e-5f64-4c23-a1ec-c6adb6eaeb13" providerId="ADAL" clId="{9C7B165C-D8CF-4B80-8F1C-618C440B91EA}" dt="2023-09-02T02:33:01.838" v="490" actId="2711"/>
          <ac:spMkLst>
            <pc:docMk/>
            <pc:sldMk cId="0" sldId="257"/>
            <ac:spMk id="4" creationId="{00000000-0000-0000-0000-000000000000}"/>
          </ac:spMkLst>
        </pc:spChg>
      </pc:sldChg>
      <pc:sldChg chg="add del">
        <pc:chgData name="PARAM DALAL 22 - 70022000122" userId="32585b0e-5f64-4c23-a1ec-c6adb6eaeb13" providerId="ADAL" clId="{9C7B165C-D8CF-4B80-8F1C-618C440B91EA}" dt="2023-09-01T05:49:02.794" v="15"/>
        <pc:sldMkLst>
          <pc:docMk/>
          <pc:sldMk cId="0" sldId="259"/>
        </pc:sldMkLst>
      </pc:sldChg>
      <pc:sldChg chg="modSp mod">
        <pc:chgData name="PARAM DALAL 22 - 70022000122" userId="32585b0e-5f64-4c23-a1ec-c6adb6eaeb13" providerId="ADAL" clId="{9C7B165C-D8CF-4B80-8F1C-618C440B91EA}" dt="2023-09-02T02:33:36.648" v="494" actId="27636"/>
        <pc:sldMkLst>
          <pc:docMk/>
          <pc:sldMk cId="3062185860" sldId="260"/>
        </pc:sldMkLst>
        <pc:spChg chg="mod">
          <ac:chgData name="PARAM DALAL 22 - 70022000122" userId="32585b0e-5f64-4c23-a1ec-c6adb6eaeb13" providerId="ADAL" clId="{9C7B165C-D8CF-4B80-8F1C-618C440B91EA}" dt="2023-09-02T02:33:36.648" v="494" actId="27636"/>
          <ac:spMkLst>
            <pc:docMk/>
            <pc:sldMk cId="3062185860" sldId="260"/>
            <ac:spMk id="3" creationId="{D0C258FA-0592-87BD-1C2E-BB37BBF06026}"/>
          </ac:spMkLst>
        </pc:spChg>
      </pc:sldChg>
      <pc:sldChg chg="addSp delSp modSp mod">
        <pc:chgData name="PARAM DALAL 22 - 70022000122" userId="32585b0e-5f64-4c23-a1ec-c6adb6eaeb13" providerId="ADAL" clId="{9C7B165C-D8CF-4B80-8F1C-618C440B91EA}" dt="2023-09-01T11:15:37.752" v="408" actId="1076"/>
        <pc:sldMkLst>
          <pc:docMk/>
          <pc:sldMk cId="3407013354" sldId="261"/>
        </pc:sldMkLst>
        <pc:spChg chg="mod">
          <ac:chgData name="PARAM DALAL 22 - 70022000122" userId="32585b0e-5f64-4c23-a1ec-c6adb6eaeb13" providerId="ADAL" clId="{9C7B165C-D8CF-4B80-8F1C-618C440B91EA}" dt="2023-09-01T05:58:04.510" v="259" actId="20577"/>
          <ac:spMkLst>
            <pc:docMk/>
            <pc:sldMk cId="3407013354" sldId="261"/>
            <ac:spMk id="2" creationId="{934D9AD7-D9C8-9E5F-F984-566564E0EF68}"/>
          </ac:spMkLst>
        </pc:spChg>
        <pc:spChg chg="del mod">
          <ac:chgData name="PARAM DALAL 22 - 70022000122" userId="32585b0e-5f64-4c23-a1ec-c6adb6eaeb13" providerId="ADAL" clId="{9C7B165C-D8CF-4B80-8F1C-618C440B91EA}" dt="2023-09-01T10:27:22.481" v="397" actId="478"/>
          <ac:spMkLst>
            <pc:docMk/>
            <pc:sldMk cId="3407013354" sldId="261"/>
            <ac:spMk id="3" creationId="{20320014-6BDF-9E2A-12AF-772531AC9A05}"/>
          </ac:spMkLst>
        </pc:spChg>
        <pc:spChg chg="add del">
          <ac:chgData name="PARAM DALAL 22 - 70022000122" userId="32585b0e-5f64-4c23-a1ec-c6adb6eaeb13" providerId="ADAL" clId="{9C7B165C-D8CF-4B80-8F1C-618C440B91EA}" dt="2023-09-01T11:13:12.189" v="399"/>
          <ac:spMkLst>
            <pc:docMk/>
            <pc:sldMk cId="3407013354" sldId="261"/>
            <ac:spMk id="5" creationId="{2069EE8B-9508-0E67-1959-1BF9E73FE9C9}"/>
          </ac:spMkLst>
        </pc:spChg>
        <pc:picChg chg="add mod modCrop">
          <ac:chgData name="PARAM DALAL 22 - 70022000122" userId="32585b0e-5f64-4c23-a1ec-c6adb6eaeb13" providerId="ADAL" clId="{9C7B165C-D8CF-4B80-8F1C-618C440B91EA}" dt="2023-09-01T11:15:37.752" v="408" actId="1076"/>
          <ac:picMkLst>
            <pc:docMk/>
            <pc:sldMk cId="3407013354" sldId="261"/>
            <ac:picMk id="6" creationId="{0D4684AF-60D5-BE26-225D-B90918D89D0F}"/>
          </ac:picMkLst>
        </pc:picChg>
      </pc:sldChg>
      <pc:sldChg chg="add del">
        <pc:chgData name="PARAM DALAL 22 - 70022000122" userId="32585b0e-5f64-4c23-a1ec-c6adb6eaeb13" providerId="ADAL" clId="{9C7B165C-D8CF-4B80-8F1C-618C440B91EA}" dt="2023-09-01T05:49:02.794" v="15"/>
        <pc:sldMkLst>
          <pc:docMk/>
          <pc:sldMk cId="0" sldId="262"/>
        </pc:sldMkLst>
      </pc:sldChg>
      <pc:sldChg chg="modSp mod">
        <pc:chgData name="PARAM DALAL 22 - 70022000122" userId="32585b0e-5f64-4c23-a1ec-c6adb6eaeb13" providerId="ADAL" clId="{9C7B165C-D8CF-4B80-8F1C-618C440B91EA}" dt="2023-09-02T02:56:48.979" v="815" actId="123"/>
        <pc:sldMkLst>
          <pc:docMk/>
          <pc:sldMk cId="3878081304" sldId="263"/>
        </pc:sldMkLst>
        <pc:spChg chg="mod">
          <ac:chgData name="PARAM DALAL 22 - 70022000122" userId="32585b0e-5f64-4c23-a1ec-c6adb6eaeb13" providerId="ADAL" clId="{9C7B165C-D8CF-4B80-8F1C-618C440B91EA}" dt="2023-09-01T05:58:29.752" v="298" actId="20577"/>
          <ac:spMkLst>
            <pc:docMk/>
            <pc:sldMk cId="3878081304" sldId="263"/>
            <ac:spMk id="2" creationId="{122C6B37-90F6-E6D6-8234-1FA84C4DDECB}"/>
          </ac:spMkLst>
        </pc:spChg>
        <pc:spChg chg="mod">
          <ac:chgData name="PARAM DALAL 22 - 70022000122" userId="32585b0e-5f64-4c23-a1ec-c6adb6eaeb13" providerId="ADAL" clId="{9C7B165C-D8CF-4B80-8F1C-618C440B91EA}" dt="2023-09-02T02:56:48.979" v="815" actId="123"/>
          <ac:spMkLst>
            <pc:docMk/>
            <pc:sldMk cId="3878081304" sldId="263"/>
            <ac:spMk id="3" creationId="{8D393132-EFB8-CB3A-E389-6476967A6151}"/>
          </ac:spMkLst>
        </pc:spChg>
      </pc:sldChg>
      <pc:sldChg chg="add del">
        <pc:chgData name="PARAM DALAL 22 - 70022000122" userId="32585b0e-5f64-4c23-a1ec-c6adb6eaeb13" providerId="ADAL" clId="{9C7B165C-D8CF-4B80-8F1C-618C440B91EA}" dt="2023-09-01T05:49:02.794" v="15"/>
        <pc:sldMkLst>
          <pc:docMk/>
          <pc:sldMk cId="0" sldId="264"/>
        </pc:sldMkLst>
      </pc:sldChg>
      <pc:sldChg chg="modSp mod">
        <pc:chgData name="PARAM DALAL 22 - 70022000122" userId="32585b0e-5f64-4c23-a1ec-c6adb6eaeb13" providerId="ADAL" clId="{9C7B165C-D8CF-4B80-8F1C-618C440B91EA}" dt="2023-09-02T02:34:52.852" v="505" actId="20577"/>
        <pc:sldMkLst>
          <pc:docMk/>
          <pc:sldMk cId="1796638139" sldId="265"/>
        </pc:sldMkLst>
        <pc:spChg chg="mod">
          <ac:chgData name="PARAM DALAL 22 - 70022000122" userId="32585b0e-5f64-4c23-a1ec-c6adb6eaeb13" providerId="ADAL" clId="{9C7B165C-D8CF-4B80-8F1C-618C440B91EA}" dt="2023-09-02T02:34:52.852" v="505" actId="20577"/>
          <ac:spMkLst>
            <pc:docMk/>
            <pc:sldMk cId="1796638139" sldId="265"/>
            <ac:spMk id="3" creationId="{103D0DC7-6514-14F2-A950-E0C4607CFAAE}"/>
          </ac:spMkLst>
        </pc:spChg>
      </pc:sldChg>
      <pc:sldChg chg="del">
        <pc:chgData name="PARAM DALAL 22 - 70022000122" userId="32585b0e-5f64-4c23-a1ec-c6adb6eaeb13" providerId="ADAL" clId="{9C7B165C-D8CF-4B80-8F1C-618C440B91EA}" dt="2023-09-01T05:58:08.344" v="260" actId="47"/>
        <pc:sldMkLst>
          <pc:docMk/>
          <pc:sldMk cId="3284662832" sldId="266"/>
        </pc:sldMkLst>
      </pc:sldChg>
      <pc:sldChg chg="modSp add del mod">
        <pc:chgData name="PARAM DALAL 22 - 70022000122" userId="32585b0e-5f64-4c23-a1ec-c6adb6eaeb13" providerId="ADAL" clId="{9C7B165C-D8CF-4B80-8F1C-618C440B91EA}" dt="2023-09-02T02:35:04.151" v="506" actId="1076"/>
        <pc:sldMkLst>
          <pc:docMk/>
          <pc:sldMk cId="2003447922" sldId="267"/>
        </pc:sldMkLst>
        <pc:spChg chg="mod">
          <ac:chgData name="PARAM DALAL 22 - 70022000122" userId="32585b0e-5f64-4c23-a1ec-c6adb6eaeb13" providerId="ADAL" clId="{9C7B165C-D8CF-4B80-8F1C-618C440B91EA}" dt="2023-09-02T02:35:04.151" v="506" actId="1076"/>
          <ac:spMkLst>
            <pc:docMk/>
            <pc:sldMk cId="2003447922" sldId="267"/>
            <ac:spMk id="3" creationId="{027883E3-3775-FA44-B281-8A74DCA8C749}"/>
          </ac:spMkLst>
        </pc:spChg>
      </pc:sldChg>
      <pc:sldChg chg="modSp add del mod">
        <pc:chgData name="PARAM DALAL 22 - 70022000122" userId="32585b0e-5f64-4c23-a1ec-c6adb6eaeb13" providerId="ADAL" clId="{9C7B165C-D8CF-4B80-8F1C-618C440B91EA}" dt="2023-09-02T02:34:36.719" v="499" actId="2711"/>
        <pc:sldMkLst>
          <pc:docMk/>
          <pc:sldMk cId="1899015201" sldId="269"/>
        </pc:sldMkLst>
        <pc:spChg chg="mod">
          <ac:chgData name="PARAM DALAL 22 - 70022000122" userId="32585b0e-5f64-4c23-a1ec-c6adb6eaeb13" providerId="ADAL" clId="{9C7B165C-D8CF-4B80-8F1C-618C440B91EA}" dt="2023-09-02T02:34:36.719" v="499" actId="2711"/>
          <ac:spMkLst>
            <pc:docMk/>
            <pc:sldMk cId="1899015201" sldId="269"/>
            <ac:spMk id="3" creationId="{027883E3-3775-FA44-B281-8A74DCA8C749}"/>
          </ac:spMkLst>
        </pc:spChg>
      </pc:sldChg>
      <pc:sldChg chg="modSp add del mod">
        <pc:chgData name="PARAM DALAL 22 - 70022000122" userId="32585b0e-5f64-4c23-a1ec-c6adb6eaeb13" providerId="ADAL" clId="{9C7B165C-D8CF-4B80-8F1C-618C440B91EA}" dt="2023-09-02T02:35:22.126" v="509" actId="255"/>
        <pc:sldMkLst>
          <pc:docMk/>
          <pc:sldMk cId="54638287" sldId="270"/>
        </pc:sldMkLst>
        <pc:spChg chg="mod">
          <ac:chgData name="PARAM DALAL 22 - 70022000122" userId="32585b0e-5f64-4c23-a1ec-c6adb6eaeb13" providerId="ADAL" clId="{9C7B165C-D8CF-4B80-8F1C-618C440B91EA}" dt="2023-09-02T02:35:22.126" v="509" actId="255"/>
          <ac:spMkLst>
            <pc:docMk/>
            <pc:sldMk cId="54638287" sldId="270"/>
            <ac:spMk id="3" creationId="{027883E3-3775-FA44-B281-8A74DCA8C749}"/>
          </ac:spMkLst>
        </pc:spChg>
      </pc:sldChg>
      <pc:sldChg chg="modSp del mod">
        <pc:chgData name="PARAM DALAL 22 - 70022000122" userId="32585b0e-5f64-4c23-a1ec-c6adb6eaeb13" providerId="ADAL" clId="{9C7B165C-D8CF-4B80-8F1C-618C440B91EA}" dt="2023-09-01T05:58:44.578" v="303" actId="47"/>
        <pc:sldMkLst>
          <pc:docMk/>
          <pc:sldMk cId="2340868519" sldId="271"/>
        </pc:sldMkLst>
        <pc:picChg chg="mod modCrop">
          <ac:chgData name="PARAM DALAL 22 - 70022000122" userId="32585b0e-5f64-4c23-a1ec-c6adb6eaeb13" providerId="ADAL" clId="{9C7B165C-D8CF-4B80-8F1C-618C440B91EA}" dt="2023-09-01T05:57:11.557" v="199" actId="732"/>
          <ac:picMkLst>
            <pc:docMk/>
            <pc:sldMk cId="2340868519" sldId="271"/>
            <ac:picMk id="5" creationId="{FF587C5A-B508-BB4C-D513-93D514FCE596}"/>
          </ac:picMkLst>
        </pc:picChg>
      </pc:sldChg>
      <pc:sldChg chg="addSp delSp modSp mod">
        <pc:chgData name="PARAM DALAL 22 - 70022000122" userId="32585b0e-5f64-4c23-a1ec-c6adb6eaeb13" providerId="ADAL" clId="{9C7B165C-D8CF-4B80-8F1C-618C440B91EA}" dt="2023-09-02T02:33:23.804" v="492"/>
        <pc:sldMkLst>
          <pc:docMk/>
          <pc:sldMk cId="1420836202" sldId="272"/>
        </pc:sldMkLst>
        <pc:spChg chg="mod">
          <ac:chgData name="PARAM DALAL 22 - 70022000122" userId="32585b0e-5f64-4c23-a1ec-c6adb6eaeb13" providerId="ADAL" clId="{9C7B165C-D8CF-4B80-8F1C-618C440B91EA}" dt="2023-09-02T02:33:23.804" v="492"/>
          <ac:spMkLst>
            <pc:docMk/>
            <pc:sldMk cId="1420836202" sldId="272"/>
            <ac:spMk id="2" creationId="{4175B0E9-1DAB-8695-03DF-2CF7A5C1A598}"/>
          </ac:spMkLst>
        </pc:spChg>
        <pc:spChg chg="add del">
          <ac:chgData name="PARAM DALAL 22 - 70022000122" userId="32585b0e-5f64-4c23-a1ec-c6adb6eaeb13" providerId="ADAL" clId="{9C7B165C-D8CF-4B80-8F1C-618C440B91EA}" dt="2023-09-01T06:19:59.491" v="306" actId="22"/>
          <ac:spMkLst>
            <pc:docMk/>
            <pc:sldMk cId="1420836202" sldId="272"/>
            <ac:spMk id="5" creationId="{3DC4E8E5-88A1-A541-C235-5317991FBE42}"/>
          </ac:spMkLst>
        </pc:spChg>
        <pc:graphicFrameChg chg="add del mod modGraphic">
          <ac:chgData name="PARAM DALAL 22 - 70022000122" userId="32585b0e-5f64-4c23-a1ec-c6adb6eaeb13" providerId="ADAL" clId="{9C7B165C-D8CF-4B80-8F1C-618C440B91EA}" dt="2023-09-01T06:20:26.416" v="310"/>
          <ac:graphicFrameMkLst>
            <pc:docMk/>
            <pc:sldMk cId="1420836202" sldId="272"/>
            <ac:graphicFrameMk id="6" creationId="{F82E94A8-520F-ED09-AF9E-01C1630551A4}"/>
          </ac:graphicFrameMkLst>
        </pc:graphicFrameChg>
        <pc:picChg chg="add mod">
          <ac:chgData name="PARAM DALAL 22 - 70022000122" userId="32585b0e-5f64-4c23-a1ec-c6adb6eaeb13" providerId="ADAL" clId="{9C7B165C-D8CF-4B80-8F1C-618C440B91EA}" dt="2023-09-01T11:13:48.366" v="406" actId="1076"/>
          <ac:picMkLst>
            <pc:docMk/>
            <pc:sldMk cId="1420836202" sldId="272"/>
            <ac:picMk id="7" creationId="{8E2FC77C-1C0C-4F83-7FE7-AFB0A7C9607C}"/>
          </ac:picMkLst>
        </pc:picChg>
        <pc:picChg chg="add del">
          <ac:chgData name="PARAM DALAL 22 - 70022000122" userId="32585b0e-5f64-4c23-a1ec-c6adb6eaeb13" providerId="ADAL" clId="{9C7B165C-D8CF-4B80-8F1C-618C440B91EA}" dt="2023-09-01T06:19:48.075" v="304" actId="478"/>
          <ac:picMkLst>
            <pc:docMk/>
            <pc:sldMk cId="1420836202" sldId="272"/>
            <ac:picMk id="10" creationId="{56574167-3B68-ABDA-5305-7DBB4FD2D2AD}"/>
          </ac:picMkLst>
        </pc:picChg>
      </pc:sldChg>
      <pc:sldChg chg="addSp delSp modSp add del mod">
        <pc:chgData name="PARAM DALAL 22 - 70022000122" userId="32585b0e-5f64-4c23-a1ec-c6adb6eaeb13" providerId="ADAL" clId="{9C7B165C-D8CF-4B80-8F1C-618C440B91EA}" dt="2023-09-01T06:21:55.686" v="327" actId="1076"/>
        <pc:sldMkLst>
          <pc:docMk/>
          <pc:sldMk cId="14368339" sldId="273"/>
        </pc:sldMkLst>
        <pc:spChg chg="del">
          <ac:chgData name="PARAM DALAL 22 - 70022000122" userId="32585b0e-5f64-4c23-a1ec-c6adb6eaeb13" providerId="ADAL" clId="{9C7B165C-D8CF-4B80-8F1C-618C440B91EA}" dt="2023-09-01T06:21:08.610" v="318" actId="478"/>
          <ac:spMkLst>
            <pc:docMk/>
            <pc:sldMk cId="14368339" sldId="273"/>
            <ac:spMk id="2" creationId="{4175B0E9-1DAB-8695-03DF-2CF7A5C1A598}"/>
          </ac:spMkLst>
        </pc:spChg>
        <pc:spChg chg="add del mod">
          <ac:chgData name="PARAM DALAL 22 - 70022000122" userId="32585b0e-5f64-4c23-a1ec-c6adb6eaeb13" providerId="ADAL" clId="{9C7B165C-D8CF-4B80-8F1C-618C440B91EA}" dt="2023-09-01T06:21:11.674" v="319" actId="478"/>
          <ac:spMkLst>
            <pc:docMk/>
            <pc:sldMk cId="14368339" sldId="273"/>
            <ac:spMk id="6" creationId="{D28BA5D1-000D-3CAA-104D-4890E7B28E96}"/>
          </ac:spMkLst>
        </pc:spChg>
        <pc:picChg chg="del">
          <ac:chgData name="PARAM DALAL 22 - 70022000122" userId="32585b0e-5f64-4c23-a1ec-c6adb6eaeb13" providerId="ADAL" clId="{9C7B165C-D8CF-4B80-8F1C-618C440B91EA}" dt="2023-09-01T06:21:01.132" v="317" actId="478"/>
          <ac:picMkLst>
            <pc:docMk/>
            <pc:sldMk cId="14368339" sldId="273"/>
            <ac:picMk id="5" creationId="{29676CB1-62C2-6F0B-A509-8861265C8589}"/>
          </ac:picMkLst>
        </pc:picChg>
        <pc:picChg chg="add mod">
          <ac:chgData name="PARAM DALAL 22 - 70022000122" userId="32585b0e-5f64-4c23-a1ec-c6adb6eaeb13" providerId="ADAL" clId="{9C7B165C-D8CF-4B80-8F1C-618C440B91EA}" dt="2023-09-01T06:21:55.686" v="327" actId="1076"/>
          <ac:picMkLst>
            <pc:docMk/>
            <pc:sldMk cId="14368339" sldId="273"/>
            <ac:picMk id="7" creationId="{67FAC8B8-552F-684A-5ADA-ABC71B3F7168}"/>
          </ac:picMkLst>
        </pc:picChg>
      </pc:sldChg>
      <pc:sldChg chg="new add del">
        <pc:chgData name="PARAM DALAL 22 - 70022000122" userId="32585b0e-5f64-4c23-a1ec-c6adb6eaeb13" providerId="ADAL" clId="{9C7B165C-D8CF-4B80-8F1C-618C440B91EA}" dt="2023-09-01T05:49:03.806" v="16" actId="680"/>
        <pc:sldMkLst>
          <pc:docMk/>
          <pc:sldMk cId="1623490918" sldId="273"/>
        </pc:sldMkLst>
      </pc:sldChg>
      <pc:sldChg chg="add del">
        <pc:chgData name="PARAM DALAL 22 - 70022000122" userId="32585b0e-5f64-4c23-a1ec-c6adb6eaeb13" providerId="ADAL" clId="{9C7B165C-D8CF-4B80-8F1C-618C440B91EA}" dt="2023-09-01T05:49:02.794" v="15"/>
        <pc:sldMkLst>
          <pc:docMk/>
          <pc:sldMk cId="0" sldId="274"/>
        </pc:sldMkLst>
      </pc:sldChg>
      <pc:sldChg chg="add del">
        <pc:chgData name="PARAM DALAL 22 - 70022000122" userId="32585b0e-5f64-4c23-a1ec-c6adb6eaeb13" providerId="ADAL" clId="{9C7B165C-D8CF-4B80-8F1C-618C440B91EA}" dt="2023-09-01T05:49:04.875" v="18" actId="47"/>
        <pc:sldMkLst>
          <pc:docMk/>
          <pc:sldMk cId="2351557901" sldId="275"/>
        </pc:sldMkLst>
      </pc:sldChg>
      <pc:sldChg chg="modSp add del mod">
        <pc:chgData name="PARAM DALAL 22 - 70022000122" userId="32585b0e-5f64-4c23-a1ec-c6adb6eaeb13" providerId="ADAL" clId="{9C7B165C-D8CF-4B80-8F1C-618C440B91EA}" dt="2023-09-02T02:35:38.814" v="511" actId="255"/>
        <pc:sldMkLst>
          <pc:docMk/>
          <pc:sldMk cId="1270016322" sldId="276"/>
        </pc:sldMkLst>
        <pc:spChg chg="mod">
          <ac:chgData name="PARAM DALAL 22 - 70022000122" userId="32585b0e-5f64-4c23-a1ec-c6adb6eaeb13" providerId="ADAL" clId="{9C7B165C-D8CF-4B80-8F1C-618C440B91EA}" dt="2023-09-02T02:35:38.814" v="511" actId="255"/>
          <ac:spMkLst>
            <pc:docMk/>
            <pc:sldMk cId="1270016322" sldId="276"/>
            <ac:spMk id="3" creationId="{027883E3-3775-FA44-B281-8A74DCA8C749}"/>
          </ac:spMkLst>
        </pc:spChg>
      </pc:sldChg>
      <pc:sldChg chg="addSp delSp modSp add del mod">
        <pc:chgData name="PARAM DALAL 22 - 70022000122" userId="32585b0e-5f64-4c23-a1ec-c6adb6eaeb13" providerId="ADAL" clId="{9C7B165C-D8CF-4B80-8F1C-618C440B91EA}" dt="2023-09-01T06:23:49.613" v="348" actId="1076"/>
        <pc:sldMkLst>
          <pc:docMk/>
          <pc:sldMk cId="682169641" sldId="277"/>
        </pc:sldMkLst>
        <pc:picChg chg="add del mod">
          <ac:chgData name="PARAM DALAL 22 - 70022000122" userId="32585b0e-5f64-4c23-a1ec-c6adb6eaeb13" providerId="ADAL" clId="{9C7B165C-D8CF-4B80-8F1C-618C440B91EA}" dt="2023-09-01T06:23:21.986" v="345" actId="478"/>
          <ac:picMkLst>
            <pc:docMk/>
            <pc:sldMk cId="682169641" sldId="277"/>
            <ac:picMk id="2" creationId="{E3EC5379-AAC3-29AA-A0E0-D9F629DB259B}"/>
          </ac:picMkLst>
        </pc:picChg>
        <pc:picChg chg="add mod">
          <ac:chgData name="PARAM DALAL 22 - 70022000122" userId="32585b0e-5f64-4c23-a1ec-c6adb6eaeb13" providerId="ADAL" clId="{9C7B165C-D8CF-4B80-8F1C-618C440B91EA}" dt="2023-09-01T06:23:49.613" v="348" actId="1076"/>
          <ac:picMkLst>
            <pc:docMk/>
            <pc:sldMk cId="682169641" sldId="277"/>
            <ac:picMk id="3" creationId="{13D1D009-EAEC-1111-F30D-35EDB182A188}"/>
          </ac:picMkLst>
        </pc:picChg>
        <pc:picChg chg="del">
          <ac:chgData name="PARAM DALAL 22 - 70022000122" userId="32585b0e-5f64-4c23-a1ec-c6adb6eaeb13" providerId="ADAL" clId="{9C7B165C-D8CF-4B80-8F1C-618C440B91EA}" dt="2023-09-01T06:22:20.153" v="331" actId="478"/>
          <ac:picMkLst>
            <pc:docMk/>
            <pc:sldMk cId="682169641" sldId="277"/>
            <ac:picMk id="7" creationId="{67FAC8B8-552F-684A-5ADA-ABC71B3F7168}"/>
          </ac:picMkLst>
        </pc:picChg>
      </pc:sldChg>
      <pc:sldChg chg="new del">
        <pc:chgData name="PARAM DALAL 22 - 70022000122" userId="32585b0e-5f64-4c23-a1ec-c6adb6eaeb13" providerId="ADAL" clId="{9C7B165C-D8CF-4B80-8F1C-618C440B91EA}" dt="2023-09-01T06:22:13.679" v="329" actId="47"/>
        <pc:sldMkLst>
          <pc:docMk/>
          <pc:sldMk cId="2417070276" sldId="277"/>
        </pc:sldMkLst>
      </pc:sldChg>
      <pc:sldChg chg="addSp modSp add del mod">
        <pc:chgData name="PARAM DALAL 22 - 70022000122" userId="32585b0e-5f64-4c23-a1ec-c6adb6eaeb13" providerId="ADAL" clId="{9C7B165C-D8CF-4B80-8F1C-618C440B91EA}" dt="2023-09-01T06:28:51.425" v="381" actId="1076"/>
        <pc:sldMkLst>
          <pc:docMk/>
          <pc:sldMk cId="1491732740" sldId="278"/>
        </pc:sldMkLst>
        <pc:picChg chg="add mod">
          <ac:chgData name="PARAM DALAL 22 - 70022000122" userId="32585b0e-5f64-4c23-a1ec-c6adb6eaeb13" providerId="ADAL" clId="{9C7B165C-D8CF-4B80-8F1C-618C440B91EA}" dt="2023-09-01T06:28:51.425" v="381" actId="1076"/>
          <ac:picMkLst>
            <pc:docMk/>
            <pc:sldMk cId="1491732740" sldId="278"/>
            <ac:picMk id="2" creationId="{15C2C046-414C-A414-F7AC-3346C38DE7AC}"/>
          </ac:picMkLst>
        </pc:picChg>
      </pc:sldChg>
      <pc:sldChg chg="addSp modSp add del mod">
        <pc:chgData name="PARAM DALAL 22 - 70022000122" userId="32585b0e-5f64-4c23-a1ec-c6adb6eaeb13" providerId="ADAL" clId="{9C7B165C-D8CF-4B80-8F1C-618C440B91EA}" dt="2023-09-01T06:29:31.559" v="384" actId="1076"/>
        <pc:sldMkLst>
          <pc:docMk/>
          <pc:sldMk cId="3485225832" sldId="279"/>
        </pc:sldMkLst>
        <pc:picChg chg="add mod">
          <ac:chgData name="PARAM DALAL 22 - 70022000122" userId="32585b0e-5f64-4c23-a1ec-c6adb6eaeb13" providerId="ADAL" clId="{9C7B165C-D8CF-4B80-8F1C-618C440B91EA}" dt="2023-09-01T06:29:31.559" v="384" actId="1076"/>
          <ac:picMkLst>
            <pc:docMk/>
            <pc:sldMk cId="3485225832" sldId="279"/>
            <ac:picMk id="2" creationId="{70245165-2AD0-C9C8-17D7-CD2305A103D7}"/>
          </ac:picMkLst>
        </pc:picChg>
      </pc:sldChg>
      <pc:sldChg chg="addSp modSp add del mod">
        <pc:chgData name="PARAM DALAL 22 - 70022000122" userId="32585b0e-5f64-4c23-a1ec-c6adb6eaeb13" providerId="ADAL" clId="{9C7B165C-D8CF-4B80-8F1C-618C440B91EA}" dt="2023-09-01T06:27:36.515" v="373" actId="1076"/>
        <pc:sldMkLst>
          <pc:docMk/>
          <pc:sldMk cId="150621116" sldId="280"/>
        </pc:sldMkLst>
        <pc:picChg chg="add mod">
          <ac:chgData name="PARAM DALAL 22 - 70022000122" userId="32585b0e-5f64-4c23-a1ec-c6adb6eaeb13" providerId="ADAL" clId="{9C7B165C-D8CF-4B80-8F1C-618C440B91EA}" dt="2023-09-01T06:27:36.515" v="373" actId="1076"/>
          <ac:picMkLst>
            <pc:docMk/>
            <pc:sldMk cId="150621116" sldId="280"/>
            <ac:picMk id="2" creationId="{92063A3C-6E61-7910-3EF4-6E05F436A48F}"/>
          </ac:picMkLst>
        </pc:picChg>
      </pc:sldChg>
      <pc:sldChg chg="addSp modSp add del mod">
        <pc:chgData name="PARAM DALAL 22 - 70022000122" userId="32585b0e-5f64-4c23-a1ec-c6adb6eaeb13" providerId="ADAL" clId="{9C7B165C-D8CF-4B80-8F1C-618C440B91EA}" dt="2023-09-01T06:28:08.397" v="377" actId="1076"/>
        <pc:sldMkLst>
          <pc:docMk/>
          <pc:sldMk cId="1115253674" sldId="281"/>
        </pc:sldMkLst>
        <pc:picChg chg="add mod">
          <ac:chgData name="PARAM DALAL 22 - 70022000122" userId="32585b0e-5f64-4c23-a1ec-c6adb6eaeb13" providerId="ADAL" clId="{9C7B165C-D8CF-4B80-8F1C-618C440B91EA}" dt="2023-09-01T06:28:08.397" v="377" actId="1076"/>
          <ac:picMkLst>
            <pc:docMk/>
            <pc:sldMk cId="1115253674" sldId="281"/>
            <ac:picMk id="2" creationId="{A25DD755-E554-AB92-B135-06BE05631AE9}"/>
          </ac:picMkLst>
        </pc:picChg>
      </pc:sldChg>
      <pc:sldChg chg="addSp modSp add del mod">
        <pc:chgData name="PARAM DALAL 22 - 70022000122" userId="32585b0e-5f64-4c23-a1ec-c6adb6eaeb13" providerId="ADAL" clId="{9C7B165C-D8CF-4B80-8F1C-618C440B91EA}" dt="2023-09-01T06:26:47.096" v="367" actId="1076"/>
        <pc:sldMkLst>
          <pc:docMk/>
          <pc:sldMk cId="2867811736" sldId="282"/>
        </pc:sldMkLst>
        <pc:picChg chg="add mod">
          <ac:chgData name="PARAM DALAL 22 - 70022000122" userId="32585b0e-5f64-4c23-a1ec-c6adb6eaeb13" providerId="ADAL" clId="{9C7B165C-D8CF-4B80-8F1C-618C440B91EA}" dt="2023-09-01T06:26:47.096" v="367" actId="1076"/>
          <ac:picMkLst>
            <pc:docMk/>
            <pc:sldMk cId="2867811736" sldId="282"/>
            <ac:picMk id="2" creationId="{A84E497D-7E5F-B7D2-FAC8-5589116E954C}"/>
          </ac:picMkLst>
        </pc:picChg>
      </pc:sldChg>
      <pc:sldChg chg="addSp modSp add del mod">
        <pc:chgData name="PARAM DALAL 22 - 70022000122" userId="32585b0e-5f64-4c23-a1ec-c6adb6eaeb13" providerId="ADAL" clId="{9C7B165C-D8CF-4B80-8F1C-618C440B91EA}" dt="2023-09-01T06:27:11.175" v="370" actId="1076"/>
        <pc:sldMkLst>
          <pc:docMk/>
          <pc:sldMk cId="4064242141" sldId="283"/>
        </pc:sldMkLst>
        <pc:picChg chg="add mod">
          <ac:chgData name="PARAM DALAL 22 - 70022000122" userId="32585b0e-5f64-4c23-a1ec-c6adb6eaeb13" providerId="ADAL" clId="{9C7B165C-D8CF-4B80-8F1C-618C440B91EA}" dt="2023-09-01T06:27:11.175" v="370" actId="1076"/>
          <ac:picMkLst>
            <pc:docMk/>
            <pc:sldMk cId="4064242141" sldId="283"/>
            <ac:picMk id="2" creationId="{F126D324-96BA-17C1-64AE-25A6A281410B}"/>
          </ac:picMkLst>
        </pc:picChg>
      </pc:sldChg>
      <pc:sldChg chg="addSp delSp modSp add mod">
        <pc:chgData name="PARAM DALAL 22 - 70022000122" userId="32585b0e-5f64-4c23-a1ec-c6adb6eaeb13" providerId="ADAL" clId="{9C7B165C-D8CF-4B80-8F1C-618C440B91EA}" dt="2023-09-01T06:25:26.184" v="361" actId="1076"/>
        <pc:sldMkLst>
          <pc:docMk/>
          <pc:sldMk cId="741725042" sldId="284"/>
        </pc:sldMkLst>
        <pc:graphicFrameChg chg="add del mod">
          <ac:chgData name="PARAM DALAL 22 - 70022000122" userId="32585b0e-5f64-4c23-a1ec-c6adb6eaeb13" providerId="ADAL" clId="{9C7B165C-D8CF-4B80-8F1C-618C440B91EA}" dt="2023-09-01T06:25:18.924" v="358"/>
          <ac:graphicFrameMkLst>
            <pc:docMk/>
            <pc:sldMk cId="741725042" sldId="284"/>
            <ac:graphicFrameMk id="2" creationId="{3CFA8C02-69CB-9C28-EE78-B689A26A524A}"/>
          </ac:graphicFrameMkLst>
        </pc:graphicFrameChg>
        <pc:picChg chg="add mod">
          <ac:chgData name="PARAM DALAL 22 - 70022000122" userId="32585b0e-5f64-4c23-a1ec-c6adb6eaeb13" providerId="ADAL" clId="{9C7B165C-D8CF-4B80-8F1C-618C440B91EA}" dt="2023-09-01T06:25:26.184" v="361" actId="1076"/>
          <ac:picMkLst>
            <pc:docMk/>
            <pc:sldMk cId="741725042" sldId="284"/>
            <ac:picMk id="3" creationId="{E788C025-B627-8266-BA70-9A206218FA85}"/>
          </ac:picMkLst>
        </pc:picChg>
      </pc:sldChg>
      <pc:sldChg chg="addSp modSp add mod">
        <pc:chgData name="PARAM DALAL 22 - 70022000122" userId="32585b0e-5f64-4c23-a1ec-c6adb6eaeb13" providerId="ADAL" clId="{9C7B165C-D8CF-4B80-8F1C-618C440B91EA}" dt="2023-09-01T06:25:53.643" v="364" actId="1076"/>
        <pc:sldMkLst>
          <pc:docMk/>
          <pc:sldMk cId="1338993873" sldId="285"/>
        </pc:sldMkLst>
        <pc:picChg chg="add mod">
          <ac:chgData name="PARAM DALAL 22 - 70022000122" userId="32585b0e-5f64-4c23-a1ec-c6adb6eaeb13" providerId="ADAL" clId="{9C7B165C-D8CF-4B80-8F1C-618C440B91EA}" dt="2023-09-01T06:25:53.643" v="364" actId="1076"/>
          <ac:picMkLst>
            <pc:docMk/>
            <pc:sldMk cId="1338993873" sldId="285"/>
            <ac:picMk id="2" creationId="{F2730B8A-CDD9-D54E-F8AE-4CF982BB11D0}"/>
          </ac:picMkLst>
        </pc:picChg>
      </pc:sldChg>
      <pc:sldChg chg="addSp modSp add mod">
        <pc:chgData name="PARAM DALAL 22 - 70022000122" userId="32585b0e-5f64-4c23-a1ec-c6adb6eaeb13" providerId="ADAL" clId="{9C7B165C-D8CF-4B80-8F1C-618C440B91EA}" dt="2023-09-01T06:24:27.750" v="353" actId="1076"/>
        <pc:sldMkLst>
          <pc:docMk/>
          <pc:sldMk cId="1418952233" sldId="286"/>
        </pc:sldMkLst>
        <pc:picChg chg="add mod">
          <ac:chgData name="PARAM DALAL 22 - 70022000122" userId="32585b0e-5f64-4c23-a1ec-c6adb6eaeb13" providerId="ADAL" clId="{9C7B165C-D8CF-4B80-8F1C-618C440B91EA}" dt="2023-09-01T06:24:27.750" v="353" actId="1076"/>
          <ac:picMkLst>
            <pc:docMk/>
            <pc:sldMk cId="1418952233" sldId="286"/>
            <ac:picMk id="2" creationId="{F0E25814-A177-0438-666E-3AE1EAF791B8}"/>
          </ac:picMkLst>
        </pc:picChg>
      </pc:sldChg>
      <pc:sldChg chg="addSp modSp add mod">
        <pc:chgData name="PARAM DALAL 22 - 70022000122" userId="32585b0e-5f64-4c23-a1ec-c6adb6eaeb13" providerId="ADAL" clId="{9C7B165C-D8CF-4B80-8F1C-618C440B91EA}" dt="2023-09-01T06:24:59.361" v="356" actId="1076"/>
        <pc:sldMkLst>
          <pc:docMk/>
          <pc:sldMk cId="2612208906" sldId="287"/>
        </pc:sldMkLst>
        <pc:picChg chg="add mod">
          <ac:chgData name="PARAM DALAL 22 - 70022000122" userId="32585b0e-5f64-4c23-a1ec-c6adb6eaeb13" providerId="ADAL" clId="{9C7B165C-D8CF-4B80-8F1C-618C440B91EA}" dt="2023-09-01T06:24:59.361" v="356" actId="1076"/>
          <ac:picMkLst>
            <pc:docMk/>
            <pc:sldMk cId="2612208906" sldId="287"/>
            <ac:picMk id="2" creationId="{9AB29E39-F9F9-FCA9-760C-8267575F77C9}"/>
          </ac:picMkLst>
        </pc:picChg>
      </pc:sldChg>
      <pc:sldChg chg="addSp delSp modSp add mod">
        <pc:chgData name="PARAM DALAL 22 - 70022000122" userId="32585b0e-5f64-4c23-a1ec-c6adb6eaeb13" providerId="ADAL" clId="{9C7B165C-D8CF-4B80-8F1C-618C440B91EA}" dt="2023-09-01T11:29:41.606" v="462" actId="20577"/>
        <pc:sldMkLst>
          <pc:docMk/>
          <pc:sldMk cId="2166733667" sldId="288"/>
        </pc:sldMkLst>
        <pc:spChg chg="mod">
          <ac:chgData name="PARAM DALAL 22 - 70022000122" userId="32585b0e-5f64-4c23-a1ec-c6adb6eaeb13" providerId="ADAL" clId="{9C7B165C-D8CF-4B80-8F1C-618C440B91EA}" dt="2023-09-01T11:29:41.606" v="462" actId="20577"/>
          <ac:spMkLst>
            <pc:docMk/>
            <pc:sldMk cId="2166733667" sldId="288"/>
            <ac:spMk id="2" creationId="{934D9AD7-D9C8-9E5F-F984-566564E0EF68}"/>
          </ac:spMkLst>
        </pc:spChg>
        <pc:picChg chg="add mod">
          <ac:chgData name="PARAM DALAL 22 - 70022000122" userId="32585b0e-5f64-4c23-a1ec-c6adb6eaeb13" providerId="ADAL" clId="{9C7B165C-D8CF-4B80-8F1C-618C440B91EA}" dt="2023-09-01T11:22:07.341" v="413" actId="1076"/>
          <ac:picMkLst>
            <pc:docMk/>
            <pc:sldMk cId="2166733667" sldId="288"/>
            <ac:picMk id="5" creationId="{4530D4DC-FF3A-9B85-BCD0-87BAB58DBC07}"/>
          </ac:picMkLst>
        </pc:picChg>
        <pc:picChg chg="del">
          <ac:chgData name="PARAM DALAL 22 - 70022000122" userId="32585b0e-5f64-4c23-a1ec-c6adb6eaeb13" providerId="ADAL" clId="{9C7B165C-D8CF-4B80-8F1C-618C440B91EA}" dt="2023-09-01T11:21:58.153" v="410" actId="478"/>
          <ac:picMkLst>
            <pc:docMk/>
            <pc:sldMk cId="2166733667" sldId="288"/>
            <ac:picMk id="6" creationId="{0D4684AF-60D5-BE26-225D-B90918D89D0F}"/>
          </ac:picMkLst>
        </pc:picChg>
      </pc:sldChg>
      <pc:sldChg chg="addSp delSp modSp add mod modTransition">
        <pc:chgData name="PARAM DALAL 22 - 70022000122" userId="32585b0e-5f64-4c23-a1ec-c6adb6eaeb13" providerId="ADAL" clId="{9C7B165C-D8CF-4B80-8F1C-618C440B91EA}" dt="2023-09-01T11:31:33.790" v="486"/>
        <pc:sldMkLst>
          <pc:docMk/>
          <pc:sldMk cId="3670135589" sldId="289"/>
        </pc:sldMkLst>
        <pc:spChg chg="del">
          <ac:chgData name="PARAM DALAL 22 - 70022000122" userId="32585b0e-5f64-4c23-a1ec-c6adb6eaeb13" providerId="ADAL" clId="{9C7B165C-D8CF-4B80-8F1C-618C440B91EA}" dt="2023-09-01T11:22:37.416" v="419" actId="478"/>
          <ac:spMkLst>
            <pc:docMk/>
            <pc:sldMk cId="3670135589" sldId="289"/>
            <ac:spMk id="2" creationId="{934D9AD7-D9C8-9E5F-F984-566564E0EF68}"/>
          </ac:spMkLst>
        </pc:spChg>
        <pc:spChg chg="add del mod">
          <ac:chgData name="PARAM DALAL 22 - 70022000122" userId="32585b0e-5f64-4c23-a1ec-c6adb6eaeb13" providerId="ADAL" clId="{9C7B165C-D8CF-4B80-8F1C-618C440B91EA}" dt="2023-09-01T11:22:38.550" v="421" actId="478"/>
          <ac:spMkLst>
            <pc:docMk/>
            <pc:sldMk cId="3670135589" sldId="289"/>
            <ac:spMk id="8" creationId="{A9893EA1-81DE-DC8A-C52D-7A36369D68E0}"/>
          </ac:spMkLst>
        </pc:spChg>
        <pc:picChg chg="del">
          <ac:chgData name="PARAM DALAL 22 - 70022000122" userId="32585b0e-5f64-4c23-a1ec-c6adb6eaeb13" providerId="ADAL" clId="{9C7B165C-D8CF-4B80-8F1C-618C440B91EA}" dt="2023-09-01T11:22:14.568" v="415" actId="478"/>
          <ac:picMkLst>
            <pc:docMk/>
            <pc:sldMk cId="3670135589" sldId="289"/>
            <ac:picMk id="5" creationId="{4530D4DC-FF3A-9B85-BCD0-87BAB58DBC07}"/>
          </ac:picMkLst>
        </pc:picChg>
        <pc:picChg chg="add mod modCrop">
          <ac:chgData name="PARAM DALAL 22 - 70022000122" userId="32585b0e-5f64-4c23-a1ec-c6adb6eaeb13" providerId="ADAL" clId="{9C7B165C-D8CF-4B80-8F1C-618C440B91EA}" dt="2023-09-01T11:23:23.712" v="428" actId="1076"/>
          <ac:picMkLst>
            <pc:docMk/>
            <pc:sldMk cId="3670135589" sldId="289"/>
            <ac:picMk id="6" creationId="{FBBD1D7C-6AD7-0425-8AE1-C820C230EA3D}"/>
          </ac:picMkLst>
        </pc:picChg>
      </pc:sldChg>
      <pc:sldChg chg="addSp delSp modSp add mod modTransition">
        <pc:chgData name="PARAM DALAL 22 - 70022000122" userId="32585b0e-5f64-4c23-a1ec-c6adb6eaeb13" providerId="ADAL" clId="{9C7B165C-D8CF-4B80-8F1C-618C440B91EA}" dt="2023-09-01T11:31:40.204" v="487"/>
        <pc:sldMkLst>
          <pc:docMk/>
          <pc:sldMk cId="1289990271" sldId="290"/>
        </pc:sldMkLst>
        <pc:picChg chg="add mod modCrop">
          <ac:chgData name="PARAM DALAL 22 - 70022000122" userId="32585b0e-5f64-4c23-a1ec-c6adb6eaeb13" providerId="ADAL" clId="{9C7B165C-D8CF-4B80-8F1C-618C440B91EA}" dt="2023-09-01T11:24:06.871" v="436" actId="1076"/>
          <ac:picMkLst>
            <pc:docMk/>
            <pc:sldMk cId="1289990271" sldId="290"/>
            <ac:picMk id="3" creationId="{3C483430-D9C1-7CEA-D411-93191B719EA8}"/>
          </ac:picMkLst>
        </pc:picChg>
        <pc:picChg chg="del mod">
          <ac:chgData name="PARAM DALAL 22 - 70022000122" userId="32585b0e-5f64-4c23-a1ec-c6adb6eaeb13" providerId="ADAL" clId="{9C7B165C-D8CF-4B80-8F1C-618C440B91EA}" dt="2023-09-01T11:23:32.596" v="431" actId="478"/>
          <ac:picMkLst>
            <pc:docMk/>
            <pc:sldMk cId="1289990271" sldId="290"/>
            <ac:picMk id="6" creationId="{FBBD1D7C-6AD7-0425-8AE1-C820C230EA3D}"/>
          </ac:picMkLst>
        </pc:picChg>
      </pc:sldChg>
      <pc:sldChg chg="addSp delSp modSp add mod">
        <pc:chgData name="PARAM DALAL 22 - 70022000122" userId="32585b0e-5f64-4c23-a1ec-c6adb6eaeb13" providerId="ADAL" clId="{9C7B165C-D8CF-4B80-8F1C-618C440B91EA}" dt="2023-09-02T02:56:41.790" v="814" actId="12"/>
        <pc:sldMkLst>
          <pc:docMk/>
          <pc:sldMk cId="2644254074" sldId="291"/>
        </pc:sldMkLst>
        <pc:spChg chg="del mod">
          <ac:chgData name="PARAM DALAL 22 - 70022000122" userId="32585b0e-5f64-4c23-a1ec-c6adb6eaeb13" providerId="ADAL" clId="{9C7B165C-D8CF-4B80-8F1C-618C440B91EA}" dt="2023-09-02T02:40:04.269" v="579" actId="478"/>
          <ac:spMkLst>
            <pc:docMk/>
            <pc:sldMk cId="2644254074" sldId="291"/>
            <ac:spMk id="2" creationId="{122C6B37-90F6-E6D6-8234-1FA84C4DDECB}"/>
          </ac:spMkLst>
        </pc:spChg>
        <pc:spChg chg="add del mod">
          <ac:chgData name="PARAM DALAL 22 - 70022000122" userId="32585b0e-5f64-4c23-a1ec-c6adb6eaeb13" providerId="ADAL" clId="{9C7B165C-D8CF-4B80-8F1C-618C440B91EA}" dt="2023-09-02T02:56:41.790" v="814" actId="12"/>
          <ac:spMkLst>
            <pc:docMk/>
            <pc:sldMk cId="2644254074" sldId="291"/>
            <ac:spMk id="3" creationId="{8D393132-EFB8-CB3A-E389-6476967A6151}"/>
          </ac:spMkLst>
        </pc:spChg>
        <pc:spChg chg="add del mod">
          <ac:chgData name="PARAM DALAL 22 - 70022000122" userId="32585b0e-5f64-4c23-a1ec-c6adb6eaeb13" providerId="ADAL" clId="{9C7B165C-D8CF-4B80-8F1C-618C440B91EA}" dt="2023-09-02T02:40:06.372" v="580" actId="478"/>
          <ac:spMkLst>
            <pc:docMk/>
            <pc:sldMk cId="2644254074" sldId="291"/>
            <ac:spMk id="10" creationId="{B6736819-7519-3A1E-8FE7-04A718A71000}"/>
          </ac:spMkLst>
        </pc:spChg>
        <pc:picChg chg="add del mod ord">
          <ac:chgData name="PARAM DALAL 22 - 70022000122" userId="32585b0e-5f64-4c23-a1ec-c6adb6eaeb13" providerId="ADAL" clId="{9C7B165C-D8CF-4B80-8F1C-618C440B91EA}" dt="2023-09-02T02:38:51.918" v="525" actId="22"/>
          <ac:picMkLst>
            <pc:docMk/>
            <pc:sldMk cId="2644254074" sldId="291"/>
            <ac:picMk id="6" creationId="{3E5D503F-D23C-7639-6056-687936263911}"/>
          </ac:picMkLst>
        </pc:picChg>
        <pc:picChg chg="add mod">
          <ac:chgData name="PARAM DALAL 22 - 70022000122" userId="32585b0e-5f64-4c23-a1ec-c6adb6eaeb13" providerId="ADAL" clId="{9C7B165C-D8CF-4B80-8F1C-618C440B91EA}" dt="2023-09-02T02:40:36.073" v="585" actId="1076"/>
          <ac:picMkLst>
            <pc:docMk/>
            <pc:sldMk cId="2644254074" sldId="291"/>
            <ac:picMk id="8" creationId="{0ADA3FD5-F7ED-4AA6-C4A2-F0B839D3F292}"/>
          </ac:picMkLst>
        </pc:picChg>
      </pc:sldChg>
      <pc:sldChg chg="addSp delSp modSp add mod">
        <pc:chgData name="PARAM DALAL 22 - 70022000122" userId="32585b0e-5f64-4c23-a1ec-c6adb6eaeb13" providerId="ADAL" clId="{9C7B165C-D8CF-4B80-8F1C-618C440B91EA}" dt="2023-09-02T02:55:55.360" v="811" actId="1076"/>
        <pc:sldMkLst>
          <pc:docMk/>
          <pc:sldMk cId="1856502396" sldId="292"/>
        </pc:sldMkLst>
        <pc:spChg chg="mod">
          <ac:chgData name="PARAM DALAL 22 - 70022000122" userId="32585b0e-5f64-4c23-a1ec-c6adb6eaeb13" providerId="ADAL" clId="{9C7B165C-D8CF-4B80-8F1C-618C440B91EA}" dt="2023-09-02T02:55:27.765" v="804" actId="123"/>
          <ac:spMkLst>
            <pc:docMk/>
            <pc:sldMk cId="1856502396" sldId="292"/>
            <ac:spMk id="3" creationId="{8D393132-EFB8-CB3A-E389-6476967A6151}"/>
          </ac:spMkLst>
        </pc:spChg>
        <pc:picChg chg="add mod">
          <ac:chgData name="PARAM DALAL 22 - 70022000122" userId="32585b0e-5f64-4c23-a1ec-c6adb6eaeb13" providerId="ADAL" clId="{9C7B165C-D8CF-4B80-8F1C-618C440B91EA}" dt="2023-09-02T02:55:40.562" v="807" actId="1076"/>
          <ac:picMkLst>
            <pc:docMk/>
            <pc:sldMk cId="1856502396" sldId="292"/>
            <ac:picMk id="5" creationId="{2AD721DE-0F1B-1880-D6DF-A5CA48269C70}"/>
          </ac:picMkLst>
        </pc:picChg>
        <pc:picChg chg="add mod">
          <ac:chgData name="PARAM DALAL 22 - 70022000122" userId="32585b0e-5f64-4c23-a1ec-c6adb6eaeb13" providerId="ADAL" clId="{9C7B165C-D8CF-4B80-8F1C-618C440B91EA}" dt="2023-09-02T02:55:55.360" v="811" actId="1076"/>
          <ac:picMkLst>
            <pc:docMk/>
            <pc:sldMk cId="1856502396" sldId="292"/>
            <ac:picMk id="7" creationId="{3731B929-DE6F-682C-FC44-1AFA8883C4E5}"/>
          </ac:picMkLst>
        </pc:picChg>
        <pc:picChg chg="del">
          <ac:chgData name="PARAM DALAL 22 - 70022000122" userId="32585b0e-5f64-4c23-a1ec-c6adb6eaeb13" providerId="ADAL" clId="{9C7B165C-D8CF-4B80-8F1C-618C440B91EA}" dt="2023-09-02T02:43:08.387" v="637" actId="478"/>
          <ac:picMkLst>
            <pc:docMk/>
            <pc:sldMk cId="1856502396" sldId="292"/>
            <ac:picMk id="8" creationId="{0ADA3FD5-F7ED-4AA6-C4A2-F0B839D3F292}"/>
          </ac:picMkLst>
        </pc:picChg>
      </pc:sldChg>
      <pc:sldChg chg="addSp delSp modSp add mod ord">
        <pc:chgData name="PARAM DALAL 22 - 70022000122" userId="32585b0e-5f64-4c23-a1ec-c6adb6eaeb13" providerId="ADAL" clId="{9C7B165C-D8CF-4B80-8F1C-618C440B91EA}" dt="2023-09-02T02:54:30.482" v="800" actId="123"/>
        <pc:sldMkLst>
          <pc:docMk/>
          <pc:sldMk cId="107252637" sldId="293"/>
        </pc:sldMkLst>
        <pc:spChg chg="del">
          <ac:chgData name="PARAM DALAL 22 - 70022000122" userId="32585b0e-5f64-4c23-a1ec-c6adb6eaeb13" providerId="ADAL" clId="{9C7B165C-D8CF-4B80-8F1C-618C440B91EA}" dt="2023-09-02T02:46:14.750" v="661" actId="478"/>
          <ac:spMkLst>
            <pc:docMk/>
            <pc:sldMk cId="107252637" sldId="293"/>
            <ac:spMk id="2" creationId="{122C6B37-90F6-E6D6-8234-1FA84C4DDECB}"/>
          </ac:spMkLst>
        </pc:spChg>
        <pc:spChg chg="mod">
          <ac:chgData name="PARAM DALAL 22 - 70022000122" userId="32585b0e-5f64-4c23-a1ec-c6adb6eaeb13" providerId="ADAL" clId="{9C7B165C-D8CF-4B80-8F1C-618C440B91EA}" dt="2023-09-02T02:54:30.482" v="800" actId="123"/>
          <ac:spMkLst>
            <pc:docMk/>
            <pc:sldMk cId="107252637" sldId="293"/>
            <ac:spMk id="3" creationId="{8D393132-EFB8-CB3A-E389-6476967A6151}"/>
          </ac:spMkLst>
        </pc:spChg>
        <pc:spChg chg="add del mod">
          <ac:chgData name="PARAM DALAL 22 - 70022000122" userId="32585b0e-5f64-4c23-a1ec-c6adb6eaeb13" providerId="ADAL" clId="{9C7B165C-D8CF-4B80-8F1C-618C440B91EA}" dt="2023-09-02T02:46:17.887" v="662" actId="478"/>
          <ac:spMkLst>
            <pc:docMk/>
            <pc:sldMk cId="107252637" sldId="293"/>
            <ac:spMk id="6" creationId="{2A036EDB-4A15-FBBB-065E-E0C0062037C1}"/>
          </ac:spMkLst>
        </pc:spChg>
      </pc:sldChg>
      <pc:sldChg chg="modSp add mod ord">
        <pc:chgData name="PARAM DALAL 22 - 70022000122" userId="32585b0e-5f64-4c23-a1ec-c6adb6eaeb13" providerId="ADAL" clId="{9C7B165C-D8CF-4B80-8F1C-618C440B91EA}" dt="2023-09-02T02:54:22.165" v="799" actId="123"/>
        <pc:sldMkLst>
          <pc:docMk/>
          <pc:sldMk cId="42485678" sldId="294"/>
        </pc:sldMkLst>
        <pc:spChg chg="mod">
          <ac:chgData name="PARAM DALAL 22 - 70022000122" userId="32585b0e-5f64-4c23-a1ec-c6adb6eaeb13" providerId="ADAL" clId="{9C7B165C-D8CF-4B80-8F1C-618C440B91EA}" dt="2023-09-02T02:48:56.115" v="708" actId="20577"/>
          <ac:spMkLst>
            <pc:docMk/>
            <pc:sldMk cId="42485678" sldId="294"/>
            <ac:spMk id="2" creationId="{122C6B37-90F6-E6D6-8234-1FA84C4DDECB}"/>
          </ac:spMkLst>
        </pc:spChg>
        <pc:spChg chg="mod">
          <ac:chgData name="PARAM DALAL 22 - 70022000122" userId="32585b0e-5f64-4c23-a1ec-c6adb6eaeb13" providerId="ADAL" clId="{9C7B165C-D8CF-4B80-8F1C-618C440B91EA}" dt="2023-09-02T02:54:22.165" v="799" actId="123"/>
          <ac:spMkLst>
            <pc:docMk/>
            <pc:sldMk cId="42485678" sldId="294"/>
            <ac:spMk id="3" creationId="{8D393132-EFB8-CB3A-E389-6476967A6151}"/>
          </ac:spMkLst>
        </pc:spChg>
      </pc:sldChg>
      <pc:sldChg chg="modSp add mod">
        <pc:chgData name="PARAM DALAL 22 - 70022000122" userId="32585b0e-5f64-4c23-a1ec-c6adb6eaeb13" providerId="ADAL" clId="{9C7B165C-D8CF-4B80-8F1C-618C440B91EA}" dt="2023-09-02T02:54:17.076" v="798" actId="123"/>
        <pc:sldMkLst>
          <pc:docMk/>
          <pc:sldMk cId="3967857919" sldId="295"/>
        </pc:sldMkLst>
        <pc:spChg chg="mod">
          <ac:chgData name="PARAM DALAL 22 - 70022000122" userId="32585b0e-5f64-4c23-a1ec-c6adb6eaeb13" providerId="ADAL" clId="{9C7B165C-D8CF-4B80-8F1C-618C440B91EA}" dt="2023-09-02T02:51:35.565" v="775" actId="20577"/>
          <ac:spMkLst>
            <pc:docMk/>
            <pc:sldMk cId="3967857919" sldId="295"/>
            <ac:spMk id="2" creationId="{122C6B37-90F6-E6D6-8234-1FA84C4DDECB}"/>
          </ac:spMkLst>
        </pc:spChg>
        <pc:spChg chg="mod">
          <ac:chgData name="PARAM DALAL 22 - 70022000122" userId="32585b0e-5f64-4c23-a1ec-c6adb6eaeb13" providerId="ADAL" clId="{9C7B165C-D8CF-4B80-8F1C-618C440B91EA}" dt="2023-09-02T02:54:17.076" v="798" actId="123"/>
          <ac:spMkLst>
            <pc:docMk/>
            <pc:sldMk cId="3967857919" sldId="295"/>
            <ac:spMk id="3" creationId="{8D393132-EFB8-CB3A-E389-6476967A6151}"/>
          </ac:spMkLst>
        </pc:spChg>
      </pc:sldChg>
      <pc:sldChg chg="addSp delSp modSp add mod">
        <pc:chgData name="PARAM DALAL 22 - 70022000122" userId="32585b0e-5f64-4c23-a1ec-c6adb6eaeb13" providerId="ADAL" clId="{9C7B165C-D8CF-4B80-8F1C-618C440B91EA}" dt="2023-09-02T05:29:40.620" v="880" actId="20577"/>
        <pc:sldMkLst>
          <pc:docMk/>
          <pc:sldMk cId="3094104538" sldId="296"/>
        </pc:sldMkLst>
        <pc:spChg chg="del mod">
          <ac:chgData name="PARAM DALAL 22 - 70022000122" userId="32585b0e-5f64-4c23-a1ec-c6adb6eaeb13" providerId="ADAL" clId="{9C7B165C-D8CF-4B80-8F1C-618C440B91EA}" dt="2023-09-02T02:53:34.131" v="787" actId="478"/>
          <ac:spMkLst>
            <pc:docMk/>
            <pc:sldMk cId="3094104538" sldId="296"/>
            <ac:spMk id="2" creationId="{122C6B37-90F6-E6D6-8234-1FA84C4DDECB}"/>
          </ac:spMkLst>
        </pc:spChg>
        <pc:spChg chg="mod">
          <ac:chgData name="PARAM DALAL 22 - 70022000122" userId="32585b0e-5f64-4c23-a1ec-c6adb6eaeb13" providerId="ADAL" clId="{9C7B165C-D8CF-4B80-8F1C-618C440B91EA}" dt="2023-09-02T05:29:40.620" v="880" actId="20577"/>
          <ac:spMkLst>
            <pc:docMk/>
            <pc:sldMk cId="3094104538" sldId="296"/>
            <ac:spMk id="3" creationId="{8D393132-EFB8-CB3A-E389-6476967A6151}"/>
          </ac:spMkLst>
        </pc:spChg>
        <pc:spChg chg="add del mod">
          <ac:chgData name="PARAM DALAL 22 - 70022000122" userId="32585b0e-5f64-4c23-a1ec-c6adb6eaeb13" providerId="ADAL" clId="{9C7B165C-D8CF-4B80-8F1C-618C440B91EA}" dt="2023-09-02T02:53:38.632" v="788" actId="478"/>
          <ac:spMkLst>
            <pc:docMk/>
            <pc:sldMk cId="3094104538" sldId="296"/>
            <ac:spMk id="6" creationId="{CEFBA61C-D77F-1645-DEB4-58A1305CA82C}"/>
          </ac:spMkLst>
        </pc:spChg>
      </pc:sldChg>
    </pc:docChg>
  </pc:docChgLst>
  <pc:docChgLst>
    <pc:chgData name="PARAM DALAL 22 - 70022000122" userId="32585b0e-5f64-4c23-a1ec-c6adb6eaeb13" providerId="ADAL" clId="{B862D82D-0719-4843-BDF0-E12D6EA75B9B}"/>
    <pc:docChg chg="undo custSel modSld">
      <pc:chgData name="PARAM DALAL 22 - 70022000122" userId="32585b0e-5f64-4c23-a1ec-c6adb6eaeb13" providerId="ADAL" clId="{B862D82D-0719-4843-BDF0-E12D6EA75B9B}" dt="2023-08-05T03:06:41.938" v="116" actId="20577"/>
      <pc:docMkLst>
        <pc:docMk/>
      </pc:docMkLst>
      <pc:sldChg chg="modSp mod">
        <pc:chgData name="PARAM DALAL 22 - 70022000122" userId="32585b0e-5f64-4c23-a1ec-c6adb6eaeb13" providerId="ADAL" clId="{B862D82D-0719-4843-BDF0-E12D6EA75B9B}" dt="2023-08-05T03:06:41.938" v="116" actId="20577"/>
        <pc:sldMkLst>
          <pc:docMk/>
          <pc:sldMk cId="0" sldId="256"/>
        </pc:sldMkLst>
        <pc:spChg chg="mod">
          <ac:chgData name="PARAM DALAL 22 - 70022000122" userId="32585b0e-5f64-4c23-a1ec-c6adb6eaeb13" providerId="ADAL" clId="{B862D82D-0719-4843-BDF0-E12D6EA75B9B}" dt="2023-08-05T03:06:41.938" v="116" actId="20577"/>
          <ac:spMkLst>
            <pc:docMk/>
            <pc:sldMk cId="0" sldId="256"/>
            <ac:spMk id="2" creationId="{00000000-0000-0000-0000-000000000000}"/>
          </ac:spMkLst>
        </pc:spChg>
        <pc:spChg chg="mod">
          <ac:chgData name="PARAM DALAL 22 - 70022000122" userId="32585b0e-5f64-4c23-a1ec-c6adb6eaeb13" providerId="ADAL" clId="{B862D82D-0719-4843-BDF0-E12D6EA75B9B}" dt="2023-08-05T03:06:20.349" v="87" actId="2711"/>
          <ac:spMkLst>
            <pc:docMk/>
            <pc:sldMk cId="0" sldId="256"/>
            <ac:spMk id="6" creationId="{00000000-0000-0000-0000-000000000000}"/>
          </ac:spMkLst>
        </pc:spChg>
      </pc:sldChg>
      <pc:sldChg chg="modSp mod">
        <pc:chgData name="PARAM DALAL 22 - 70022000122" userId="32585b0e-5f64-4c23-a1ec-c6adb6eaeb13" providerId="ADAL" clId="{B862D82D-0719-4843-BDF0-E12D6EA75B9B}" dt="2023-08-05T03:00:17.629" v="9" actId="404"/>
        <pc:sldMkLst>
          <pc:docMk/>
          <pc:sldMk cId="0" sldId="257"/>
        </pc:sldMkLst>
        <pc:spChg chg="mod">
          <ac:chgData name="PARAM DALAL 22 - 70022000122" userId="32585b0e-5f64-4c23-a1ec-c6adb6eaeb13" providerId="ADAL" clId="{B862D82D-0719-4843-BDF0-E12D6EA75B9B}" dt="2023-08-05T03:00:17.629" v="9" actId="404"/>
          <ac:spMkLst>
            <pc:docMk/>
            <pc:sldMk cId="0" sldId="257"/>
            <ac:spMk id="2" creationId="{00000000-0000-0000-0000-000000000000}"/>
          </ac:spMkLst>
        </pc:spChg>
        <pc:spChg chg="mod">
          <ac:chgData name="PARAM DALAL 22 - 70022000122" userId="32585b0e-5f64-4c23-a1ec-c6adb6eaeb13" providerId="ADAL" clId="{B862D82D-0719-4843-BDF0-E12D6EA75B9B}" dt="2023-08-05T02:59:50.422" v="6" actId="1076"/>
          <ac:spMkLst>
            <pc:docMk/>
            <pc:sldMk cId="0" sldId="257"/>
            <ac:spMk id="3" creationId="{00000000-0000-0000-0000-000000000000}"/>
          </ac:spMkLst>
        </pc:spChg>
      </pc:sldChg>
      <pc:sldChg chg="modSp mod">
        <pc:chgData name="PARAM DALAL 22 - 70022000122" userId="32585b0e-5f64-4c23-a1ec-c6adb6eaeb13" providerId="ADAL" clId="{B862D82D-0719-4843-BDF0-E12D6EA75B9B}" dt="2023-08-05T03:01:14.696" v="16" actId="1076"/>
        <pc:sldMkLst>
          <pc:docMk/>
          <pc:sldMk cId="1657450221" sldId="258"/>
        </pc:sldMkLst>
        <pc:spChg chg="mod">
          <ac:chgData name="PARAM DALAL 22 - 70022000122" userId="32585b0e-5f64-4c23-a1ec-c6adb6eaeb13" providerId="ADAL" clId="{B862D82D-0719-4843-BDF0-E12D6EA75B9B}" dt="2023-08-05T03:00:48.410" v="12" actId="113"/>
          <ac:spMkLst>
            <pc:docMk/>
            <pc:sldMk cId="1657450221" sldId="258"/>
            <ac:spMk id="2" creationId="{4175B0E9-1DAB-8695-03DF-2CF7A5C1A598}"/>
          </ac:spMkLst>
        </pc:spChg>
        <pc:spChg chg="mod">
          <ac:chgData name="PARAM DALAL 22 - 70022000122" userId="32585b0e-5f64-4c23-a1ec-c6adb6eaeb13" providerId="ADAL" clId="{B862D82D-0719-4843-BDF0-E12D6EA75B9B}" dt="2023-08-05T03:01:14.696" v="16" actId="1076"/>
          <ac:spMkLst>
            <pc:docMk/>
            <pc:sldMk cId="1657450221" sldId="258"/>
            <ac:spMk id="3" creationId="{5EB6C87B-E8B4-258A-9415-ADB38191D8D3}"/>
          </ac:spMkLst>
        </pc:spChg>
      </pc:sldChg>
      <pc:sldChg chg="modSp mod">
        <pc:chgData name="PARAM DALAL 22 - 70022000122" userId="32585b0e-5f64-4c23-a1ec-c6adb6eaeb13" providerId="ADAL" clId="{B862D82D-0719-4843-BDF0-E12D6EA75B9B}" dt="2023-08-05T03:01:28.430" v="18" actId="113"/>
        <pc:sldMkLst>
          <pc:docMk/>
          <pc:sldMk cId="792837061" sldId="259"/>
        </pc:sldMkLst>
        <pc:spChg chg="mod">
          <ac:chgData name="PARAM DALAL 22 - 70022000122" userId="32585b0e-5f64-4c23-a1ec-c6adb6eaeb13" providerId="ADAL" clId="{B862D82D-0719-4843-BDF0-E12D6EA75B9B}" dt="2023-08-05T03:01:28.430" v="18" actId="113"/>
          <ac:spMkLst>
            <pc:docMk/>
            <pc:sldMk cId="792837061" sldId="259"/>
            <ac:spMk id="2" creationId="{5B0CEEDF-2E38-682F-A15F-4869FF79FE0B}"/>
          </ac:spMkLst>
        </pc:spChg>
      </pc:sldChg>
      <pc:sldChg chg="modSp mod">
        <pc:chgData name="PARAM DALAL 22 - 70022000122" userId="32585b0e-5f64-4c23-a1ec-c6adb6eaeb13" providerId="ADAL" clId="{B862D82D-0719-4843-BDF0-E12D6EA75B9B}" dt="2023-08-05T03:01:54.665" v="23" actId="2711"/>
        <pc:sldMkLst>
          <pc:docMk/>
          <pc:sldMk cId="3062185860" sldId="260"/>
        </pc:sldMkLst>
        <pc:spChg chg="mod">
          <ac:chgData name="PARAM DALAL 22 - 70022000122" userId="32585b0e-5f64-4c23-a1ec-c6adb6eaeb13" providerId="ADAL" clId="{B862D82D-0719-4843-BDF0-E12D6EA75B9B}" dt="2023-08-05T03:01:38.948" v="20" actId="113"/>
          <ac:spMkLst>
            <pc:docMk/>
            <pc:sldMk cId="3062185860" sldId="260"/>
            <ac:spMk id="2" creationId="{AC73DA04-BD3D-978C-6908-47B35D67D5CF}"/>
          </ac:spMkLst>
        </pc:spChg>
        <pc:spChg chg="mod">
          <ac:chgData name="PARAM DALAL 22 - 70022000122" userId="32585b0e-5f64-4c23-a1ec-c6adb6eaeb13" providerId="ADAL" clId="{B862D82D-0719-4843-BDF0-E12D6EA75B9B}" dt="2023-08-05T03:01:54.665" v="23" actId="2711"/>
          <ac:spMkLst>
            <pc:docMk/>
            <pc:sldMk cId="3062185860" sldId="260"/>
            <ac:spMk id="3" creationId="{D0C258FA-0592-87BD-1C2E-BB37BBF06026}"/>
          </ac:spMkLst>
        </pc:spChg>
      </pc:sldChg>
      <pc:sldChg chg="modSp mod">
        <pc:chgData name="PARAM DALAL 22 - 70022000122" userId="32585b0e-5f64-4c23-a1ec-c6adb6eaeb13" providerId="ADAL" clId="{B862D82D-0719-4843-BDF0-E12D6EA75B9B}" dt="2023-08-05T03:02:33.427" v="30" actId="1076"/>
        <pc:sldMkLst>
          <pc:docMk/>
          <pc:sldMk cId="3407013354" sldId="261"/>
        </pc:sldMkLst>
        <pc:spChg chg="mod">
          <ac:chgData name="PARAM DALAL 22 - 70022000122" userId="32585b0e-5f64-4c23-a1ec-c6adb6eaeb13" providerId="ADAL" clId="{B862D82D-0719-4843-BDF0-E12D6EA75B9B}" dt="2023-08-05T03:02:11.962" v="25" actId="113"/>
          <ac:spMkLst>
            <pc:docMk/>
            <pc:sldMk cId="3407013354" sldId="261"/>
            <ac:spMk id="2" creationId="{934D9AD7-D9C8-9E5F-F984-566564E0EF68}"/>
          </ac:spMkLst>
        </pc:spChg>
        <pc:spChg chg="mod">
          <ac:chgData name="PARAM DALAL 22 - 70022000122" userId="32585b0e-5f64-4c23-a1ec-c6adb6eaeb13" providerId="ADAL" clId="{B862D82D-0719-4843-BDF0-E12D6EA75B9B}" dt="2023-08-05T03:02:33.427" v="30" actId="1076"/>
          <ac:spMkLst>
            <pc:docMk/>
            <pc:sldMk cId="3407013354" sldId="261"/>
            <ac:spMk id="3" creationId="{20320014-6BDF-9E2A-12AF-772531AC9A05}"/>
          </ac:spMkLst>
        </pc:spChg>
      </pc:sldChg>
      <pc:sldChg chg="modSp mod">
        <pc:chgData name="PARAM DALAL 22 - 70022000122" userId="32585b0e-5f64-4c23-a1ec-c6adb6eaeb13" providerId="ADAL" clId="{B862D82D-0719-4843-BDF0-E12D6EA75B9B}" dt="2023-08-05T03:03:28.845" v="46" actId="403"/>
        <pc:sldMkLst>
          <pc:docMk/>
          <pc:sldMk cId="3878081304" sldId="263"/>
        </pc:sldMkLst>
        <pc:spChg chg="mod">
          <ac:chgData name="PARAM DALAL 22 - 70022000122" userId="32585b0e-5f64-4c23-a1ec-c6adb6eaeb13" providerId="ADAL" clId="{B862D82D-0719-4843-BDF0-E12D6EA75B9B}" dt="2023-08-05T03:03:23.033" v="41" actId="404"/>
          <ac:spMkLst>
            <pc:docMk/>
            <pc:sldMk cId="3878081304" sldId="263"/>
            <ac:spMk id="2" creationId="{122C6B37-90F6-E6D6-8234-1FA84C4DDECB}"/>
          </ac:spMkLst>
        </pc:spChg>
        <pc:spChg chg="mod">
          <ac:chgData name="PARAM DALAL 22 - 70022000122" userId="32585b0e-5f64-4c23-a1ec-c6adb6eaeb13" providerId="ADAL" clId="{B862D82D-0719-4843-BDF0-E12D6EA75B9B}" dt="2023-08-05T03:03:28.845" v="46" actId="403"/>
          <ac:spMkLst>
            <pc:docMk/>
            <pc:sldMk cId="3878081304" sldId="263"/>
            <ac:spMk id="3" creationId="{8D393132-EFB8-CB3A-E389-6476967A6151}"/>
          </ac:spMkLst>
        </pc:spChg>
      </pc:sldChg>
      <pc:sldChg chg="modSp mod">
        <pc:chgData name="PARAM DALAL 22 - 70022000122" userId="32585b0e-5f64-4c23-a1ec-c6adb6eaeb13" providerId="ADAL" clId="{B862D82D-0719-4843-BDF0-E12D6EA75B9B}" dt="2023-08-05T03:05:28.997" v="84" actId="255"/>
        <pc:sldMkLst>
          <pc:docMk/>
          <pc:sldMk cId="2198095739" sldId="264"/>
        </pc:sldMkLst>
        <pc:spChg chg="mod">
          <ac:chgData name="PARAM DALAL 22 - 70022000122" userId="32585b0e-5f64-4c23-a1ec-c6adb6eaeb13" providerId="ADAL" clId="{B862D82D-0719-4843-BDF0-E12D6EA75B9B}" dt="2023-08-05T03:05:13.433" v="82" actId="113"/>
          <ac:spMkLst>
            <pc:docMk/>
            <pc:sldMk cId="2198095739" sldId="264"/>
            <ac:spMk id="2" creationId="{42A1AE81-9D9A-18C9-1393-334ECA635EC5}"/>
          </ac:spMkLst>
        </pc:spChg>
        <pc:graphicFrameChg chg="mod modGraphic">
          <ac:chgData name="PARAM DALAL 22 - 70022000122" userId="32585b0e-5f64-4c23-a1ec-c6adb6eaeb13" providerId="ADAL" clId="{B862D82D-0719-4843-BDF0-E12D6EA75B9B}" dt="2023-08-05T03:05:28.997" v="84" actId="255"/>
          <ac:graphicFrameMkLst>
            <pc:docMk/>
            <pc:sldMk cId="2198095739" sldId="264"/>
            <ac:graphicFrameMk id="6" creationId="{DBF977C8-4DCC-9452-B6F7-DA7DBC9285BE}"/>
          </ac:graphicFrameMkLst>
        </pc:graphicFrameChg>
      </pc:sldChg>
      <pc:sldChg chg="modSp mod">
        <pc:chgData name="PARAM DALAL 22 - 70022000122" userId="32585b0e-5f64-4c23-a1ec-c6adb6eaeb13" providerId="ADAL" clId="{B862D82D-0719-4843-BDF0-E12D6EA75B9B}" dt="2023-08-05T03:04:08.533" v="59" actId="27636"/>
        <pc:sldMkLst>
          <pc:docMk/>
          <pc:sldMk cId="1796638139" sldId="265"/>
        </pc:sldMkLst>
        <pc:spChg chg="mod">
          <ac:chgData name="PARAM DALAL 22 - 70022000122" userId="32585b0e-5f64-4c23-a1ec-c6adb6eaeb13" providerId="ADAL" clId="{B862D82D-0719-4843-BDF0-E12D6EA75B9B}" dt="2023-08-05T03:04:08.533" v="59" actId="27636"/>
          <ac:spMkLst>
            <pc:docMk/>
            <pc:sldMk cId="1796638139" sldId="265"/>
            <ac:spMk id="3" creationId="{103D0DC7-6514-14F2-A950-E0C4607CFAAE}"/>
          </ac:spMkLst>
        </pc:spChg>
      </pc:sldChg>
      <pc:sldChg chg="addSp delSp modSp mod">
        <pc:chgData name="PARAM DALAL 22 - 70022000122" userId="32585b0e-5f64-4c23-a1ec-c6adb6eaeb13" providerId="ADAL" clId="{B862D82D-0719-4843-BDF0-E12D6EA75B9B}" dt="2023-08-05T03:03:06.370" v="39" actId="20577"/>
        <pc:sldMkLst>
          <pc:docMk/>
          <pc:sldMk cId="3284662832" sldId="266"/>
        </pc:sldMkLst>
        <pc:spChg chg="del mod">
          <ac:chgData name="PARAM DALAL 22 - 70022000122" userId="32585b0e-5f64-4c23-a1ec-c6adb6eaeb13" providerId="ADAL" clId="{B862D82D-0719-4843-BDF0-E12D6EA75B9B}" dt="2023-08-05T03:02:47.788" v="32" actId="478"/>
          <ac:spMkLst>
            <pc:docMk/>
            <pc:sldMk cId="3284662832" sldId="266"/>
            <ac:spMk id="2" creationId="{934D9AD7-D9C8-9E5F-F984-566564E0EF68}"/>
          </ac:spMkLst>
        </pc:spChg>
        <pc:spChg chg="mod">
          <ac:chgData name="PARAM DALAL 22 - 70022000122" userId="32585b0e-5f64-4c23-a1ec-c6adb6eaeb13" providerId="ADAL" clId="{B862D82D-0719-4843-BDF0-E12D6EA75B9B}" dt="2023-08-05T03:03:06.370" v="39" actId="20577"/>
          <ac:spMkLst>
            <pc:docMk/>
            <pc:sldMk cId="3284662832" sldId="266"/>
            <ac:spMk id="3" creationId="{20320014-6BDF-9E2A-12AF-772531AC9A05}"/>
          </ac:spMkLst>
        </pc:spChg>
        <pc:spChg chg="add del mod">
          <ac:chgData name="PARAM DALAL 22 - 70022000122" userId="32585b0e-5f64-4c23-a1ec-c6adb6eaeb13" providerId="ADAL" clId="{B862D82D-0719-4843-BDF0-E12D6EA75B9B}" dt="2023-08-05T03:02:50.309" v="33" actId="478"/>
          <ac:spMkLst>
            <pc:docMk/>
            <pc:sldMk cId="3284662832" sldId="266"/>
            <ac:spMk id="6" creationId="{2F7628FA-F144-D19B-1A65-468B81F1B194}"/>
          </ac:spMkLst>
        </pc:spChg>
      </pc:sldChg>
      <pc:sldChg chg="delSp modSp mod">
        <pc:chgData name="PARAM DALAL 22 - 70022000122" userId="32585b0e-5f64-4c23-a1ec-c6adb6eaeb13" providerId="ADAL" clId="{B862D82D-0719-4843-BDF0-E12D6EA75B9B}" dt="2023-08-05T03:04:40.979" v="73" actId="478"/>
        <pc:sldMkLst>
          <pc:docMk/>
          <pc:sldMk cId="2003447922" sldId="267"/>
        </pc:sldMkLst>
        <pc:spChg chg="del">
          <ac:chgData name="PARAM DALAL 22 - 70022000122" userId="32585b0e-5f64-4c23-a1ec-c6adb6eaeb13" providerId="ADAL" clId="{B862D82D-0719-4843-BDF0-E12D6EA75B9B}" dt="2023-08-05T03:04:40.979" v="73" actId="478"/>
          <ac:spMkLst>
            <pc:docMk/>
            <pc:sldMk cId="2003447922" sldId="267"/>
            <ac:spMk id="2" creationId="{EAAE59A8-C24B-BF87-7C9A-4B667FA5A8A9}"/>
          </ac:spMkLst>
        </pc:spChg>
        <pc:spChg chg="mod">
          <ac:chgData name="PARAM DALAL 22 - 70022000122" userId="32585b0e-5f64-4c23-a1ec-c6adb6eaeb13" providerId="ADAL" clId="{B862D82D-0719-4843-BDF0-E12D6EA75B9B}" dt="2023-08-05T03:04:35.696" v="72" actId="123"/>
          <ac:spMkLst>
            <pc:docMk/>
            <pc:sldMk cId="2003447922" sldId="267"/>
            <ac:spMk id="3" creationId="{027883E3-3775-FA44-B281-8A74DCA8C749}"/>
          </ac:spMkLst>
        </pc:spChg>
      </pc:sldChg>
      <pc:sldChg chg="modSp mod">
        <pc:chgData name="PARAM DALAL 22 - 70022000122" userId="32585b0e-5f64-4c23-a1ec-c6adb6eaeb13" providerId="ADAL" clId="{B862D82D-0719-4843-BDF0-E12D6EA75B9B}" dt="2023-08-05T03:04:56.575" v="80" actId="27636"/>
        <pc:sldMkLst>
          <pc:docMk/>
          <pc:sldMk cId="3656448475" sldId="268"/>
        </pc:sldMkLst>
        <pc:spChg chg="mod">
          <ac:chgData name="PARAM DALAL 22 - 70022000122" userId="32585b0e-5f64-4c23-a1ec-c6adb6eaeb13" providerId="ADAL" clId="{B862D82D-0719-4843-BDF0-E12D6EA75B9B}" dt="2023-08-05T03:04:56.575" v="80" actId="27636"/>
          <ac:spMkLst>
            <pc:docMk/>
            <pc:sldMk cId="3656448475" sldId="268"/>
            <ac:spMk id="5" creationId="{8EC328C4-8A0D-ACC5-C5FD-C5A8746353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CD8C2-ED11-4C5D-BFB1-2B23E3BBFC8B}" type="datetimeFigureOut">
              <a:rPr lang="en-IN" smtClean="0"/>
              <a:pPr/>
              <a:t>26-10-2023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37F36-709B-4BED-A067-C7DB16BA189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EA20EA-0349-4705-BCA1-FD6E25D488B5}" type="datetime1">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904A80-5AB2-42BC-8BEE-7DD0D76C722C}" type="datetime1">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A9B33-76AE-4D19-9682-D146607365AE}" type="datetime1">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C1D501-53D3-41AA-AB0F-EC7FAC1EB820}" type="datetime1">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71C75-95A0-4782-AD5B-2C635E75B37E}" type="datetime1">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3F4B71-1D04-45C1-8B01-49A10CA9C075}" type="datetime1">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2A0925-4DFA-4031-AC1C-EE687C8A35B9}" type="datetime1">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F9D56-42E6-4D5F-BCD7-8DF45E18B82B}" type="datetime1">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53461-3314-417A-9E69-8C7D69C055C2}" type="datetime1">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7D5A3-45C0-4945-9331-D861858FAA3A}" type="datetime1">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313C51-0C46-4694-B1CA-F494AEDC7584}" type="datetime1">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79806-2787-4536-BE2E-76D988C62929}" type="datetime1">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998" y="1600200"/>
            <a:ext cx="7696200" cy="1295400"/>
          </a:xfrm>
        </p:spPr>
        <p:txBody>
          <a:bodyPr>
            <a:noAutofit/>
          </a:bodyPr>
          <a:lstStyle/>
          <a:p>
            <a:br>
              <a:rPr lang="en-IN" sz="2000" b="1" dirty="0">
                <a:latin typeface="Microsoft New Tai Lue" panose="020B0502040204020203" pitchFamily="34" charset="0"/>
                <a:cs typeface="Microsoft New Tai Lue" panose="020B0502040204020203" pitchFamily="34" charset="0"/>
              </a:rPr>
            </a:br>
            <a:r>
              <a:rPr lang="en-IN" sz="1800" b="1" dirty="0">
                <a:latin typeface="Microsoft New Tai Lue" panose="020B0502040204020203" pitchFamily="34" charset="0"/>
                <a:cs typeface="Microsoft New Tai Lue" panose="020B0502040204020203" pitchFamily="34" charset="0"/>
              </a:rPr>
              <a:t>A </a:t>
            </a:r>
            <a:br>
              <a:rPr lang="en-IN" sz="1800" b="1" dirty="0">
                <a:latin typeface="Microsoft New Tai Lue" panose="020B0502040204020203" pitchFamily="34" charset="0"/>
                <a:cs typeface="Microsoft New Tai Lue" panose="020B0502040204020203" pitchFamily="34" charset="0"/>
              </a:rPr>
            </a:br>
            <a:r>
              <a:rPr lang="en-IN" sz="1800" b="1" dirty="0">
                <a:latin typeface="Microsoft New Tai Lue" panose="020B0502040204020203" pitchFamily="34" charset="0"/>
                <a:cs typeface="Microsoft New Tai Lue" panose="020B0502040204020203" pitchFamily="34" charset="0"/>
              </a:rPr>
              <a:t>Presentation</a:t>
            </a:r>
            <a:br>
              <a:rPr lang="en-IN" sz="1800" b="1" dirty="0">
                <a:latin typeface="Microsoft New Tai Lue" panose="020B0502040204020203" pitchFamily="34" charset="0"/>
                <a:cs typeface="Microsoft New Tai Lue" panose="020B0502040204020203" pitchFamily="34" charset="0"/>
              </a:rPr>
            </a:br>
            <a:r>
              <a:rPr lang="en-IN" sz="1800" b="1" dirty="0">
                <a:latin typeface="Microsoft New Tai Lue" panose="020B0502040204020203" pitchFamily="34" charset="0"/>
                <a:cs typeface="Microsoft New Tai Lue" panose="020B0502040204020203" pitchFamily="34" charset="0"/>
              </a:rPr>
              <a:t>on</a:t>
            </a:r>
            <a:br>
              <a:rPr lang="en-IN" sz="2000" b="1" dirty="0">
                <a:latin typeface="Microsoft New Tai Lue" panose="020B0502040204020203" pitchFamily="34" charset="0"/>
                <a:cs typeface="Microsoft New Tai Lue" panose="020B0502040204020203" pitchFamily="34" charset="0"/>
              </a:rPr>
            </a:br>
            <a:br>
              <a:rPr lang="en-IN" sz="2000" b="1" dirty="0">
                <a:latin typeface="Microsoft New Tai Lue" panose="020B0502040204020203" pitchFamily="34" charset="0"/>
                <a:cs typeface="Microsoft New Tai Lue" panose="020B0502040204020203" pitchFamily="34" charset="0"/>
              </a:rPr>
            </a:br>
            <a:r>
              <a:rPr lang="en-IN" sz="2000" b="1" dirty="0">
                <a:latin typeface="Microsoft New Tai Lue" panose="020B0502040204020203" pitchFamily="34" charset="0"/>
                <a:cs typeface="Microsoft New Tai Lue" panose="020B0502040204020203" pitchFamily="34" charset="0"/>
              </a:rPr>
              <a:t>“</a:t>
            </a:r>
            <a:r>
              <a:rPr lang="en-US" sz="2000" b="1" dirty="0">
                <a:latin typeface="Microsoft New Tai Lue" panose="020B0502040204020203" pitchFamily="34" charset="0"/>
                <a:cs typeface="Microsoft New Tai Lue" panose="020B0502040204020203" pitchFamily="34" charset="0"/>
              </a:rPr>
              <a:t>Rice Classification</a:t>
            </a:r>
            <a:r>
              <a:rPr lang="en-IN" sz="2000" b="1" dirty="0">
                <a:latin typeface="Microsoft New Tai Lue" panose="020B0502040204020203" pitchFamily="34" charset="0"/>
                <a:cs typeface="Microsoft New Tai Lue" panose="020B0502040204020203" pitchFamily="34" charset="0"/>
              </a:rPr>
              <a:t>”</a:t>
            </a:r>
            <a:br>
              <a:rPr lang="en-IN" sz="2000" b="1" dirty="0">
                <a:latin typeface="Microsoft New Tai Lue" panose="020B0502040204020203" pitchFamily="34" charset="0"/>
                <a:cs typeface="Microsoft New Tai Lue" panose="020B0502040204020203" pitchFamily="34" charset="0"/>
              </a:rPr>
            </a:br>
            <a:br>
              <a:rPr lang="en-IN" sz="2000" b="1" dirty="0">
                <a:latin typeface="Microsoft New Tai Lue" panose="020B0502040204020203" pitchFamily="34" charset="0"/>
                <a:cs typeface="Microsoft New Tai Lue" panose="020B0502040204020203" pitchFamily="34" charset="0"/>
              </a:rPr>
            </a:br>
            <a:r>
              <a:rPr lang="en-IN" sz="1800" b="1" dirty="0">
                <a:latin typeface="Microsoft New Tai Lue" panose="020B0502040204020203" pitchFamily="34" charset="0"/>
                <a:cs typeface="Microsoft New Tai Lue" panose="020B0502040204020203" pitchFamily="34" charset="0"/>
              </a:rPr>
              <a:t>Group </a:t>
            </a:r>
            <a:br>
              <a:rPr lang="en-IN" sz="1800" b="1" dirty="0">
                <a:latin typeface="Microsoft New Tai Lue" panose="020B0502040204020203" pitchFamily="34" charset="0"/>
                <a:cs typeface="Microsoft New Tai Lue" panose="020B0502040204020203" pitchFamily="34" charset="0"/>
              </a:rPr>
            </a:br>
            <a:r>
              <a:rPr lang="en-IN" sz="1800" dirty="0">
                <a:latin typeface="Microsoft New Tai Lue" panose="020B0502040204020203" pitchFamily="34" charset="0"/>
                <a:cs typeface="Microsoft New Tai Lue" panose="020B0502040204020203" pitchFamily="34" charset="0"/>
              </a:rPr>
              <a:t>Param Dalal – 70022000122</a:t>
            </a:r>
            <a:br>
              <a:rPr lang="en-IN" sz="1800" dirty="0">
                <a:latin typeface="Microsoft New Tai Lue" panose="020B0502040204020203" pitchFamily="34" charset="0"/>
                <a:cs typeface="Microsoft New Tai Lue" panose="020B0502040204020203" pitchFamily="34" charset="0"/>
              </a:rPr>
            </a:br>
            <a:r>
              <a:rPr lang="en-IN" sz="1800" dirty="0">
                <a:latin typeface="Microsoft New Tai Lue" panose="020B0502040204020203" pitchFamily="34" charset="0"/>
                <a:cs typeface="Microsoft New Tai Lue" panose="020B0502040204020203" pitchFamily="34" charset="0"/>
              </a:rPr>
              <a:t>Hirak Shah – 70022000204</a:t>
            </a:r>
            <a:br>
              <a:rPr lang="en-IN" sz="1800" dirty="0">
                <a:latin typeface="Microsoft New Tai Lue" panose="020B0502040204020203" pitchFamily="34" charset="0"/>
                <a:cs typeface="Microsoft New Tai Lue" panose="020B0502040204020203" pitchFamily="34" charset="0"/>
              </a:rPr>
            </a:br>
            <a:r>
              <a:rPr lang="en-IN" sz="1800" dirty="0">
                <a:latin typeface="Microsoft New Tai Lue" panose="020B0502040204020203" pitchFamily="34" charset="0"/>
                <a:cs typeface="Microsoft New Tai Lue" panose="020B0502040204020203" pitchFamily="34" charset="0"/>
              </a:rPr>
              <a:t>Swasti Tripathi – 70022000212</a:t>
            </a:r>
            <a:br>
              <a:rPr lang="en-IN" sz="1800" dirty="0">
                <a:latin typeface="Microsoft New Tai Lue" panose="020B0502040204020203" pitchFamily="34" charset="0"/>
                <a:cs typeface="Microsoft New Tai Lue" panose="020B0502040204020203" pitchFamily="34" charset="0"/>
              </a:rPr>
            </a:br>
            <a:r>
              <a:rPr lang="en-IN" sz="1800" dirty="0">
                <a:latin typeface="Microsoft New Tai Lue" panose="020B0502040204020203" pitchFamily="34" charset="0"/>
                <a:cs typeface="Microsoft New Tai Lue" panose="020B0502040204020203" pitchFamily="34" charset="0"/>
              </a:rPr>
              <a:t>Atharva Joshi – 70022000274</a:t>
            </a:r>
            <a:br>
              <a:rPr lang="en-IN" sz="2000" b="1" dirty="0">
                <a:latin typeface="Microsoft New Tai Lue" panose="020B0502040204020203" pitchFamily="34" charset="0"/>
                <a:cs typeface="Microsoft New Tai Lue" panose="020B0502040204020203" pitchFamily="34" charset="0"/>
              </a:rPr>
            </a:br>
            <a:br>
              <a:rPr lang="en-IN" sz="2000" b="1" dirty="0">
                <a:latin typeface="Microsoft New Tai Lue" panose="020B0502040204020203" pitchFamily="34" charset="0"/>
                <a:cs typeface="Microsoft New Tai Lue" panose="020B0502040204020203" pitchFamily="34" charset="0"/>
              </a:rPr>
            </a:br>
            <a:r>
              <a:rPr lang="en-IN" sz="1800" b="1" dirty="0">
                <a:latin typeface="Microsoft New Tai Lue" panose="020B0502040204020203" pitchFamily="34" charset="0"/>
                <a:cs typeface="Microsoft New Tai Lue" panose="020B0502040204020203" pitchFamily="34" charset="0"/>
              </a:rPr>
              <a:t>Under the Guidance of</a:t>
            </a:r>
            <a:br>
              <a:rPr lang="en-IN" sz="1800" b="1" dirty="0">
                <a:latin typeface="Microsoft New Tai Lue" panose="020B0502040204020203" pitchFamily="34" charset="0"/>
                <a:cs typeface="Microsoft New Tai Lue" panose="020B0502040204020203" pitchFamily="34" charset="0"/>
              </a:rPr>
            </a:br>
            <a:r>
              <a:rPr lang="en-IN" sz="1800" dirty="0">
                <a:latin typeface="Microsoft New Tai Lue" panose="020B0502040204020203" pitchFamily="34" charset="0"/>
                <a:cs typeface="Microsoft New Tai Lue" panose="020B0502040204020203" pitchFamily="34" charset="0"/>
              </a:rPr>
              <a:t>Prof. Dhananjay Joshi</a:t>
            </a:r>
            <a:br>
              <a:rPr lang="en-IN" sz="2000" b="1" dirty="0">
                <a:latin typeface="Microsoft New Tai Lue" panose="020B0502040204020203" pitchFamily="34" charset="0"/>
                <a:cs typeface="Microsoft New Tai Lue" panose="020B0502040204020203" pitchFamily="34" charset="0"/>
              </a:rPr>
            </a:br>
            <a:endParaRPr lang="en-IN" sz="2000" b="1" dirty="0">
              <a:latin typeface="Microsoft New Tai Lue" panose="020B0502040204020203" pitchFamily="34" charset="0"/>
              <a:cs typeface="Microsoft New Tai Lue" panose="020B0502040204020203"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Microsoft New Tai Lue" panose="020B0502040204020203" pitchFamily="34" charset="0"/>
                <a:cs typeface="Microsoft New Tai Lue" panose="020B0502040204020203" pitchFamily="34" charset="0"/>
              </a:rPr>
              <a:pPr/>
              <a:t>1</a:t>
            </a:fld>
            <a:endParaRPr lang="en-US" dirty="0">
              <a:latin typeface="Microsoft New Tai Lue" panose="020B0502040204020203" pitchFamily="34" charset="0"/>
              <a:cs typeface="Microsoft New Tai Lue" panose="020B0502040204020203" pitchFamily="34" charset="0"/>
            </a:endParaRPr>
          </a:p>
        </p:txBody>
      </p:sp>
      <p:pic>
        <p:nvPicPr>
          <p:cNvPr id="1027" name="Picture 3" descr="C:\Users\kunal\Pictures\nmims.png"/>
          <p:cNvPicPr>
            <a:picLocks noChangeAspect="1" noChangeArrowheads="1"/>
          </p:cNvPicPr>
          <p:nvPr/>
        </p:nvPicPr>
        <p:blipFill>
          <a:blip r:embed="rId2" cstate="print"/>
          <a:srcRect/>
          <a:stretch>
            <a:fillRect/>
          </a:stretch>
        </p:blipFill>
        <p:spPr bwMode="auto">
          <a:xfrm>
            <a:off x="4072500" y="4419600"/>
            <a:ext cx="999000" cy="1143000"/>
          </a:xfrm>
          <a:prstGeom prst="rect">
            <a:avLst/>
          </a:prstGeom>
          <a:noFill/>
        </p:spPr>
      </p:pic>
      <p:sp>
        <p:nvSpPr>
          <p:cNvPr id="6" name="TextBox 5"/>
          <p:cNvSpPr txBox="1"/>
          <p:nvPr/>
        </p:nvSpPr>
        <p:spPr>
          <a:xfrm>
            <a:off x="1485897" y="5257800"/>
            <a:ext cx="6248400" cy="1292662"/>
          </a:xfrm>
          <a:prstGeom prst="rect">
            <a:avLst/>
          </a:prstGeom>
          <a:noFill/>
        </p:spPr>
        <p:txBody>
          <a:bodyPr wrap="square" rtlCol="0">
            <a:spAutoFit/>
          </a:bodyPr>
          <a:lstStyle/>
          <a:p>
            <a:pPr algn="ctr"/>
            <a:endParaRPr lang="en-IN" b="1" dirty="0">
              <a:latin typeface="Microsoft New Tai Lue" panose="020B0502040204020203" pitchFamily="34" charset="0"/>
              <a:cs typeface="Microsoft New Tai Lue" panose="020B0502040204020203" pitchFamily="34" charset="0"/>
            </a:endParaRPr>
          </a:p>
          <a:p>
            <a:pPr algn="ctr"/>
            <a:endParaRPr lang="en-IN" b="1" dirty="0">
              <a:latin typeface="Microsoft New Tai Lue" panose="020B0502040204020203" pitchFamily="34" charset="0"/>
              <a:cs typeface="Microsoft New Tai Lue" panose="020B0502040204020203" pitchFamily="34" charset="0"/>
            </a:endParaRPr>
          </a:p>
          <a:p>
            <a:pPr algn="ctr"/>
            <a:r>
              <a:rPr lang="en-IN" sz="1400" b="1" dirty="0">
                <a:latin typeface="Microsoft New Tai Lue" panose="020B0502040204020203" pitchFamily="34" charset="0"/>
                <a:cs typeface="Microsoft New Tai Lue" panose="020B0502040204020203" pitchFamily="34" charset="0"/>
              </a:rPr>
              <a:t>Department of Computer Engineering</a:t>
            </a:r>
          </a:p>
          <a:p>
            <a:pPr algn="ctr"/>
            <a:r>
              <a:rPr lang="en-IN" sz="1400" b="1" dirty="0">
                <a:latin typeface="Microsoft New Tai Lue" panose="020B0502040204020203" pitchFamily="34" charset="0"/>
                <a:cs typeface="Microsoft New Tai Lue" panose="020B0502040204020203" pitchFamily="34" charset="0"/>
              </a:rPr>
              <a:t>MPSTME, Shirpur Campus</a:t>
            </a:r>
          </a:p>
          <a:p>
            <a:pPr algn="ctr"/>
            <a:r>
              <a:rPr lang="en-IN" sz="1400" b="1" dirty="0">
                <a:latin typeface="Microsoft New Tai Lue" panose="020B0502040204020203" pitchFamily="34" charset="0"/>
                <a:cs typeface="Microsoft New Tai Lue" panose="020B0502040204020203" pitchFamily="34" charset="0"/>
              </a:rPr>
              <a:t>2023-24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607A-95B6-7FFB-5E7E-A3C10012E9DF}"/>
              </a:ext>
            </a:extLst>
          </p:cNvPr>
          <p:cNvSpPr>
            <a:spLocks noGrp="1"/>
          </p:cNvSpPr>
          <p:nvPr>
            <p:ph type="title"/>
          </p:nvPr>
        </p:nvSpPr>
        <p:spPr/>
        <p:txBody>
          <a:bodyPr/>
          <a:lstStyle/>
          <a:p>
            <a:r>
              <a:rPr lang="en-IN" sz="4000" b="1" dirty="0">
                <a:cs typeface="Times New Roman" panose="02020603050405020304" pitchFamily="18" charset="0"/>
              </a:rPr>
              <a:t>RESULT</a:t>
            </a:r>
            <a:endParaRPr lang="en-IN" b="1" dirty="0">
              <a:cs typeface="Times New Roman" panose="02020603050405020304" pitchFamily="18" charset="0"/>
            </a:endParaRPr>
          </a:p>
        </p:txBody>
      </p:sp>
      <p:pic>
        <p:nvPicPr>
          <p:cNvPr id="6" name="Content Placeholder 5">
            <a:extLst>
              <a:ext uri="{FF2B5EF4-FFF2-40B4-BE49-F238E27FC236}">
                <a16:creationId xmlns:a16="http://schemas.microsoft.com/office/drawing/2014/main" id="{BE3F9CD2-4ADD-E4ED-F563-4BD78DBE40E6}"/>
              </a:ext>
            </a:extLst>
          </p:cNvPr>
          <p:cNvPicPr>
            <a:picLocks noGrp="1" noChangeAspect="1"/>
          </p:cNvPicPr>
          <p:nvPr>
            <p:ph idx="1"/>
          </p:nvPr>
        </p:nvPicPr>
        <p:blipFill>
          <a:blip r:embed="rId2"/>
          <a:stretch>
            <a:fillRect/>
          </a:stretch>
        </p:blipFill>
        <p:spPr>
          <a:xfrm>
            <a:off x="1528337" y="1405003"/>
            <a:ext cx="6087325" cy="1991003"/>
          </a:xfrm>
        </p:spPr>
      </p:pic>
      <p:sp>
        <p:nvSpPr>
          <p:cNvPr id="4" name="Slide Number Placeholder 3">
            <a:extLst>
              <a:ext uri="{FF2B5EF4-FFF2-40B4-BE49-F238E27FC236}">
                <a16:creationId xmlns:a16="http://schemas.microsoft.com/office/drawing/2014/main" id="{24A18DED-6E5B-3ABD-B055-9F47BA5253C9}"/>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8" name="Picture 7">
            <a:extLst>
              <a:ext uri="{FF2B5EF4-FFF2-40B4-BE49-F238E27FC236}">
                <a16:creationId xmlns:a16="http://schemas.microsoft.com/office/drawing/2014/main" id="{1B0E5888-B3D8-6B1C-A378-C9BD21490DDF}"/>
              </a:ext>
            </a:extLst>
          </p:cNvPr>
          <p:cNvPicPr>
            <a:picLocks noChangeAspect="1"/>
          </p:cNvPicPr>
          <p:nvPr/>
        </p:nvPicPr>
        <p:blipFill>
          <a:blip r:embed="rId3"/>
          <a:stretch>
            <a:fillRect/>
          </a:stretch>
        </p:blipFill>
        <p:spPr>
          <a:xfrm>
            <a:off x="1918916" y="3429000"/>
            <a:ext cx="5306165" cy="3315163"/>
          </a:xfrm>
          <a:prstGeom prst="rect">
            <a:avLst/>
          </a:prstGeom>
        </p:spPr>
      </p:pic>
    </p:spTree>
    <p:extLst>
      <p:ext uri="{BB962C8B-B14F-4D97-AF65-F5344CB8AC3E}">
        <p14:creationId xmlns:p14="http://schemas.microsoft.com/office/powerpoint/2010/main" val="328186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A18DED-6E5B-3ABD-B055-9F47BA5253C9}"/>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11" name="Picture 10">
            <a:extLst>
              <a:ext uri="{FF2B5EF4-FFF2-40B4-BE49-F238E27FC236}">
                <a16:creationId xmlns:a16="http://schemas.microsoft.com/office/drawing/2014/main" id="{E9BF1E3A-BF7B-927F-D9F8-A880113AFBEB}"/>
              </a:ext>
            </a:extLst>
          </p:cNvPr>
          <p:cNvPicPr>
            <a:picLocks noChangeAspect="1"/>
          </p:cNvPicPr>
          <p:nvPr/>
        </p:nvPicPr>
        <p:blipFill>
          <a:blip r:embed="rId2"/>
          <a:stretch>
            <a:fillRect/>
          </a:stretch>
        </p:blipFill>
        <p:spPr>
          <a:xfrm>
            <a:off x="220462" y="2057400"/>
            <a:ext cx="8703075" cy="2590800"/>
          </a:xfrm>
          <a:prstGeom prst="rect">
            <a:avLst/>
          </a:prstGeom>
        </p:spPr>
      </p:pic>
    </p:spTree>
    <p:extLst>
      <p:ext uri="{BB962C8B-B14F-4D97-AF65-F5344CB8AC3E}">
        <p14:creationId xmlns:p14="http://schemas.microsoft.com/office/powerpoint/2010/main" val="243187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A18DED-6E5B-3ABD-B055-9F47BA5253C9}"/>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a:extLst>
              <a:ext uri="{FF2B5EF4-FFF2-40B4-BE49-F238E27FC236}">
                <a16:creationId xmlns:a16="http://schemas.microsoft.com/office/drawing/2014/main" id="{719FDCDC-E6EF-3F00-11A0-4666CA30D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241746"/>
            <a:ext cx="6927850" cy="637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8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6B37-90F6-E6D6-8234-1FA84C4DDECB}"/>
              </a:ext>
            </a:extLst>
          </p:cNvPr>
          <p:cNvSpPr>
            <a:spLocks noGrp="1"/>
          </p:cNvSpPr>
          <p:nvPr>
            <p:ph type="title"/>
          </p:nvPr>
        </p:nvSpPr>
        <p:spPr/>
        <p:txBody>
          <a:bodyPr/>
          <a:lstStyle/>
          <a:p>
            <a:r>
              <a:rPr lang="en-IN" sz="4000" b="1" dirty="0"/>
              <a:t>CONCLUSION</a:t>
            </a:r>
            <a:endParaRPr lang="en-IN" b="1" dirty="0"/>
          </a:p>
        </p:txBody>
      </p:sp>
      <p:sp>
        <p:nvSpPr>
          <p:cNvPr id="3" name="Content Placeholder 2">
            <a:extLst>
              <a:ext uri="{FF2B5EF4-FFF2-40B4-BE49-F238E27FC236}">
                <a16:creationId xmlns:a16="http://schemas.microsoft.com/office/drawing/2014/main" id="{8D393132-EFB8-CB3A-E389-6476967A6151}"/>
              </a:ext>
            </a:extLst>
          </p:cNvPr>
          <p:cNvSpPr>
            <a:spLocks noGrp="1"/>
          </p:cNvSpPr>
          <p:nvPr>
            <p:ph idx="1"/>
          </p:nvPr>
        </p:nvSpPr>
        <p:spPr>
          <a:xfrm>
            <a:off x="457200" y="1857819"/>
            <a:ext cx="8229600" cy="4525963"/>
          </a:xfrm>
        </p:spPr>
        <p:txBody>
          <a:bodyPr>
            <a:normAutofit/>
          </a:bodyPr>
          <a:lstStyle/>
          <a:p>
            <a:pPr algn="just"/>
            <a:r>
              <a:rPr lang="en-US" sz="1900" dirty="0">
                <a:latin typeface="Microsoft New Tai Lue" panose="020B0502040204020203" pitchFamily="34" charset="0"/>
                <a:cs typeface="Microsoft New Tai Lue" panose="020B0502040204020203" pitchFamily="34" charset="0"/>
              </a:rPr>
              <a:t>In conclusion, our deep learning-based rice classification system using the MobileNetV2 architecture holds great promise for the agricultural industry. </a:t>
            </a:r>
          </a:p>
          <a:p>
            <a:pPr algn="just"/>
            <a:r>
              <a:rPr lang="en-US" sz="1900" dirty="0">
                <a:latin typeface="Microsoft New Tai Lue" panose="020B0502040204020203" pitchFamily="34" charset="0"/>
                <a:cs typeface="Microsoft New Tai Lue" panose="020B0502040204020203" pitchFamily="34" charset="0"/>
              </a:rPr>
              <a:t>It offers a swift, accurate, and cost-effective solution to the longstanding problem of rice variety classification. As we look to the future, the possibilities are vast. </a:t>
            </a:r>
          </a:p>
          <a:p>
            <a:pPr algn="just"/>
            <a:r>
              <a:rPr lang="en-US" sz="1900" dirty="0">
                <a:latin typeface="Microsoft New Tai Lue" panose="020B0502040204020203" pitchFamily="34" charset="0"/>
                <a:cs typeface="Microsoft New Tai Lue" panose="020B0502040204020203" pitchFamily="34" charset="0"/>
              </a:rPr>
              <a:t>With continued research and development, our system could revolutionize not only rice classification but also broader agricultural practices. </a:t>
            </a:r>
          </a:p>
          <a:p>
            <a:pPr algn="just"/>
            <a:r>
              <a:rPr lang="en-US" sz="1900" dirty="0">
                <a:latin typeface="Microsoft New Tai Lue" panose="020B0502040204020203" pitchFamily="34" charset="0"/>
                <a:cs typeface="Microsoft New Tai Lue" panose="020B0502040204020203" pitchFamily="34" charset="0"/>
              </a:rPr>
              <a:t>By harnessing the power of deep learning and artificial intelligence, we're taking a significant step towards sustainable, efficient, and technologically advanced agriculture.</a:t>
            </a:r>
            <a:endParaRPr lang="en-IN" sz="1900" dirty="0">
              <a:latin typeface="Microsoft New Tai Lue" panose="020B0502040204020203" pitchFamily="34" charset="0"/>
              <a:cs typeface="Microsoft New Tai Lue" panose="020B0502040204020203" pitchFamily="34" charset="0"/>
            </a:endParaRPr>
          </a:p>
        </p:txBody>
      </p:sp>
      <p:sp>
        <p:nvSpPr>
          <p:cNvPr id="4" name="Slide Number Placeholder 3">
            <a:extLst>
              <a:ext uri="{FF2B5EF4-FFF2-40B4-BE49-F238E27FC236}">
                <a16:creationId xmlns:a16="http://schemas.microsoft.com/office/drawing/2014/main" id="{71636BB3-693D-9A9F-9BC6-47562F9B607F}"/>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8062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D02-84D5-A56D-23B9-40E40E06AEC2}"/>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103D0DC7-6514-14F2-A950-E0C4607CFAAE}"/>
              </a:ext>
            </a:extLst>
          </p:cNvPr>
          <p:cNvSpPr>
            <a:spLocks noGrp="1"/>
          </p:cNvSpPr>
          <p:nvPr>
            <p:ph idx="1"/>
          </p:nvPr>
        </p:nvSpPr>
        <p:spPr>
          <a:xfrm>
            <a:off x="457200" y="1798964"/>
            <a:ext cx="8229600" cy="4525963"/>
          </a:xfrm>
        </p:spPr>
        <p:txBody>
          <a:bodyPr>
            <a:normAutofit fontScale="92500"/>
          </a:bodyPr>
          <a:lstStyle/>
          <a:p>
            <a:pPr algn="just"/>
            <a:r>
              <a:rPr lang="en-IN" sz="1900" b="0" i="0" dirty="0">
                <a:solidFill>
                  <a:srgbClr val="222222"/>
                </a:solidFill>
                <a:effectLst/>
                <a:latin typeface="Microsoft New Tai Lue" panose="020B0502040204020203" pitchFamily="34" charset="0"/>
                <a:cs typeface="Microsoft New Tai Lue" panose="020B0502040204020203" pitchFamily="34" charset="0"/>
              </a:rPr>
              <a:t>Howard AG, Zhu M, Chen B, </a:t>
            </a:r>
            <a:r>
              <a:rPr lang="en-IN" sz="1900" b="0" i="0" dirty="0" err="1">
                <a:solidFill>
                  <a:srgbClr val="222222"/>
                </a:solidFill>
                <a:effectLst/>
                <a:latin typeface="Microsoft New Tai Lue" panose="020B0502040204020203" pitchFamily="34" charset="0"/>
                <a:cs typeface="Microsoft New Tai Lue" panose="020B0502040204020203" pitchFamily="34" charset="0"/>
              </a:rPr>
              <a:t>Kalenichenko</a:t>
            </a:r>
            <a:r>
              <a:rPr lang="en-IN" sz="1900" b="0" i="0" dirty="0">
                <a:solidFill>
                  <a:srgbClr val="222222"/>
                </a:solidFill>
                <a:effectLst/>
                <a:latin typeface="Microsoft New Tai Lue" panose="020B0502040204020203" pitchFamily="34" charset="0"/>
                <a:cs typeface="Microsoft New Tai Lue" panose="020B0502040204020203" pitchFamily="34" charset="0"/>
              </a:rPr>
              <a:t> D, Wang W, </a:t>
            </a:r>
            <a:r>
              <a:rPr lang="en-IN" sz="1900" b="0" i="0" dirty="0" err="1">
                <a:solidFill>
                  <a:srgbClr val="222222"/>
                </a:solidFill>
                <a:effectLst/>
                <a:latin typeface="Microsoft New Tai Lue" panose="020B0502040204020203" pitchFamily="34" charset="0"/>
                <a:cs typeface="Microsoft New Tai Lue" panose="020B0502040204020203" pitchFamily="34" charset="0"/>
              </a:rPr>
              <a:t>Weyand</a:t>
            </a:r>
            <a:r>
              <a:rPr lang="en-IN" sz="1900" b="0" i="0" dirty="0">
                <a:solidFill>
                  <a:srgbClr val="222222"/>
                </a:solidFill>
                <a:effectLst/>
                <a:latin typeface="Microsoft New Tai Lue" panose="020B0502040204020203" pitchFamily="34" charset="0"/>
                <a:cs typeface="Microsoft New Tai Lue" panose="020B0502040204020203" pitchFamily="34" charset="0"/>
              </a:rPr>
              <a:t> T, </a:t>
            </a:r>
            <a:r>
              <a:rPr lang="en-IN" sz="1900" b="0" i="0" dirty="0" err="1">
                <a:solidFill>
                  <a:srgbClr val="222222"/>
                </a:solidFill>
                <a:effectLst/>
                <a:latin typeface="Microsoft New Tai Lue" panose="020B0502040204020203" pitchFamily="34" charset="0"/>
                <a:cs typeface="Microsoft New Tai Lue" panose="020B0502040204020203" pitchFamily="34" charset="0"/>
              </a:rPr>
              <a:t>Andreetto</a:t>
            </a:r>
            <a:r>
              <a:rPr lang="en-IN" sz="1900" b="0" i="0" dirty="0">
                <a:solidFill>
                  <a:srgbClr val="222222"/>
                </a:solidFill>
                <a:effectLst/>
                <a:latin typeface="Microsoft New Tai Lue" panose="020B0502040204020203" pitchFamily="34" charset="0"/>
                <a:cs typeface="Microsoft New Tai Lue" panose="020B0502040204020203" pitchFamily="34" charset="0"/>
              </a:rPr>
              <a:t> M, Adam H. </a:t>
            </a:r>
            <a:r>
              <a:rPr lang="en-IN" sz="1900" b="0" i="0" dirty="0" err="1">
                <a:solidFill>
                  <a:srgbClr val="222222"/>
                </a:solidFill>
                <a:effectLst/>
                <a:latin typeface="Microsoft New Tai Lue" panose="020B0502040204020203" pitchFamily="34" charset="0"/>
                <a:cs typeface="Microsoft New Tai Lue" panose="020B0502040204020203" pitchFamily="34" charset="0"/>
              </a:rPr>
              <a:t>Mobilenets</a:t>
            </a:r>
            <a:r>
              <a:rPr lang="en-IN" sz="1900" b="0" i="0" dirty="0">
                <a:solidFill>
                  <a:srgbClr val="222222"/>
                </a:solidFill>
                <a:effectLst/>
                <a:latin typeface="Microsoft New Tai Lue" panose="020B0502040204020203" pitchFamily="34" charset="0"/>
                <a:cs typeface="Microsoft New Tai Lue" panose="020B0502040204020203" pitchFamily="34" charset="0"/>
              </a:rPr>
              <a:t>: Efficient convolutional neural networks for mobile vision applications. </a:t>
            </a:r>
            <a:r>
              <a:rPr lang="en-IN" sz="1900" b="0" i="0" dirty="0" err="1">
                <a:solidFill>
                  <a:srgbClr val="222222"/>
                </a:solidFill>
                <a:effectLst/>
                <a:latin typeface="Microsoft New Tai Lue" panose="020B0502040204020203" pitchFamily="34" charset="0"/>
                <a:cs typeface="Microsoft New Tai Lue" panose="020B0502040204020203" pitchFamily="34" charset="0"/>
              </a:rPr>
              <a:t>arXiv</a:t>
            </a:r>
            <a:r>
              <a:rPr lang="en-IN" sz="1900" b="0" i="0" dirty="0">
                <a:solidFill>
                  <a:srgbClr val="222222"/>
                </a:solidFill>
                <a:effectLst/>
                <a:latin typeface="Microsoft New Tai Lue" panose="020B0502040204020203" pitchFamily="34" charset="0"/>
                <a:cs typeface="Microsoft New Tai Lue" panose="020B0502040204020203" pitchFamily="34" charset="0"/>
              </a:rPr>
              <a:t> preprint arXiv:1704.04861. 2017 Apr 17.</a:t>
            </a:r>
            <a:endParaRPr lang="en-US" sz="1900" b="0" i="0" dirty="0">
              <a:solidFill>
                <a:srgbClr val="222222"/>
              </a:solidFill>
              <a:effectLst/>
              <a:latin typeface="Microsoft New Tai Lue" panose="020B0502040204020203" pitchFamily="34" charset="0"/>
              <a:cs typeface="Microsoft New Tai Lue" panose="020B0502040204020203" pitchFamily="34" charset="0"/>
            </a:endParaRPr>
          </a:p>
          <a:p>
            <a:pPr algn="just"/>
            <a:r>
              <a:rPr lang="en-US" sz="1900" b="0" i="0" dirty="0" err="1">
                <a:solidFill>
                  <a:srgbClr val="222222"/>
                </a:solidFill>
                <a:effectLst/>
                <a:latin typeface="Microsoft New Tai Lue" panose="020B0502040204020203" pitchFamily="34" charset="0"/>
                <a:cs typeface="Microsoft New Tai Lue" panose="020B0502040204020203" pitchFamily="34" charset="0"/>
              </a:rPr>
              <a:t>Cinar</a:t>
            </a:r>
            <a:r>
              <a:rPr lang="en-US" sz="1900" b="0" i="0" dirty="0">
                <a:solidFill>
                  <a:srgbClr val="222222"/>
                </a:solidFill>
                <a:effectLst/>
                <a:latin typeface="Microsoft New Tai Lue" panose="020B0502040204020203" pitchFamily="34" charset="0"/>
                <a:cs typeface="Microsoft New Tai Lue" panose="020B0502040204020203" pitchFamily="34" charset="0"/>
              </a:rPr>
              <a:t> I, </a:t>
            </a:r>
            <a:r>
              <a:rPr lang="en-US" sz="1900" b="0" i="0" dirty="0" err="1">
                <a:solidFill>
                  <a:srgbClr val="222222"/>
                </a:solidFill>
                <a:effectLst/>
                <a:latin typeface="Microsoft New Tai Lue" panose="020B0502040204020203" pitchFamily="34" charset="0"/>
                <a:cs typeface="Microsoft New Tai Lue" panose="020B0502040204020203" pitchFamily="34" charset="0"/>
              </a:rPr>
              <a:t>Koklu</a:t>
            </a:r>
            <a:r>
              <a:rPr lang="en-US" sz="1900" b="0" i="0" dirty="0">
                <a:solidFill>
                  <a:srgbClr val="222222"/>
                </a:solidFill>
                <a:effectLst/>
                <a:latin typeface="Microsoft New Tai Lue" panose="020B0502040204020203" pitchFamily="34" charset="0"/>
                <a:cs typeface="Microsoft New Tai Lue" panose="020B0502040204020203" pitchFamily="34" charset="0"/>
              </a:rPr>
              <a:t> M. Identification of rice varieties using machine learning algorithms. Journal of Agricultural Sciences. 2022 Jan:9-.</a:t>
            </a:r>
          </a:p>
          <a:p>
            <a:pPr algn="just"/>
            <a:r>
              <a:rPr lang="en-US" sz="1900" b="0" i="0" dirty="0">
                <a:solidFill>
                  <a:srgbClr val="222222"/>
                </a:solidFill>
                <a:effectLst/>
                <a:latin typeface="Microsoft New Tai Lue" panose="020B0502040204020203" pitchFamily="34" charset="0"/>
                <a:cs typeface="Microsoft New Tai Lue" panose="020B0502040204020203" pitchFamily="34" charset="0"/>
              </a:rPr>
              <a:t>Qian Y, Xu Q, Yang Y, Lu H, Li H, Feng X, Yin W. Classification of rice seed variety using point cloud data combined with deep learning. International Journal of Agricultural and Biological Engineering. 2021 Oct 13;14(5):206-12.</a:t>
            </a:r>
            <a:endParaRPr lang="en-US" sz="1900" dirty="0">
              <a:solidFill>
                <a:srgbClr val="222222"/>
              </a:solidFill>
              <a:latin typeface="Microsoft New Tai Lue" panose="020B0502040204020203" pitchFamily="34" charset="0"/>
              <a:cs typeface="Microsoft New Tai Lue" panose="020B0502040204020203" pitchFamily="34" charset="0"/>
            </a:endParaRPr>
          </a:p>
          <a:p>
            <a:pPr algn="just"/>
            <a:r>
              <a:rPr lang="en-US" sz="1900" b="0" i="0" dirty="0" err="1">
                <a:solidFill>
                  <a:srgbClr val="222222"/>
                </a:solidFill>
                <a:effectLst/>
                <a:latin typeface="Microsoft New Tai Lue" panose="020B0502040204020203" pitchFamily="34" charset="0"/>
                <a:cs typeface="Microsoft New Tai Lue" panose="020B0502040204020203" pitchFamily="34" charset="0"/>
              </a:rPr>
              <a:t>Cinar</a:t>
            </a:r>
            <a:r>
              <a:rPr lang="en-US" sz="1900" b="0" i="0" dirty="0">
                <a:solidFill>
                  <a:srgbClr val="222222"/>
                </a:solidFill>
                <a:effectLst/>
                <a:latin typeface="Microsoft New Tai Lue" panose="020B0502040204020203" pitchFamily="34" charset="0"/>
                <a:cs typeface="Microsoft New Tai Lue" panose="020B0502040204020203" pitchFamily="34" charset="0"/>
              </a:rPr>
              <a:t> I, KÖKLÜ M. Determination of Effective and Specific Physical Features of Rice Varieties by Computer Vision In Exterior Quality Inspection. </a:t>
            </a:r>
            <a:r>
              <a:rPr lang="en-US" sz="1900" b="0" i="0" dirty="0" err="1">
                <a:solidFill>
                  <a:srgbClr val="222222"/>
                </a:solidFill>
                <a:effectLst/>
                <a:latin typeface="Microsoft New Tai Lue" panose="020B0502040204020203" pitchFamily="34" charset="0"/>
                <a:cs typeface="Microsoft New Tai Lue" panose="020B0502040204020203" pitchFamily="34" charset="0"/>
              </a:rPr>
              <a:t>Selcuk</a:t>
            </a:r>
            <a:r>
              <a:rPr lang="en-US" sz="1900" b="0" i="0" dirty="0">
                <a:solidFill>
                  <a:srgbClr val="222222"/>
                </a:solidFill>
                <a:effectLst/>
                <a:latin typeface="Microsoft New Tai Lue" panose="020B0502040204020203" pitchFamily="34" charset="0"/>
                <a:cs typeface="Microsoft New Tai Lue" panose="020B0502040204020203" pitchFamily="34" charset="0"/>
              </a:rPr>
              <a:t> Journal of Agriculture and Food Sciences. 2021 Dec 12;35(3):229-43.</a:t>
            </a:r>
          </a:p>
          <a:p>
            <a:pPr algn="just"/>
            <a:r>
              <a:rPr lang="en-US" sz="1900" b="0" i="0" dirty="0" err="1">
                <a:solidFill>
                  <a:srgbClr val="222222"/>
                </a:solidFill>
                <a:effectLst/>
                <a:latin typeface="Microsoft New Tai Lue" panose="020B0502040204020203" pitchFamily="34" charset="0"/>
                <a:cs typeface="Microsoft New Tai Lue" panose="020B0502040204020203" pitchFamily="34" charset="0"/>
              </a:rPr>
              <a:t>Cinar</a:t>
            </a:r>
            <a:r>
              <a:rPr lang="en-US" sz="1900" b="0" i="0" dirty="0">
                <a:solidFill>
                  <a:srgbClr val="222222"/>
                </a:solidFill>
                <a:effectLst/>
                <a:latin typeface="Microsoft New Tai Lue" panose="020B0502040204020203" pitchFamily="34" charset="0"/>
                <a:cs typeface="Microsoft New Tai Lue" panose="020B0502040204020203" pitchFamily="34" charset="0"/>
              </a:rPr>
              <a:t> I, </a:t>
            </a:r>
            <a:r>
              <a:rPr lang="en-US" sz="1900" b="0" i="0" dirty="0" err="1">
                <a:solidFill>
                  <a:srgbClr val="222222"/>
                </a:solidFill>
                <a:effectLst/>
                <a:latin typeface="Microsoft New Tai Lue" panose="020B0502040204020203" pitchFamily="34" charset="0"/>
                <a:cs typeface="Microsoft New Tai Lue" panose="020B0502040204020203" pitchFamily="34" charset="0"/>
              </a:rPr>
              <a:t>Koklu</a:t>
            </a:r>
            <a:r>
              <a:rPr lang="en-US" sz="1900" b="0" i="0" dirty="0">
                <a:solidFill>
                  <a:srgbClr val="222222"/>
                </a:solidFill>
                <a:effectLst/>
                <a:latin typeface="Microsoft New Tai Lue" panose="020B0502040204020203" pitchFamily="34" charset="0"/>
                <a:cs typeface="Microsoft New Tai Lue" panose="020B0502040204020203" pitchFamily="34" charset="0"/>
              </a:rPr>
              <a:t> M. Classification of rice varieties using artificial intelligence methods. International Journal of Intelligent Systems and Applications in Engineering. 2019 Sep 30;7(3):188-94.</a:t>
            </a:r>
          </a:p>
        </p:txBody>
      </p:sp>
      <p:sp>
        <p:nvSpPr>
          <p:cNvPr id="4" name="Slide Number Placeholder 3">
            <a:extLst>
              <a:ext uri="{FF2B5EF4-FFF2-40B4-BE49-F238E27FC236}">
                <a16:creationId xmlns:a16="http://schemas.microsoft.com/office/drawing/2014/main" id="{5A21B4FB-E02F-D479-D653-79B7C8C8C9E6}"/>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9663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4CFA6F-6010-9674-A042-5DB4EA6003FC}"/>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4">
            <a:extLst>
              <a:ext uri="{FF2B5EF4-FFF2-40B4-BE49-F238E27FC236}">
                <a16:creationId xmlns:a16="http://schemas.microsoft.com/office/drawing/2014/main" id="{C216E216-56CD-CC84-568A-199AA5829A67}"/>
              </a:ext>
            </a:extLst>
          </p:cNvPr>
          <p:cNvSpPr txBox="1">
            <a:spLocks/>
          </p:cNvSpPr>
          <p:nvPr/>
        </p:nvSpPr>
        <p:spPr>
          <a:xfrm>
            <a:off x="457200" y="2857500"/>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7200" b="1"/>
              <a:t>THANK YOU</a:t>
            </a:r>
            <a:endParaRPr lang="en-IN" sz="7200" b="1" dirty="0"/>
          </a:p>
        </p:txBody>
      </p:sp>
    </p:spTree>
    <p:extLst>
      <p:ext uri="{BB962C8B-B14F-4D97-AF65-F5344CB8AC3E}">
        <p14:creationId xmlns:p14="http://schemas.microsoft.com/office/powerpoint/2010/main" val="72511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sz="4000" b="1" dirty="0">
                <a:cs typeface="Times New Roman" pitchFamily="18" charset="0"/>
              </a:rPr>
              <a:t>OUTLINE</a:t>
            </a:r>
            <a:endParaRPr lang="en-IN" b="1" dirty="0">
              <a:cs typeface="Times New Roman" pitchFamily="18" charset="0"/>
            </a:endParaRPr>
          </a:p>
        </p:txBody>
      </p:sp>
      <p:sp>
        <p:nvSpPr>
          <p:cNvPr id="3" name="Content Placeholder 2"/>
          <p:cNvSpPr>
            <a:spLocks noGrp="1"/>
          </p:cNvSpPr>
          <p:nvPr>
            <p:ph idx="1"/>
          </p:nvPr>
        </p:nvSpPr>
        <p:spPr>
          <a:xfrm>
            <a:off x="457200" y="1486693"/>
            <a:ext cx="8229600" cy="4525963"/>
          </a:xfrm>
        </p:spPr>
        <p:txBody>
          <a:bodyPr>
            <a:noAutofit/>
          </a:bodyPr>
          <a:lstStyle/>
          <a:p>
            <a:pPr>
              <a:lnSpc>
                <a:spcPct val="150000"/>
              </a:lnSpc>
            </a:pPr>
            <a:r>
              <a:rPr lang="en-US" sz="2000" dirty="0">
                <a:latin typeface="Microsoft New Tai Lue" panose="020B0502040204020203" pitchFamily="34" charset="0"/>
                <a:cs typeface="Microsoft New Tai Lue" panose="020B0502040204020203" pitchFamily="34" charset="0"/>
              </a:rPr>
              <a:t>Objective of Project</a:t>
            </a:r>
          </a:p>
          <a:p>
            <a:pPr>
              <a:lnSpc>
                <a:spcPct val="150000"/>
              </a:lnSpc>
            </a:pPr>
            <a:r>
              <a:rPr lang="en-US" sz="2000" dirty="0">
                <a:latin typeface="Microsoft New Tai Lue" panose="020B0502040204020203" pitchFamily="34" charset="0"/>
                <a:cs typeface="Microsoft New Tai Lue" panose="020B0502040204020203" pitchFamily="34" charset="0"/>
              </a:rPr>
              <a:t>Literature Survey</a:t>
            </a:r>
          </a:p>
          <a:p>
            <a:pPr>
              <a:lnSpc>
                <a:spcPct val="150000"/>
              </a:lnSpc>
            </a:pPr>
            <a:r>
              <a:rPr lang="en-US" sz="2000" dirty="0">
                <a:latin typeface="Microsoft New Tai Lue" panose="020B0502040204020203" pitchFamily="34" charset="0"/>
                <a:cs typeface="Microsoft New Tai Lue" panose="020B0502040204020203" pitchFamily="34" charset="0"/>
              </a:rPr>
              <a:t>Problem Statement</a:t>
            </a:r>
          </a:p>
          <a:p>
            <a:pPr>
              <a:lnSpc>
                <a:spcPct val="150000"/>
              </a:lnSpc>
            </a:pPr>
            <a:r>
              <a:rPr lang="en-US" sz="2000" dirty="0">
                <a:latin typeface="Microsoft New Tai Lue" panose="020B0502040204020203" pitchFamily="34" charset="0"/>
                <a:cs typeface="Microsoft New Tai Lue" panose="020B0502040204020203" pitchFamily="34" charset="0"/>
              </a:rPr>
              <a:t>Proposed Solution</a:t>
            </a:r>
          </a:p>
          <a:p>
            <a:pPr>
              <a:lnSpc>
                <a:spcPct val="150000"/>
              </a:lnSpc>
            </a:pPr>
            <a:r>
              <a:rPr lang="en-US" sz="2000" dirty="0">
                <a:latin typeface="Microsoft New Tai Lue" panose="020B0502040204020203" pitchFamily="34" charset="0"/>
                <a:cs typeface="Microsoft New Tai Lue" panose="020B0502040204020203" pitchFamily="34" charset="0"/>
              </a:rPr>
              <a:t>Future Prospects</a:t>
            </a:r>
          </a:p>
          <a:p>
            <a:pPr>
              <a:lnSpc>
                <a:spcPct val="150000"/>
              </a:lnSpc>
            </a:pPr>
            <a:r>
              <a:rPr lang="en-US" sz="2000" dirty="0">
                <a:latin typeface="Microsoft New Tai Lue" panose="020B0502040204020203" pitchFamily="34" charset="0"/>
                <a:cs typeface="Microsoft New Tai Lue" panose="020B0502040204020203" pitchFamily="34" charset="0"/>
              </a:rPr>
              <a:t>Conclusion</a:t>
            </a:r>
          </a:p>
          <a:p>
            <a:pPr>
              <a:lnSpc>
                <a:spcPct val="150000"/>
              </a:lnSpc>
            </a:pPr>
            <a:r>
              <a:rPr lang="en-US" sz="2000" dirty="0">
                <a:latin typeface="Microsoft New Tai Lue" panose="020B0502040204020203" pitchFamily="34" charset="0"/>
                <a:cs typeface="Microsoft New Tai Lue" panose="020B0502040204020203" pitchFamily="34" charset="0"/>
              </a:rPr>
              <a:t>References</a:t>
            </a:r>
          </a:p>
          <a:p>
            <a:pPr marL="457200" lvl="1" indent="0">
              <a:buNone/>
            </a:pPr>
            <a:endParaRPr lang="en-IN" sz="1800" dirty="0">
              <a:latin typeface="Microsoft New Tai Lue" panose="020B0502040204020203" pitchFamily="34" charset="0"/>
              <a:cs typeface="Microsoft New Tai Lue" panose="020B0502040204020203" pitchFamily="34" charset="0"/>
            </a:endParaRPr>
          </a:p>
          <a:p>
            <a:pPr lvl="1">
              <a:buNone/>
            </a:pPr>
            <a:endParaRPr lang="en-IN" sz="1800" dirty="0">
              <a:latin typeface="Microsoft New Tai Lue" panose="020B0502040204020203" pitchFamily="34" charset="0"/>
              <a:cs typeface="Microsoft New Tai Lue" panose="020B0502040204020203"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B0E9-1DAB-8695-03DF-2CF7A5C1A598}"/>
              </a:ext>
            </a:extLst>
          </p:cNvPr>
          <p:cNvSpPr>
            <a:spLocks noGrp="1"/>
          </p:cNvSpPr>
          <p:nvPr>
            <p:ph type="title"/>
          </p:nvPr>
        </p:nvSpPr>
        <p:spPr/>
        <p:txBody>
          <a:bodyPr>
            <a:normAutofit/>
          </a:bodyPr>
          <a:lstStyle/>
          <a:p>
            <a:r>
              <a:rPr lang="en-IN" sz="4000" b="1" dirty="0"/>
              <a:t>OBJECTIVE OF PROJECT</a:t>
            </a:r>
          </a:p>
        </p:txBody>
      </p:sp>
      <p:sp>
        <p:nvSpPr>
          <p:cNvPr id="3" name="Content Placeholder 2">
            <a:extLst>
              <a:ext uri="{FF2B5EF4-FFF2-40B4-BE49-F238E27FC236}">
                <a16:creationId xmlns:a16="http://schemas.microsoft.com/office/drawing/2014/main" id="{5EB6C87B-E8B4-258A-9415-ADB38191D8D3}"/>
              </a:ext>
            </a:extLst>
          </p:cNvPr>
          <p:cNvSpPr>
            <a:spLocks noGrp="1"/>
          </p:cNvSpPr>
          <p:nvPr>
            <p:ph idx="1"/>
          </p:nvPr>
        </p:nvSpPr>
        <p:spPr>
          <a:xfrm>
            <a:off x="481553" y="1624012"/>
            <a:ext cx="8229600" cy="4525963"/>
          </a:xfrm>
        </p:spPr>
        <p:txBody>
          <a:bodyPr>
            <a:normAutofit/>
          </a:bodyPr>
          <a:lstStyle/>
          <a:p>
            <a:pPr marL="0" indent="0" algn="just">
              <a:buNone/>
            </a:pPr>
            <a:endParaRPr lang="en-US" sz="2000" dirty="0">
              <a:latin typeface="Microsoft New Tai Lue" panose="020B0502040204020203" pitchFamily="34" charset="0"/>
              <a:cs typeface="Microsoft New Tai Lue" panose="020B0502040204020203" pitchFamily="34" charset="0"/>
            </a:endParaRPr>
          </a:p>
          <a:p>
            <a:pPr algn="just"/>
            <a:r>
              <a:rPr lang="en-US" sz="2000" dirty="0">
                <a:latin typeface="Microsoft New Tai Lue" panose="020B0502040204020203" pitchFamily="34" charset="0"/>
                <a:cs typeface="Microsoft New Tai Lue" panose="020B0502040204020203" pitchFamily="34" charset="0"/>
              </a:rPr>
              <a:t>The primary objective of this project is to develop a deep learning-based rice classification system using MobileNetV2/VGG16 architecture to automate the process of identifying different rice varieties from images. </a:t>
            </a:r>
          </a:p>
          <a:p>
            <a:pPr algn="just"/>
            <a:r>
              <a:rPr lang="en-US" sz="2000" dirty="0">
                <a:latin typeface="Microsoft New Tai Lue" panose="020B0502040204020203" pitchFamily="34" charset="0"/>
                <a:cs typeface="Microsoft New Tai Lue" panose="020B0502040204020203" pitchFamily="34" charset="0"/>
              </a:rPr>
              <a:t>This solution aims to enhance the efficiency and accuracy of rice classification in the agricultural sector, ultimately contributing to improved crop management, quality assurance, and the advancement of precision agriculture practices.</a:t>
            </a:r>
            <a:endParaRPr lang="en-IN" sz="2000" dirty="0">
              <a:latin typeface="Microsoft New Tai Lue" panose="020B0502040204020203" pitchFamily="34" charset="0"/>
              <a:cs typeface="Microsoft New Tai Lue" panose="020B0502040204020203" pitchFamily="34" charset="0"/>
            </a:endParaRPr>
          </a:p>
        </p:txBody>
      </p:sp>
      <p:sp>
        <p:nvSpPr>
          <p:cNvPr id="4" name="Slide Number Placeholder 3">
            <a:extLst>
              <a:ext uri="{FF2B5EF4-FFF2-40B4-BE49-F238E27FC236}">
                <a16:creationId xmlns:a16="http://schemas.microsoft.com/office/drawing/2014/main" id="{50B6B6C8-C860-8FF3-F5C9-8948F9B05C27}"/>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5745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B0E9-1DAB-8695-03DF-2CF7A5C1A598}"/>
              </a:ext>
            </a:extLst>
          </p:cNvPr>
          <p:cNvSpPr>
            <a:spLocks noGrp="1"/>
          </p:cNvSpPr>
          <p:nvPr>
            <p:ph type="title"/>
          </p:nvPr>
        </p:nvSpPr>
        <p:spPr>
          <a:xfrm>
            <a:off x="472911" y="136525"/>
            <a:ext cx="8229600" cy="1143000"/>
          </a:xfrm>
        </p:spPr>
        <p:txBody>
          <a:bodyPr>
            <a:normAutofit/>
          </a:bodyPr>
          <a:lstStyle/>
          <a:p>
            <a:r>
              <a:rPr lang="en-IN" sz="4000" b="1" dirty="0"/>
              <a:t>LITERATURE SURVEY</a:t>
            </a:r>
          </a:p>
        </p:txBody>
      </p:sp>
      <p:sp>
        <p:nvSpPr>
          <p:cNvPr id="4" name="Slide Number Placeholder 3">
            <a:extLst>
              <a:ext uri="{FF2B5EF4-FFF2-40B4-BE49-F238E27FC236}">
                <a16:creationId xmlns:a16="http://schemas.microsoft.com/office/drawing/2014/main" id="{50B6B6C8-C860-8FF3-F5C9-8948F9B05C27}"/>
              </a:ext>
            </a:extLst>
          </p:cNvPr>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3" name="Table 2">
            <a:extLst>
              <a:ext uri="{FF2B5EF4-FFF2-40B4-BE49-F238E27FC236}">
                <a16:creationId xmlns:a16="http://schemas.microsoft.com/office/drawing/2014/main" id="{D9B626EB-3F0F-8917-476D-1BF696942603}"/>
              </a:ext>
            </a:extLst>
          </p:cNvPr>
          <p:cNvGraphicFramePr>
            <a:graphicFrameLocks noGrp="1"/>
          </p:cNvGraphicFramePr>
          <p:nvPr>
            <p:extLst>
              <p:ext uri="{D42A27DB-BD31-4B8C-83A1-F6EECF244321}">
                <p14:modId xmlns:p14="http://schemas.microsoft.com/office/powerpoint/2010/main" val="315209442"/>
              </p:ext>
            </p:extLst>
          </p:nvPr>
        </p:nvGraphicFramePr>
        <p:xfrm>
          <a:off x="222989" y="1722412"/>
          <a:ext cx="8698022" cy="3413176"/>
        </p:xfrm>
        <a:graphic>
          <a:graphicData uri="http://schemas.openxmlformats.org/drawingml/2006/table">
            <a:tbl>
              <a:tblPr firstRow="1" bandRow="1">
                <a:tableStyleId>{2D5ABB26-0587-4C30-8999-92F81FD0307C}</a:tableStyleId>
              </a:tblPr>
              <a:tblGrid>
                <a:gridCol w="448958">
                  <a:extLst>
                    <a:ext uri="{9D8B030D-6E8A-4147-A177-3AD203B41FA5}">
                      <a16:colId xmlns:a16="http://schemas.microsoft.com/office/drawing/2014/main" val="2543764007"/>
                    </a:ext>
                  </a:extLst>
                </a:gridCol>
                <a:gridCol w="974775">
                  <a:extLst>
                    <a:ext uri="{9D8B030D-6E8A-4147-A177-3AD203B41FA5}">
                      <a16:colId xmlns:a16="http://schemas.microsoft.com/office/drawing/2014/main" val="86889573"/>
                    </a:ext>
                  </a:extLst>
                </a:gridCol>
                <a:gridCol w="602145">
                  <a:extLst>
                    <a:ext uri="{9D8B030D-6E8A-4147-A177-3AD203B41FA5}">
                      <a16:colId xmlns:a16="http://schemas.microsoft.com/office/drawing/2014/main" val="2343467037"/>
                    </a:ext>
                  </a:extLst>
                </a:gridCol>
                <a:gridCol w="902156">
                  <a:extLst>
                    <a:ext uri="{9D8B030D-6E8A-4147-A177-3AD203B41FA5}">
                      <a16:colId xmlns:a16="http://schemas.microsoft.com/office/drawing/2014/main" val="1602072648"/>
                    </a:ext>
                  </a:extLst>
                </a:gridCol>
                <a:gridCol w="1420977">
                  <a:extLst>
                    <a:ext uri="{9D8B030D-6E8A-4147-A177-3AD203B41FA5}">
                      <a16:colId xmlns:a16="http://schemas.microsoft.com/office/drawing/2014/main" val="846698499"/>
                    </a:ext>
                  </a:extLst>
                </a:gridCol>
                <a:gridCol w="1918681">
                  <a:extLst>
                    <a:ext uri="{9D8B030D-6E8A-4147-A177-3AD203B41FA5}">
                      <a16:colId xmlns:a16="http://schemas.microsoft.com/office/drawing/2014/main" val="103714217"/>
                    </a:ext>
                  </a:extLst>
                </a:gridCol>
                <a:gridCol w="2430330">
                  <a:extLst>
                    <a:ext uri="{9D8B030D-6E8A-4147-A177-3AD203B41FA5}">
                      <a16:colId xmlns:a16="http://schemas.microsoft.com/office/drawing/2014/main" val="4029090292"/>
                    </a:ext>
                  </a:extLst>
                </a:gridCol>
              </a:tblGrid>
              <a:tr h="734428">
                <a:tc>
                  <a:txBody>
                    <a:bodyPr/>
                    <a:lstStyle/>
                    <a:p>
                      <a:pPr>
                        <a:lnSpc>
                          <a:spcPct val="100000"/>
                        </a:lnSpc>
                        <a:spcBef>
                          <a:spcPts val="4"/>
                        </a:spcBef>
                      </a:pPr>
                      <a:endParaRPr sz="1300" dirty="0">
                        <a:latin typeface="Times New Roman" panose="02020603050405020304" pitchFamily="18" charset="0"/>
                        <a:cs typeface="Times New Roman" pitchFamily="18" charset="0"/>
                      </a:endParaRPr>
                    </a:p>
                    <a:p>
                      <a:pPr marL="130318" marR="130861">
                        <a:lnSpc>
                          <a:spcPts val="1380"/>
                        </a:lnSpc>
                      </a:pPr>
                      <a:r>
                        <a:rPr sz="1100" b="1" spc="-4" dirty="0">
                          <a:latin typeface="Times New Roman" panose="02020603050405020304" pitchFamily="18" charset="0"/>
                          <a:cs typeface="Times New Roman" pitchFamily="18" charset="0"/>
                        </a:rPr>
                        <a:t>Sr </a:t>
                      </a:r>
                      <a:r>
                        <a:rPr sz="1100" b="1" dirty="0">
                          <a:latin typeface="Times New Roman" panose="02020603050405020304" pitchFamily="18" charset="0"/>
                          <a:cs typeface="Times New Roman" pitchFamily="18" charset="0"/>
                        </a:rPr>
                        <a:t> No.</a:t>
                      </a:r>
                      <a:endParaRPr sz="1300" dirty="0">
                        <a:latin typeface="Times New Roman" panose="02020603050405020304" pitchFamily="18" charset="0"/>
                        <a:cs typeface="Times New Roman" pitchFamily="18" charset="0"/>
                      </a:endParaRPr>
                    </a:p>
                  </a:txBody>
                  <a:tcPr marL="0" marR="0" marT="533"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28689">
                        <a:lnSpc>
                          <a:spcPct val="100000"/>
                        </a:lnSpc>
                        <a:spcBef>
                          <a:spcPts val="1000"/>
                        </a:spcBef>
                      </a:pPr>
                      <a:r>
                        <a:rPr sz="1100" b="1" spc="-4">
                          <a:latin typeface="Times New Roman" panose="02020603050405020304" pitchFamily="18" charset="0"/>
                          <a:cs typeface="Times New Roman" pitchFamily="18" charset="0"/>
                        </a:rPr>
                        <a:t>Paper</a:t>
                      </a:r>
                      <a:r>
                        <a:rPr sz="1100" b="1" spc="-34">
                          <a:latin typeface="Times New Roman" panose="02020603050405020304" pitchFamily="18" charset="0"/>
                          <a:cs typeface="Times New Roman" pitchFamily="18" charset="0"/>
                        </a:rPr>
                        <a:t> </a:t>
                      </a:r>
                      <a:r>
                        <a:rPr sz="1100" b="1">
                          <a:latin typeface="Times New Roman" panose="02020603050405020304" pitchFamily="18" charset="0"/>
                          <a:cs typeface="Times New Roman" pitchFamily="18" charset="0"/>
                        </a:rPr>
                        <a:t>Title</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17"/>
                        </a:spcBef>
                      </a:pPr>
                      <a:endParaRPr sz="1300">
                        <a:latin typeface="Times New Roman" panose="02020603050405020304" pitchFamily="18" charset="0"/>
                        <a:cs typeface="Times New Roman" pitchFamily="18" charset="0"/>
                      </a:endParaRPr>
                    </a:p>
                    <a:p>
                      <a:pPr marL="130318" marR="130861">
                        <a:lnSpc>
                          <a:spcPct val="95900"/>
                        </a:lnSpc>
                      </a:pPr>
                      <a:r>
                        <a:rPr lang="en-IN" sz="1100" b="1" spc="4">
                          <a:latin typeface="Times New Roman" panose="02020603050405020304" pitchFamily="18" charset="0"/>
                          <a:cs typeface="Times New Roman" pitchFamily="18" charset="0"/>
                        </a:rPr>
                        <a:t>Publishing</a:t>
                      </a:r>
                      <a:r>
                        <a:rPr sz="1100" b="1" spc="4">
                          <a:latin typeface="Times New Roman" panose="02020603050405020304" pitchFamily="18" charset="0"/>
                          <a:cs typeface="Times New Roman" pitchFamily="18" charset="0"/>
                        </a:rPr>
                        <a:t> </a:t>
                      </a:r>
                      <a:r>
                        <a:rPr sz="1100" b="1" spc="-4">
                          <a:latin typeface="Times New Roman" panose="02020603050405020304" pitchFamily="18" charset="0"/>
                          <a:cs typeface="Times New Roman" pitchFamily="18" charset="0"/>
                        </a:rPr>
                        <a:t>Year</a:t>
                      </a:r>
                      <a:endParaRPr sz="1300" b="1">
                        <a:latin typeface="Times New Roman" panose="02020603050405020304" pitchFamily="18" charset="0"/>
                        <a:cs typeface="Times New Roman" pitchFamily="18" charset="0"/>
                      </a:endParaRPr>
                    </a:p>
                  </a:txBody>
                  <a:tcPr marL="0" marR="0" marT="2132"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4"/>
                        </a:spcBef>
                      </a:pPr>
                      <a:endParaRPr sz="1300" dirty="0">
                        <a:latin typeface="Times New Roman" panose="02020603050405020304" pitchFamily="18" charset="0"/>
                        <a:cs typeface="Times New Roman" pitchFamily="18" charset="0"/>
                      </a:endParaRPr>
                    </a:p>
                    <a:p>
                      <a:pPr marL="130318" marR="207965">
                        <a:lnSpc>
                          <a:spcPts val="1380"/>
                        </a:lnSpc>
                      </a:pPr>
                      <a:r>
                        <a:rPr lang="en-IN" sz="1100" b="1" dirty="0">
                          <a:latin typeface="Times New Roman" panose="02020603050405020304" pitchFamily="18" charset="0"/>
                          <a:cs typeface="Times New Roman" pitchFamily="18" charset="0"/>
                        </a:rPr>
                        <a:t>Models</a:t>
                      </a:r>
                      <a:r>
                        <a:rPr sz="1100" b="1" dirty="0">
                          <a:latin typeface="Times New Roman" panose="02020603050405020304" pitchFamily="18" charset="0"/>
                          <a:cs typeface="Times New Roman" pitchFamily="18" charset="0"/>
                        </a:rPr>
                        <a:t>  </a:t>
                      </a:r>
                      <a:r>
                        <a:rPr sz="1100" b="1" spc="-4" dirty="0">
                          <a:latin typeface="Times New Roman" panose="02020603050405020304" pitchFamily="18" charset="0"/>
                          <a:cs typeface="Times New Roman" pitchFamily="18" charset="0"/>
                        </a:rPr>
                        <a:t>Used</a:t>
                      </a:r>
                      <a:endParaRPr sz="1300" dirty="0">
                        <a:latin typeface="Times New Roman" panose="02020603050405020304" pitchFamily="18" charset="0"/>
                        <a:cs typeface="Times New Roman" pitchFamily="18" charset="0"/>
                      </a:endParaRPr>
                    </a:p>
                  </a:txBody>
                  <a:tcPr marL="0" marR="0" marT="533"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4"/>
                        </a:spcBef>
                      </a:pPr>
                      <a:endParaRPr sz="1300">
                        <a:latin typeface="Times New Roman" panose="02020603050405020304" pitchFamily="18" charset="0"/>
                        <a:cs typeface="Times New Roman" pitchFamily="18" charset="0"/>
                      </a:endParaRPr>
                    </a:p>
                    <a:p>
                      <a:pPr marL="130318" marR="471318">
                        <a:lnSpc>
                          <a:spcPts val="1380"/>
                        </a:lnSpc>
                      </a:pPr>
                      <a:r>
                        <a:rPr sz="1100" b="1">
                          <a:latin typeface="Times New Roman" panose="02020603050405020304" pitchFamily="18" charset="0"/>
                          <a:cs typeface="Times New Roman" pitchFamily="18" charset="0"/>
                        </a:rPr>
                        <a:t>I</a:t>
                      </a:r>
                      <a:r>
                        <a:rPr sz="1100" b="1" spc="4">
                          <a:latin typeface="Times New Roman" panose="02020603050405020304" pitchFamily="18" charset="0"/>
                          <a:cs typeface="Times New Roman" pitchFamily="18" charset="0"/>
                        </a:rPr>
                        <a:t>m</a:t>
                      </a:r>
                      <a:r>
                        <a:rPr sz="1100" b="1">
                          <a:latin typeface="Times New Roman" panose="02020603050405020304" pitchFamily="18" charset="0"/>
                          <a:cs typeface="Times New Roman" pitchFamily="18" charset="0"/>
                        </a:rPr>
                        <a:t>po</a:t>
                      </a:r>
                      <a:r>
                        <a:rPr sz="1100" b="1" spc="-4">
                          <a:latin typeface="Times New Roman" panose="02020603050405020304" pitchFamily="18" charset="0"/>
                          <a:cs typeface="Times New Roman" pitchFamily="18" charset="0"/>
                        </a:rPr>
                        <a:t>r</a:t>
                      </a:r>
                      <a:r>
                        <a:rPr sz="1100" b="1">
                          <a:latin typeface="Times New Roman" panose="02020603050405020304" pitchFamily="18" charset="0"/>
                          <a:cs typeface="Times New Roman" pitchFamily="18" charset="0"/>
                        </a:rPr>
                        <a:t>tant  </a:t>
                      </a:r>
                      <a:r>
                        <a:rPr sz="1100" b="1" spc="-4">
                          <a:latin typeface="Times New Roman" panose="02020603050405020304" pitchFamily="18" charset="0"/>
                          <a:cs typeface="Times New Roman" pitchFamily="18" charset="0"/>
                        </a:rPr>
                        <a:t>Features</a:t>
                      </a:r>
                      <a:endParaRPr sz="1300">
                        <a:latin typeface="Times New Roman" panose="02020603050405020304" pitchFamily="18" charset="0"/>
                        <a:cs typeface="Times New Roman" pitchFamily="18" charset="0"/>
                      </a:endParaRPr>
                    </a:p>
                  </a:txBody>
                  <a:tcPr marL="0" marR="0" marT="533"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29775">
                        <a:lnSpc>
                          <a:spcPct val="100000"/>
                        </a:lnSpc>
                        <a:spcBef>
                          <a:spcPts val="1000"/>
                        </a:spcBef>
                      </a:pPr>
                      <a:r>
                        <a:rPr sz="1100" b="1" spc="-4">
                          <a:latin typeface="Times New Roman" panose="02020603050405020304" pitchFamily="18" charset="0"/>
                          <a:cs typeface="Times New Roman" pitchFamily="18" charset="0"/>
                        </a:rPr>
                        <a:t>Findings</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30318">
                        <a:lnSpc>
                          <a:spcPct val="100000"/>
                        </a:lnSpc>
                        <a:spcBef>
                          <a:spcPts val="1000"/>
                        </a:spcBef>
                      </a:pPr>
                      <a:r>
                        <a:rPr sz="1100" b="1" spc="-4">
                          <a:latin typeface="Times New Roman" panose="02020603050405020304" pitchFamily="18" charset="0"/>
                          <a:cs typeface="Times New Roman" pitchFamily="18" charset="0"/>
                        </a:rPr>
                        <a:t>Research</a:t>
                      </a:r>
                      <a:r>
                        <a:rPr sz="1100" b="1" spc="-30">
                          <a:latin typeface="Times New Roman" panose="02020603050405020304" pitchFamily="18" charset="0"/>
                          <a:cs typeface="Times New Roman" pitchFamily="18" charset="0"/>
                        </a:rPr>
                        <a:t> </a:t>
                      </a:r>
                      <a:r>
                        <a:rPr sz="1100" b="1">
                          <a:latin typeface="Times New Roman" panose="02020603050405020304" pitchFamily="18" charset="0"/>
                          <a:cs typeface="Times New Roman" pitchFamily="18" charset="0"/>
                        </a:rPr>
                        <a:t>Gap</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8059609"/>
                  </a:ext>
                </a:extLst>
              </a:tr>
              <a:tr h="2124060">
                <a:tc>
                  <a:txBody>
                    <a:bodyPr/>
                    <a:lstStyle/>
                    <a:p>
                      <a:pPr algn="just">
                        <a:lnSpc>
                          <a:spcPct val="107000"/>
                        </a:lnSpc>
                        <a:spcAft>
                          <a:spcPts val="684"/>
                        </a:spcAft>
                      </a:pPr>
                      <a:r>
                        <a:rPr lang="en-IN" sz="1100" kern="10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a:effectLst/>
                          <a:latin typeface="Times New Roman" panose="02020603050405020304" pitchFamily="18" charset="0"/>
                          <a:ea typeface="Calibri" panose="020F0502020204030204" pitchFamily="34" charset="0"/>
                          <a:cs typeface="Times New Roman" pitchFamily="18" charset="0"/>
                        </a:rPr>
                        <a:t> 1</a:t>
                      </a:r>
                    </a:p>
                  </a:txBody>
                  <a:tcPr marL="57560" marR="57560" marT="0" marB="0">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MobileNets: Efficient Convolutional Neural Networks for Mobile Vision Applications</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2017</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4</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MobileNets</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Depth-wise separable convolutions</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US"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MobileNets are efficient models for mobile and embedded vision applications. They are based on a streamlined architecture that uses depth-wise separable convolutions to build lightweight deep neural networks. They introduce two simple global hyper-parameters that efficiently trade off between latency and accuracy12. They show strong performance compared to other popular models on ImageNet classification2. </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does not compare the MobileNets with other state-of-the-art models that are designed for mobile and embedded vision applications, such as ShuffleNet, SqueezeNet, and NASNet. It only compares them with some conventional models, such as VGG, Inception, and ResNet. A fair comparison with other models that have similar goals and constraints would be more informative and convincing.</a:t>
                      </a:r>
                      <a:endParaRPr lang="en-IN" sz="11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967932"/>
                  </a:ext>
                </a:extLst>
              </a:tr>
            </a:tbl>
          </a:graphicData>
        </a:graphic>
      </p:graphicFrame>
    </p:spTree>
    <p:extLst>
      <p:ext uri="{BB962C8B-B14F-4D97-AF65-F5344CB8AC3E}">
        <p14:creationId xmlns:p14="http://schemas.microsoft.com/office/powerpoint/2010/main" val="188461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B0E9-1DAB-8695-03DF-2CF7A5C1A598}"/>
              </a:ext>
            </a:extLst>
          </p:cNvPr>
          <p:cNvSpPr>
            <a:spLocks noGrp="1"/>
          </p:cNvSpPr>
          <p:nvPr>
            <p:ph type="title"/>
          </p:nvPr>
        </p:nvSpPr>
        <p:spPr>
          <a:xfrm>
            <a:off x="472911" y="136525"/>
            <a:ext cx="8229600" cy="1143000"/>
          </a:xfrm>
        </p:spPr>
        <p:txBody>
          <a:bodyPr>
            <a:normAutofit/>
          </a:bodyPr>
          <a:lstStyle/>
          <a:p>
            <a:r>
              <a:rPr lang="en-IN" sz="4000" b="1" dirty="0"/>
              <a:t>LITERATURE SURVEY CONTINUED</a:t>
            </a:r>
          </a:p>
        </p:txBody>
      </p:sp>
      <p:sp>
        <p:nvSpPr>
          <p:cNvPr id="4" name="Slide Number Placeholder 3">
            <a:extLst>
              <a:ext uri="{FF2B5EF4-FFF2-40B4-BE49-F238E27FC236}">
                <a16:creationId xmlns:a16="http://schemas.microsoft.com/office/drawing/2014/main" id="{50B6B6C8-C860-8FF3-F5C9-8948F9B05C27}"/>
              </a:ext>
            </a:extLst>
          </p:cNvPr>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3" name="Table 2">
            <a:extLst>
              <a:ext uri="{FF2B5EF4-FFF2-40B4-BE49-F238E27FC236}">
                <a16:creationId xmlns:a16="http://schemas.microsoft.com/office/drawing/2014/main" id="{D9B626EB-3F0F-8917-476D-1BF696942603}"/>
              </a:ext>
            </a:extLst>
          </p:cNvPr>
          <p:cNvGraphicFramePr>
            <a:graphicFrameLocks noGrp="1"/>
          </p:cNvGraphicFramePr>
          <p:nvPr>
            <p:extLst>
              <p:ext uri="{D42A27DB-BD31-4B8C-83A1-F6EECF244321}">
                <p14:modId xmlns:p14="http://schemas.microsoft.com/office/powerpoint/2010/main" val="1211986768"/>
              </p:ext>
            </p:extLst>
          </p:nvPr>
        </p:nvGraphicFramePr>
        <p:xfrm>
          <a:off x="222989" y="1295400"/>
          <a:ext cx="8698022" cy="4901354"/>
        </p:xfrm>
        <a:graphic>
          <a:graphicData uri="http://schemas.openxmlformats.org/drawingml/2006/table">
            <a:tbl>
              <a:tblPr firstRow="1" bandRow="1">
                <a:tableStyleId>{2D5ABB26-0587-4C30-8999-92F81FD0307C}</a:tableStyleId>
              </a:tblPr>
              <a:tblGrid>
                <a:gridCol w="448958">
                  <a:extLst>
                    <a:ext uri="{9D8B030D-6E8A-4147-A177-3AD203B41FA5}">
                      <a16:colId xmlns:a16="http://schemas.microsoft.com/office/drawing/2014/main" val="2543764007"/>
                    </a:ext>
                  </a:extLst>
                </a:gridCol>
                <a:gridCol w="974775">
                  <a:extLst>
                    <a:ext uri="{9D8B030D-6E8A-4147-A177-3AD203B41FA5}">
                      <a16:colId xmlns:a16="http://schemas.microsoft.com/office/drawing/2014/main" val="86889573"/>
                    </a:ext>
                  </a:extLst>
                </a:gridCol>
                <a:gridCol w="602145">
                  <a:extLst>
                    <a:ext uri="{9D8B030D-6E8A-4147-A177-3AD203B41FA5}">
                      <a16:colId xmlns:a16="http://schemas.microsoft.com/office/drawing/2014/main" val="2343467037"/>
                    </a:ext>
                  </a:extLst>
                </a:gridCol>
                <a:gridCol w="902156">
                  <a:extLst>
                    <a:ext uri="{9D8B030D-6E8A-4147-A177-3AD203B41FA5}">
                      <a16:colId xmlns:a16="http://schemas.microsoft.com/office/drawing/2014/main" val="1602072648"/>
                    </a:ext>
                  </a:extLst>
                </a:gridCol>
                <a:gridCol w="1420977">
                  <a:extLst>
                    <a:ext uri="{9D8B030D-6E8A-4147-A177-3AD203B41FA5}">
                      <a16:colId xmlns:a16="http://schemas.microsoft.com/office/drawing/2014/main" val="846698499"/>
                    </a:ext>
                  </a:extLst>
                </a:gridCol>
                <a:gridCol w="1918681">
                  <a:extLst>
                    <a:ext uri="{9D8B030D-6E8A-4147-A177-3AD203B41FA5}">
                      <a16:colId xmlns:a16="http://schemas.microsoft.com/office/drawing/2014/main" val="103714217"/>
                    </a:ext>
                  </a:extLst>
                </a:gridCol>
                <a:gridCol w="2430330">
                  <a:extLst>
                    <a:ext uri="{9D8B030D-6E8A-4147-A177-3AD203B41FA5}">
                      <a16:colId xmlns:a16="http://schemas.microsoft.com/office/drawing/2014/main" val="4029090292"/>
                    </a:ext>
                  </a:extLst>
                </a:gridCol>
              </a:tblGrid>
              <a:tr h="734428">
                <a:tc>
                  <a:txBody>
                    <a:bodyPr/>
                    <a:lstStyle/>
                    <a:p>
                      <a:pPr>
                        <a:lnSpc>
                          <a:spcPct val="100000"/>
                        </a:lnSpc>
                        <a:spcBef>
                          <a:spcPts val="4"/>
                        </a:spcBef>
                      </a:pPr>
                      <a:endParaRPr sz="1300" dirty="0">
                        <a:latin typeface="Times New Roman" panose="02020603050405020304" pitchFamily="18" charset="0"/>
                        <a:cs typeface="Times New Roman" pitchFamily="18" charset="0"/>
                      </a:endParaRPr>
                    </a:p>
                    <a:p>
                      <a:pPr marL="130318" marR="130861">
                        <a:lnSpc>
                          <a:spcPts val="1380"/>
                        </a:lnSpc>
                      </a:pPr>
                      <a:r>
                        <a:rPr sz="1100" b="1" spc="-4" dirty="0">
                          <a:latin typeface="Times New Roman" panose="02020603050405020304" pitchFamily="18" charset="0"/>
                          <a:cs typeface="Times New Roman" pitchFamily="18" charset="0"/>
                        </a:rPr>
                        <a:t>Sr </a:t>
                      </a:r>
                      <a:r>
                        <a:rPr sz="1100" b="1" dirty="0">
                          <a:latin typeface="Times New Roman" panose="02020603050405020304" pitchFamily="18" charset="0"/>
                          <a:cs typeface="Times New Roman" pitchFamily="18" charset="0"/>
                        </a:rPr>
                        <a:t> No.</a:t>
                      </a:r>
                      <a:endParaRPr sz="1300" dirty="0">
                        <a:latin typeface="Times New Roman" panose="02020603050405020304" pitchFamily="18" charset="0"/>
                        <a:cs typeface="Times New Roman" pitchFamily="18" charset="0"/>
                      </a:endParaRPr>
                    </a:p>
                  </a:txBody>
                  <a:tcPr marL="0" marR="0" marT="533"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28689">
                        <a:lnSpc>
                          <a:spcPct val="100000"/>
                        </a:lnSpc>
                        <a:spcBef>
                          <a:spcPts val="1000"/>
                        </a:spcBef>
                      </a:pPr>
                      <a:r>
                        <a:rPr sz="1100" b="1" spc="-4">
                          <a:latin typeface="Times New Roman" panose="02020603050405020304" pitchFamily="18" charset="0"/>
                          <a:cs typeface="Times New Roman" pitchFamily="18" charset="0"/>
                        </a:rPr>
                        <a:t>Paper</a:t>
                      </a:r>
                      <a:r>
                        <a:rPr sz="1100" b="1" spc="-34">
                          <a:latin typeface="Times New Roman" panose="02020603050405020304" pitchFamily="18" charset="0"/>
                          <a:cs typeface="Times New Roman" pitchFamily="18" charset="0"/>
                        </a:rPr>
                        <a:t> </a:t>
                      </a:r>
                      <a:r>
                        <a:rPr sz="1100" b="1">
                          <a:latin typeface="Times New Roman" panose="02020603050405020304" pitchFamily="18" charset="0"/>
                          <a:cs typeface="Times New Roman" pitchFamily="18" charset="0"/>
                        </a:rPr>
                        <a:t>Title</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17"/>
                        </a:spcBef>
                      </a:pPr>
                      <a:endParaRPr sz="1300">
                        <a:latin typeface="Times New Roman" panose="02020603050405020304" pitchFamily="18" charset="0"/>
                        <a:cs typeface="Times New Roman" pitchFamily="18" charset="0"/>
                      </a:endParaRPr>
                    </a:p>
                    <a:p>
                      <a:pPr marL="130318" marR="130861">
                        <a:lnSpc>
                          <a:spcPct val="95900"/>
                        </a:lnSpc>
                      </a:pPr>
                      <a:r>
                        <a:rPr lang="en-IN" sz="1100" b="1" spc="4">
                          <a:latin typeface="Times New Roman" panose="02020603050405020304" pitchFamily="18" charset="0"/>
                          <a:cs typeface="Times New Roman" pitchFamily="18" charset="0"/>
                        </a:rPr>
                        <a:t>Publishing</a:t>
                      </a:r>
                      <a:r>
                        <a:rPr sz="1100" b="1" spc="4">
                          <a:latin typeface="Times New Roman" panose="02020603050405020304" pitchFamily="18" charset="0"/>
                          <a:cs typeface="Times New Roman" pitchFamily="18" charset="0"/>
                        </a:rPr>
                        <a:t> </a:t>
                      </a:r>
                      <a:r>
                        <a:rPr sz="1100" b="1" spc="-4">
                          <a:latin typeface="Times New Roman" panose="02020603050405020304" pitchFamily="18" charset="0"/>
                          <a:cs typeface="Times New Roman" pitchFamily="18" charset="0"/>
                        </a:rPr>
                        <a:t>Year</a:t>
                      </a:r>
                      <a:endParaRPr sz="1300" b="1">
                        <a:latin typeface="Times New Roman" panose="02020603050405020304" pitchFamily="18" charset="0"/>
                        <a:cs typeface="Times New Roman" pitchFamily="18" charset="0"/>
                      </a:endParaRPr>
                    </a:p>
                  </a:txBody>
                  <a:tcPr marL="0" marR="0" marT="2132"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4"/>
                        </a:spcBef>
                      </a:pPr>
                      <a:endParaRPr sz="1300" dirty="0">
                        <a:latin typeface="Times New Roman" panose="02020603050405020304" pitchFamily="18" charset="0"/>
                        <a:cs typeface="Times New Roman" pitchFamily="18" charset="0"/>
                      </a:endParaRPr>
                    </a:p>
                    <a:p>
                      <a:pPr marL="130318" marR="207965">
                        <a:lnSpc>
                          <a:spcPts val="1380"/>
                        </a:lnSpc>
                      </a:pPr>
                      <a:r>
                        <a:rPr lang="en-IN" sz="1100" b="1" dirty="0">
                          <a:latin typeface="Times New Roman" panose="02020603050405020304" pitchFamily="18" charset="0"/>
                          <a:cs typeface="Times New Roman" pitchFamily="18" charset="0"/>
                        </a:rPr>
                        <a:t>Models</a:t>
                      </a:r>
                      <a:r>
                        <a:rPr sz="1100" b="1" dirty="0">
                          <a:latin typeface="Times New Roman" panose="02020603050405020304" pitchFamily="18" charset="0"/>
                          <a:cs typeface="Times New Roman" pitchFamily="18" charset="0"/>
                        </a:rPr>
                        <a:t>  </a:t>
                      </a:r>
                      <a:r>
                        <a:rPr sz="1100" b="1" spc="-4" dirty="0">
                          <a:latin typeface="Times New Roman" panose="02020603050405020304" pitchFamily="18" charset="0"/>
                          <a:cs typeface="Times New Roman" pitchFamily="18" charset="0"/>
                        </a:rPr>
                        <a:t>Used</a:t>
                      </a:r>
                      <a:endParaRPr sz="1300" dirty="0">
                        <a:latin typeface="Times New Roman" panose="02020603050405020304" pitchFamily="18" charset="0"/>
                        <a:cs typeface="Times New Roman" pitchFamily="18" charset="0"/>
                      </a:endParaRPr>
                    </a:p>
                  </a:txBody>
                  <a:tcPr marL="0" marR="0" marT="533"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4"/>
                        </a:spcBef>
                      </a:pPr>
                      <a:endParaRPr sz="1300">
                        <a:latin typeface="Times New Roman" panose="02020603050405020304" pitchFamily="18" charset="0"/>
                        <a:cs typeface="Times New Roman" pitchFamily="18" charset="0"/>
                      </a:endParaRPr>
                    </a:p>
                    <a:p>
                      <a:pPr marL="130318" marR="471318">
                        <a:lnSpc>
                          <a:spcPts val="1380"/>
                        </a:lnSpc>
                      </a:pPr>
                      <a:r>
                        <a:rPr sz="1100" b="1">
                          <a:latin typeface="Times New Roman" panose="02020603050405020304" pitchFamily="18" charset="0"/>
                          <a:cs typeface="Times New Roman" pitchFamily="18" charset="0"/>
                        </a:rPr>
                        <a:t>I</a:t>
                      </a:r>
                      <a:r>
                        <a:rPr sz="1100" b="1" spc="4">
                          <a:latin typeface="Times New Roman" panose="02020603050405020304" pitchFamily="18" charset="0"/>
                          <a:cs typeface="Times New Roman" pitchFamily="18" charset="0"/>
                        </a:rPr>
                        <a:t>m</a:t>
                      </a:r>
                      <a:r>
                        <a:rPr sz="1100" b="1">
                          <a:latin typeface="Times New Roman" panose="02020603050405020304" pitchFamily="18" charset="0"/>
                          <a:cs typeface="Times New Roman" pitchFamily="18" charset="0"/>
                        </a:rPr>
                        <a:t>po</a:t>
                      </a:r>
                      <a:r>
                        <a:rPr sz="1100" b="1" spc="-4">
                          <a:latin typeface="Times New Roman" panose="02020603050405020304" pitchFamily="18" charset="0"/>
                          <a:cs typeface="Times New Roman" pitchFamily="18" charset="0"/>
                        </a:rPr>
                        <a:t>r</a:t>
                      </a:r>
                      <a:r>
                        <a:rPr sz="1100" b="1">
                          <a:latin typeface="Times New Roman" panose="02020603050405020304" pitchFamily="18" charset="0"/>
                          <a:cs typeface="Times New Roman" pitchFamily="18" charset="0"/>
                        </a:rPr>
                        <a:t>tant  </a:t>
                      </a:r>
                      <a:r>
                        <a:rPr sz="1100" b="1" spc="-4">
                          <a:latin typeface="Times New Roman" panose="02020603050405020304" pitchFamily="18" charset="0"/>
                          <a:cs typeface="Times New Roman" pitchFamily="18" charset="0"/>
                        </a:rPr>
                        <a:t>Features</a:t>
                      </a:r>
                      <a:endParaRPr sz="1300">
                        <a:latin typeface="Times New Roman" panose="02020603050405020304" pitchFamily="18" charset="0"/>
                        <a:cs typeface="Times New Roman" pitchFamily="18" charset="0"/>
                      </a:endParaRPr>
                    </a:p>
                  </a:txBody>
                  <a:tcPr marL="0" marR="0" marT="533"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29775">
                        <a:lnSpc>
                          <a:spcPct val="100000"/>
                        </a:lnSpc>
                        <a:spcBef>
                          <a:spcPts val="1000"/>
                        </a:spcBef>
                      </a:pPr>
                      <a:r>
                        <a:rPr sz="1100" b="1" spc="-4">
                          <a:latin typeface="Times New Roman" panose="02020603050405020304" pitchFamily="18" charset="0"/>
                          <a:cs typeface="Times New Roman" pitchFamily="18" charset="0"/>
                        </a:rPr>
                        <a:t>Findings</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30318">
                        <a:lnSpc>
                          <a:spcPct val="100000"/>
                        </a:lnSpc>
                        <a:spcBef>
                          <a:spcPts val="1000"/>
                        </a:spcBef>
                      </a:pPr>
                      <a:r>
                        <a:rPr sz="1100" b="1" spc="-4">
                          <a:latin typeface="Times New Roman" panose="02020603050405020304" pitchFamily="18" charset="0"/>
                          <a:cs typeface="Times New Roman" pitchFamily="18" charset="0"/>
                        </a:rPr>
                        <a:t>Research</a:t>
                      </a:r>
                      <a:r>
                        <a:rPr sz="1100" b="1" spc="-30">
                          <a:latin typeface="Times New Roman" panose="02020603050405020304" pitchFamily="18" charset="0"/>
                          <a:cs typeface="Times New Roman" pitchFamily="18" charset="0"/>
                        </a:rPr>
                        <a:t> </a:t>
                      </a:r>
                      <a:r>
                        <a:rPr sz="1100" b="1">
                          <a:latin typeface="Times New Roman" panose="02020603050405020304" pitchFamily="18" charset="0"/>
                          <a:cs typeface="Times New Roman" pitchFamily="18" charset="0"/>
                        </a:rPr>
                        <a:t>Gap</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8059609"/>
                  </a:ext>
                </a:extLst>
              </a:tr>
              <a:tr h="2124060">
                <a:tc>
                  <a:txBody>
                    <a:bodyPr/>
                    <a:lstStyle/>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2</a:t>
                      </a:r>
                    </a:p>
                  </a:txBody>
                  <a:tcPr marL="57560" marR="57560" marT="0" marB="0">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Identification of Rice Varieties Using Machine Learning Algorithms</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1</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kern="100">
                          <a:effectLst/>
                          <a:latin typeface="Times New Roman" panose="02020603050405020304" pitchFamily="18" charset="0"/>
                          <a:ea typeface="Calibri" panose="020F0502020204030204" pitchFamily="34" charset="0"/>
                          <a:cs typeface="Times New Roman" pitchFamily="18" charset="0"/>
                        </a:rPr>
                        <a:t> </a:t>
                      </a: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2022</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4</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VGG16 CNN with logistic regression classifier</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1</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discusses the use of machine learning algorithms for distinguishing rice data into continuous real values instead of using classes or discrete values</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4</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 </a:t>
                      </a: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It also identifies the distribution movement depending on the historical data</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1</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The classification success rates were 99.7% for VGG16 CNN with logistic regression classifier</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4</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 </a:t>
                      </a: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A total of 106 features were extracted from the images</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1</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discusses the use of machine learning algorithms for distinguishing rice data into continuous real values instead of using classes or discrete values. A potential research gap could be exploring how these algorithms perform when distinguishing between more than two classes or using different types of data.</a:t>
                      </a:r>
                      <a:endParaRPr lang="en-IN" sz="1300" kern="100" dirty="0">
                        <a:effectLst/>
                        <a:latin typeface="Times New Roman" panose="02020603050405020304" pitchFamily="18" charset="0"/>
                        <a:ea typeface="Calibri" panose="020F0502020204030204" pitchFamily="34" charset="0"/>
                        <a:cs typeface="Times New Roman" pitchFamily="18" charset="0"/>
                      </a:endParaRP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967932"/>
                  </a:ext>
                </a:extLst>
              </a:tr>
              <a:tr h="2026341">
                <a:tc>
                  <a:txBody>
                    <a:bodyPr/>
                    <a:lstStyle/>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3</a:t>
                      </a:r>
                    </a:p>
                  </a:txBody>
                  <a:tcPr marL="57560" marR="57560" marT="0" marB="0">
                    <a:lnL w="6350">
                      <a:solidFill>
                        <a:srgbClr val="000000"/>
                      </a:solidFill>
                      <a:prstDash val="soli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Classification of rice varieties with deep learning methods</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12</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2021</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1</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PointNet</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1</a:t>
                      </a: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 ResNet50, CNN</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2</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discusses the use of point cloud data combined with deep learning for rice variety classification</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1</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 </a:t>
                      </a: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Another paper discusses the use of ResNet50 and CNN for image dataset</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2</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The improved </a:t>
                      </a:r>
                      <a:r>
                        <a:rPr lang="en-IN" sz="1100" u="none" strike="noStrike" kern="0" dirty="0" err="1">
                          <a:solidFill>
                            <a:srgbClr val="000000"/>
                          </a:solidFill>
                          <a:effectLst/>
                          <a:latin typeface="Times New Roman" panose="02020603050405020304" pitchFamily="18" charset="0"/>
                          <a:ea typeface="Times New Roman" panose="02020603050405020304" pitchFamily="18" charset="0"/>
                          <a:cs typeface="Times New Roman" pitchFamily="18" charset="0"/>
                        </a:rPr>
                        <a:t>PointNet</a:t>
                      </a: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 model had an average classification accuracy of 89.4% for eight varieties of rice</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1</a:t>
                      </a: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 </a:t>
                      </a: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The models achieved high classification success rates, with 99.44% for CNN, and 97.62% for ResNet50</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2</a:t>
                      </a: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While the paper discusses the use of point cloud data combined with deep learning for rice variety classification, there could be a gap in exploring other types of data such as spectral data or combining multiple data types for improved classification.</a:t>
                      </a:r>
                      <a:endParaRPr lang="en-IN" sz="1300" kern="100" dirty="0">
                        <a:effectLst/>
                        <a:latin typeface="Times New Roman" panose="02020603050405020304" pitchFamily="18" charset="0"/>
                        <a:ea typeface="Calibri" panose="020F0502020204030204" pitchFamily="34" charset="0"/>
                        <a:cs typeface="Times New Roman" pitchFamily="18" charset="0"/>
                      </a:endParaRP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3202748334"/>
                  </a:ext>
                </a:extLst>
              </a:tr>
            </a:tbl>
          </a:graphicData>
        </a:graphic>
      </p:graphicFrame>
    </p:spTree>
    <p:extLst>
      <p:ext uri="{BB962C8B-B14F-4D97-AF65-F5344CB8AC3E}">
        <p14:creationId xmlns:p14="http://schemas.microsoft.com/office/powerpoint/2010/main" val="395570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B0E9-1DAB-8695-03DF-2CF7A5C1A598}"/>
              </a:ext>
            </a:extLst>
          </p:cNvPr>
          <p:cNvSpPr>
            <a:spLocks noGrp="1"/>
          </p:cNvSpPr>
          <p:nvPr>
            <p:ph type="title"/>
          </p:nvPr>
        </p:nvSpPr>
        <p:spPr>
          <a:xfrm>
            <a:off x="457200" y="0"/>
            <a:ext cx="8229600" cy="1143000"/>
          </a:xfrm>
        </p:spPr>
        <p:txBody>
          <a:bodyPr>
            <a:normAutofit/>
          </a:bodyPr>
          <a:lstStyle/>
          <a:p>
            <a:r>
              <a:rPr lang="en-IN" sz="4000" b="1" dirty="0"/>
              <a:t>LITERATURE SURVEY CONTINUED</a:t>
            </a:r>
          </a:p>
        </p:txBody>
      </p:sp>
      <p:sp>
        <p:nvSpPr>
          <p:cNvPr id="4" name="Slide Number Placeholder 3">
            <a:extLst>
              <a:ext uri="{FF2B5EF4-FFF2-40B4-BE49-F238E27FC236}">
                <a16:creationId xmlns:a16="http://schemas.microsoft.com/office/drawing/2014/main" id="{50B6B6C8-C860-8FF3-F5C9-8948F9B05C27}"/>
              </a:ext>
            </a:extLst>
          </p:cNvPr>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5" name="Table 4">
            <a:extLst>
              <a:ext uri="{FF2B5EF4-FFF2-40B4-BE49-F238E27FC236}">
                <a16:creationId xmlns:a16="http://schemas.microsoft.com/office/drawing/2014/main" id="{91CE996F-E841-056D-39F7-30DAC11277D7}"/>
              </a:ext>
            </a:extLst>
          </p:cNvPr>
          <p:cNvGraphicFramePr>
            <a:graphicFrameLocks noGrp="1"/>
          </p:cNvGraphicFramePr>
          <p:nvPr>
            <p:extLst>
              <p:ext uri="{D42A27DB-BD31-4B8C-83A1-F6EECF244321}">
                <p14:modId xmlns:p14="http://schemas.microsoft.com/office/powerpoint/2010/main" val="2178660004"/>
              </p:ext>
            </p:extLst>
          </p:nvPr>
        </p:nvGraphicFramePr>
        <p:xfrm>
          <a:off x="222989" y="1066800"/>
          <a:ext cx="8698022" cy="5572734"/>
        </p:xfrm>
        <a:graphic>
          <a:graphicData uri="http://schemas.openxmlformats.org/drawingml/2006/table">
            <a:tbl>
              <a:tblPr firstRow="1" bandRow="1">
                <a:tableStyleId>{2D5ABB26-0587-4C30-8999-92F81FD0307C}</a:tableStyleId>
              </a:tblPr>
              <a:tblGrid>
                <a:gridCol w="448958">
                  <a:extLst>
                    <a:ext uri="{9D8B030D-6E8A-4147-A177-3AD203B41FA5}">
                      <a16:colId xmlns:a16="http://schemas.microsoft.com/office/drawing/2014/main" val="2323310381"/>
                    </a:ext>
                  </a:extLst>
                </a:gridCol>
                <a:gridCol w="974775">
                  <a:extLst>
                    <a:ext uri="{9D8B030D-6E8A-4147-A177-3AD203B41FA5}">
                      <a16:colId xmlns:a16="http://schemas.microsoft.com/office/drawing/2014/main" val="3808736010"/>
                    </a:ext>
                  </a:extLst>
                </a:gridCol>
                <a:gridCol w="602145">
                  <a:extLst>
                    <a:ext uri="{9D8B030D-6E8A-4147-A177-3AD203B41FA5}">
                      <a16:colId xmlns:a16="http://schemas.microsoft.com/office/drawing/2014/main" val="562609655"/>
                    </a:ext>
                  </a:extLst>
                </a:gridCol>
                <a:gridCol w="902156">
                  <a:extLst>
                    <a:ext uri="{9D8B030D-6E8A-4147-A177-3AD203B41FA5}">
                      <a16:colId xmlns:a16="http://schemas.microsoft.com/office/drawing/2014/main" val="2988660328"/>
                    </a:ext>
                  </a:extLst>
                </a:gridCol>
                <a:gridCol w="1420977">
                  <a:extLst>
                    <a:ext uri="{9D8B030D-6E8A-4147-A177-3AD203B41FA5}">
                      <a16:colId xmlns:a16="http://schemas.microsoft.com/office/drawing/2014/main" val="2846088011"/>
                    </a:ext>
                  </a:extLst>
                </a:gridCol>
                <a:gridCol w="1918681">
                  <a:extLst>
                    <a:ext uri="{9D8B030D-6E8A-4147-A177-3AD203B41FA5}">
                      <a16:colId xmlns:a16="http://schemas.microsoft.com/office/drawing/2014/main" val="1293587089"/>
                    </a:ext>
                  </a:extLst>
                </a:gridCol>
                <a:gridCol w="2430330">
                  <a:extLst>
                    <a:ext uri="{9D8B030D-6E8A-4147-A177-3AD203B41FA5}">
                      <a16:colId xmlns:a16="http://schemas.microsoft.com/office/drawing/2014/main" val="2429992519"/>
                    </a:ext>
                  </a:extLst>
                </a:gridCol>
              </a:tblGrid>
              <a:tr h="835326">
                <a:tc>
                  <a:txBody>
                    <a:bodyPr/>
                    <a:lstStyle/>
                    <a:p>
                      <a:pPr>
                        <a:lnSpc>
                          <a:spcPct val="100000"/>
                        </a:lnSpc>
                        <a:spcBef>
                          <a:spcPts val="4"/>
                        </a:spcBef>
                      </a:pPr>
                      <a:endParaRPr sz="1300" dirty="0">
                        <a:latin typeface="Times New Roman" panose="02020603050405020304" pitchFamily="18" charset="0"/>
                        <a:cs typeface="Times New Roman" pitchFamily="18" charset="0"/>
                      </a:endParaRPr>
                    </a:p>
                    <a:p>
                      <a:pPr marL="130318" marR="130861">
                        <a:lnSpc>
                          <a:spcPts val="1380"/>
                        </a:lnSpc>
                      </a:pPr>
                      <a:r>
                        <a:rPr sz="1100" b="1" spc="-4" dirty="0">
                          <a:latin typeface="Times New Roman" panose="02020603050405020304" pitchFamily="18" charset="0"/>
                          <a:cs typeface="Times New Roman" pitchFamily="18" charset="0"/>
                        </a:rPr>
                        <a:t>Sr </a:t>
                      </a:r>
                      <a:r>
                        <a:rPr sz="1100" b="1" dirty="0">
                          <a:latin typeface="Times New Roman" panose="02020603050405020304" pitchFamily="18" charset="0"/>
                          <a:cs typeface="Times New Roman" pitchFamily="18" charset="0"/>
                        </a:rPr>
                        <a:t> No.</a:t>
                      </a:r>
                      <a:endParaRPr sz="1300" dirty="0">
                        <a:latin typeface="Times New Roman" panose="02020603050405020304" pitchFamily="18" charset="0"/>
                        <a:cs typeface="Times New Roman" pitchFamily="18" charset="0"/>
                      </a:endParaRPr>
                    </a:p>
                  </a:txBody>
                  <a:tcPr marL="0" marR="0" marT="533"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dirty="0">
                        <a:latin typeface="Times New Roman" panose="02020603050405020304" pitchFamily="18" charset="0"/>
                        <a:cs typeface="Times New Roman" pitchFamily="18" charset="0"/>
                      </a:endParaRPr>
                    </a:p>
                    <a:p>
                      <a:pPr marL="128689">
                        <a:lnSpc>
                          <a:spcPct val="100000"/>
                        </a:lnSpc>
                        <a:spcBef>
                          <a:spcPts val="1000"/>
                        </a:spcBef>
                      </a:pPr>
                      <a:r>
                        <a:rPr sz="1100" b="1" spc="-4" dirty="0">
                          <a:latin typeface="Times New Roman" panose="02020603050405020304" pitchFamily="18" charset="0"/>
                          <a:cs typeface="Times New Roman" pitchFamily="18" charset="0"/>
                        </a:rPr>
                        <a:t>Paper</a:t>
                      </a:r>
                      <a:r>
                        <a:rPr sz="1100" b="1" spc="-34" dirty="0">
                          <a:latin typeface="Times New Roman" panose="02020603050405020304" pitchFamily="18" charset="0"/>
                          <a:cs typeface="Times New Roman" pitchFamily="18" charset="0"/>
                        </a:rPr>
                        <a:t> </a:t>
                      </a:r>
                      <a:r>
                        <a:rPr sz="1100" b="1" dirty="0">
                          <a:latin typeface="Times New Roman" panose="02020603050405020304" pitchFamily="18" charset="0"/>
                          <a:cs typeface="Times New Roman" pitchFamily="18" charset="0"/>
                        </a:rPr>
                        <a:t>Title</a:t>
                      </a:r>
                      <a:endParaRPr sz="1300" dirty="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17"/>
                        </a:spcBef>
                      </a:pPr>
                      <a:endParaRPr sz="1300">
                        <a:latin typeface="Times New Roman" panose="02020603050405020304" pitchFamily="18" charset="0"/>
                        <a:cs typeface="Times New Roman" pitchFamily="18" charset="0"/>
                      </a:endParaRPr>
                    </a:p>
                    <a:p>
                      <a:pPr marL="130318" marR="130861">
                        <a:lnSpc>
                          <a:spcPct val="95900"/>
                        </a:lnSpc>
                      </a:pPr>
                      <a:r>
                        <a:rPr sz="1100" b="1">
                          <a:latin typeface="Times New Roman" panose="02020603050405020304" pitchFamily="18" charset="0"/>
                          <a:cs typeface="Times New Roman" pitchFamily="18" charset="0"/>
                        </a:rPr>
                        <a:t>Publis  hing </a:t>
                      </a:r>
                      <a:r>
                        <a:rPr sz="1100" b="1" spc="4">
                          <a:latin typeface="Times New Roman" panose="02020603050405020304" pitchFamily="18" charset="0"/>
                          <a:cs typeface="Times New Roman" pitchFamily="18" charset="0"/>
                        </a:rPr>
                        <a:t> </a:t>
                      </a:r>
                      <a:r>
                        <a:rPr sz="1100" b="1" spc="-4">
                          <a:latin typeface="Times New Roman" panose="02020603050405020304" pitchFamily="18" charset="0"/>
                          <a:cs typeface="Times New Roman" pitchFamily="18" charset="0"/>
                        </a:rPr>
                        <a:t>Year</a:t>
                      </a:r>
                      <a:endParaRPr sz="1300">
                        <a:latin typeface="Times New Roman" panose="02020603050405020304" pitchFamily="18" charset="0"/>
                        <a:cs typeface="Times New Roman" pitchFamily="18" charset="0"/>
                      </a:endParaRPr>
                    </a:p>
                  </a:txBody>
                  <a:tcPr marL="0" marR="0" marT="2132"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4"/>
                        </a:spcBef>
                      </a:pPr>
                      <a:endParaRPr sz="1300">
                        <a:latin typeface="Times New Roman" panose="02020603050405020304" pitchFamily="18" charset="0"/>
                        <a:cs typeface="Times New Roman" pitchFamily="18" charset="0"/>
                      </a:endParaRPr>
                    </a:p>
                    <a:p>
                      <a:pPr marL="130318" marR="207965">
                        <a:lnSpc>
                          <a:spcPts val="1380"/>
                        </a:lnSpc>
                      </a:pPr>
                      <a:r>
                        <a:rPr lang="en-IN" sz="1100" b="1">
                          <a:latin typeface="Times New Roman" panose="02020603050405020304" pitchFamily="18" charset="0"/>
                          <a:cs typeface="Times New Roman" pitchFamily="18" charset="0"/>
                        </a:rPr>
                        <a:t>Models</a:t>
                      </a:r>
                      <a:r>
                        <a:rPr sz="1100" b="1">
                          <a:latin typeface="Times New Roman" panose="02020603050405020304" pitchFamily="18" charset="0"/>
                          <a:cs typeface="Times New Roman" pitchFamily="18" charset="0"/>
                        </a:rPr>
                        <a:t>  </a:t>
                      </a:r>
                      <a:r>
                        <a:rPr sz="1100" b="1" spc="-4">
                          <a:latin typeface="Times New Roman" panose="02020603050405020304" pitchFamily="18" charset="0"/>
                          <a:cs typeface="Times New Roman" pitchFamily="18" charset="0"/>
                        </a:rPr>
                        <a:t>Used</a:t>
                      </a:r>
                      <a:endParaRPr sz="1300">
                        <a:latin typeface="Times New Roman" panose="02020603050405020304" pitchFamily="18" charset="0"/>
                        <a:cs typeface="Times New Roman" pitchFamily="18" charset="0"/>
                      </a:endParaRPr>
                    </a:p>
                  </a:txBody>
                  <a:tcPr marL="0" marR="0" marT="533"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spcBef>
                          <a:spcPts val="4"/>
                        </a:spcBef>
                      </a:pPr>
                      <a:endParaRPr sz="1300">
                        <a:latin typeface="Times New Roman" panose="02020603050405020304" pitchFamily="18" charset="0"/>
                        <a:cs typeface="Times New Roman" pitchFamily="18" charset="0"/>
                      </a:endParaRPr>
                    </a:p>
                    <a:p>
                      <a:pPr marL="130318" marR="471318">
                        <a:lnSpc>
                          <a:spcPts val="1380"/>
                        </a:lnSpc>
                      </a:pPr>
                      <a:r>
                        <a:rPr sz="1100" b="1">
                          <a:latin typeface="Times New Roman" panose="02020603050405020304" pitchFamily="18" charset="0"/>
                          <a:cs typeface="Times New Roman" pitchFamily="18" charset="0"/>
                        </a:rPr>
                        <a:t>I</a:t>
                      </a:r>
                      <a:r>
                        <a:rPr sz="1100" b="1" spc="4">
                          <a:latin typeface="Times New Roman" panose="02020603050405020304" pitchFamily="18" charset="0"/>
                          <a:cs typeface="Times New Roman" pitchFamily="18" charset="0"/>
                        </a:rPr>
                        <a:t>m</a:t>
                      </a:r>
                      <a:r>
                        <a:rPr sz="1100" b="1">
                          <a:latin typeface="Times New Roman" panose="02020603050405020304" pitchFamily="18" charset="0"/>
                          <a:cs typeface="Times New Roman" pitchFamily="18" charset="0"/>
                        </a:rPr>
                        <a:t>po</a:t>
                      </a:r>
                      <a:r>
                        <a:rPr sz="1100" b="1" spc="-4">
                          <a:latin typeface="Times New Roman" panose="02020603050405020304" pitchFamily="18" charset="0"/>
                          <a:cs typeface="Times New Roman" pitchFamily="18" charset="0"/>
                        </a:rPr>
                        <a:t>r</a:t>
                      </a:r>
                      <a:r>
                        <a:rPr sz="1100" b="1">
                          <a:latin typeface="Times New Roman" panose="02020603050405020304" pitchFamily="18" charset="0"/>
                          <a:cs typeface="Times New Roman" pitchFamily="18" charset="0"/>
                        </a:rPr>
                        <a:t>tant  </a:t>
                      </a:r>
                      <a:r>
                        <a:rPr sz="1100" b="1" spc="-4">
                          <a:latin typeface="Times New Roman" panose="02020603050405020304" pitchFamily="18" charset="0"/>
                          <a:cs typeface="Times New Roman" pitchFamily="18" charset="0"/>
                        </a:rPr>
                        <a:t>Features</a:t>
                      </a:r>
                      <a:endParaRPr sz="1300">
                        <a:latin typeface="Times New Roman" panose="02020603050405020304" pitchFamily="18" charset="0"/>
                        <a:cs typeface="Times New Roman" pitchFamily="18" charset="0"/>
                      </a:endParaRPr>
                    </a:p>
                  </a:txBody>
                  <a:tcPr marL="0" marR="0" marT="533"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29775">
                        <a:lnSpc>
                          <a:spcPct val="100000"/>
                        </a:lnSpc>
                        <a:spcBef>
                          <a:spcPts val="1000"/>
                        </a:spcBef>
                      </a:pPr>
                      <a:r>
                        <a:rPr sz="1100" b="1" spc="-4">
                          <a:latin typeface="Times New Roman" panose="02020603050405020304" pitchFamily="18" charset="0"/>
                          <a:cs typeface="Times New Roman" pitchFamily="18" charset="0"/>
                        </a:rPr>
                        <a:t>Findings</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1300">
                        <a:latin typeface="Times New Roman" panose="02020603050405020304" pitchFamily="18" charset="0"/>
                        <a:cs typeface="Times New Roman" pitchFamily="18" charset="0"/>
                      </a:endParaRPr>
                    </a:p>
                    <a:p>
                      <a:pPr marL="130318">
                        <a:lnSpc>
                          <a:spcPct val="100000"/>
                        </a:lnSpc>
                        <a:spcBef>
                          <a:spcPts val="1000"/>
                        </a:spcBef>
                      </a:pPr>
                      <a:r>
                        <a:rPr sz="1100" b="1" spc="-4">
                          <a:latin typeface="Times New Roman" panose="02020603050405020304" pitchFamily="18" charset="0"/>
                          <a:cs typeface="Times New Roman" pitchFamily="18" charset="0"/>
                        </a:rPr>
                        <a:t>Research</a:t>
                      </a:r>
                      <a:r>
                        <a:rPr sz="1100" b="1" spc="-30">
                          <a:latin typeface="Times New Roman" panose="02020603050405020304" pitchFamily="18" charset="0"/>
                          <a:cs typeface="Times New Roman" pitchFamily="18" charset="0"/>
                        </a:rPr>
                        <a:t> </a:t>
                      </a:r>
                      <a:r>
                        <a:rPr sz="1100" b="1">
                          <a:latin typeface="Times New Roman" panose="02020603050405020304" pitchFamily="18" charset="0"/>
                          <a:cs typeface="Times New Roman" pitchFamily="18" charset="0"/>
                        </a:rPr>
                        <a:t>Gap</a:t>
                      </a:r>
                      <a:endParaRPr sz="1300">
                        <a:latin typeface="Times New Roman" panose="02020603050405020304" pitchFamily="18" charset="0"/>
                        <a:cs typeface="Times New Roman"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645513"/>
                  </a:ext>
                </a:extLst>
              </a:tr>
              <a:tr h="1946053">
                <a:tc>
                  <a:txBody>
                    <a:bodyPr/>
                    <a:lstStyle/>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4</a:t>
                      </a:r>
                    </a:p>
                  </a:txBody>
                  <a:tcPr marL="57560" marR="57560" marT="0" marB="0">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Determination of Effective and Specific Physical Features of Rice Varieties by Computer Vision In Exterior Quality Inspection</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3</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2021</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3</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Not specified</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discusses feature extraction processes based on image processing techniques using morphological, shape, and color features for five different rice varieties</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3</a:t>
                      </a: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A total of 106 features were inferred from the images; 12 morphological features, 4 shape features, and 90 color features</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3</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 </a:t>
                      </a: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The 5 most effective and specific features were roundness, compactness, shape factor 3, aspect ratio, and eccentricity</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3</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a:effectLst/>
                        <a:latin typeface="Times New Roman" panose="02020603050405020304" pitchFamily="18" charset="0"/>
                        <a:ea typeface="Calibri" panose="020F0502020204030204" pitchFamily="34" charset="0"/>
                        <a:cs typeface="Times New Roman" pitchFamily="18" charset="0"/>
                      </a:endParaRPr>
                    </a:p>
                    <a:p>
                      <a:pPr algn="just">
                        <a:lnSpc>
                          <a:spcPct val="107000"/>
                        </a:lnSpc>
                        <a:spcAft>
                          <a:spcPts val="684"/>
                        </a:spcAft>
                      </a:pPr>
                      <a:r>
                        <a:rPr lang="en-IN" sz="1100" kern="100">
                          <a:effectLst/>
                          <a:latin typeface="Times New Roman" panose="02020603050405020304" pitchFamily="18" charset="0"/>
                          <a:ea typeface="Calibri" panose="020F0502020204030204" pitchFamily="34" charset="0"/>
                          <a:cs typeface="Times New Roman" pitchFamily="18" charset="0"/>
                        </a:rPr>
                        <a:t> </a:t>
                      </a: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focuses on morphological, shape, and color features for five different rice varieties. A potential research gap could be exploring other features or using these features for other grain types.</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237755"/>
                  </a:ext>
                </a:extLst>
              </a:tr>
              <a:tr h="2745341">
                <a:tc>
                  <a:txBody>
                    <a:bodyPr/>
                    <a:lstStyle/>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 </a:t>
                      </a:r>
                    </a:p>
                    <a:p>
                      <a:pPr algn="just">
                        <a:lnSpc>
                          <a:spcPct val="107000"/>
                        </a:lnSpc>
                        <a:spcAft>
                          <a:spcPts val="684"/>
                        </a:spcAft>
                      </a:pPr>
                      <a:r>
                        <a:rPr lang="en-IN" sz="1100" kern="100" dirty="0">
                          <a:effectLst/>
                          <a:latin typeface="Times New Roman" panose="02020603050405020304" pitchFamily="18" charset="0"/>
                          <a:ea typeface="Calibri" panose="020F0502020204030204" pitchFamily="34" charset="0"/>
                          <a:cs typeface="Times New Roman" pitchFamily="18" charset="0"/>
                        </a:rPr>
                        <a:t>5</a:t>
                      </a:r>
                    </a:p>
                  </a:txBody>
                  <a:tcPr marL="57560" marR="57560" marT="0" marB="0">
                    <a:lnL w="6350">
                      <a:solidFill>
                        <a:srgbClr val="000000"/>
                      </a:solidFill>
                      <a:prstDash val="soli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Classification of Rice Varieties Using Artificial Intelligence Methods</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6</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2019</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6</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LR, MLP, SVM, DT, RF, NB and k-NN machine learning techniques</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6</a:t>
                      </a:r>
                      <a:endParaRPr lang="en-IN" sz="1300" kern="10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discusses a computerized vision system developed to distinguish between two proprietary rice species. A total of 3810 rice grain’s images were taken for the two species, processed and feature inferences were made. </a:t>
                      </a:r>
                      <a:r>
                        <a:rPr lang="en-IN" sz="1100" u="none" strike="noStrike" kern="0">
                          <a:solidFill>
                            <a:srgbClr val="000000"/>
                          </a:solidFill>
                          <a:effectLst/>
                          <a:latin typeface="Times New Roman" panose="02020603050405020304" pitchFamily="18" charset="0"/>
                          <a:ea typeface="Times New Roman" panose="02020603050405020304" pitchFamily="18" charset="0"/>
                          <a:cs typeface="Times New Roman" pitchFamily="18" charset="0"/>
                        </a:rPr>
                        <a:t>Seven morphological features were obtained for each grain of rice</a:t>
                      </a:r>
                      <a:r>
                        <a:rPr lang="en-IN" sz="1100" u="none" strike="noStrike" kern="0" baseline="30000">
                          <a:solidFill>
                            <a:srgbClr val="000000"/>
                          </a:solidFill>
                          <a:effectLst/>
                          <a:latin typeface="Times New Roman" panose="02020603050405020304" pitchFamily="18" charset="0"/>
                          <a:ea typeface="Times New Roman" panose="02020603050405020304" pitchFamily="18" charset="0"/>
                          <a:cs typeface="Times New Roman" pitchFamily="18" charset="0"/>
                        </a:rPr>
                        <a:t>67</a:t>
                      </a:r>
                      <a:r>
                        <a:rPr lang="en-IN" sz="1100" kern="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a:effectLst/>
                        <a:latin typeface="Times New Roman" panose="02020603050405020304" pitchFamily="18" charset="0"/>
                        <a:ea typeface="Calibri" panose="020F0502020204030204" pitchFamily="34" charset="0"/>
                        <a:cs typeface="Times New Roman" pitchFamily="18" charset="0"/>
                      </a:endParaRPr>
                    </a:p>
                    <a:p>
                      <a:pPr algn="just">
                        <a:lnSpc>
                          <a:spcPct val="107000"/>
                        </a:lnSpc>
                        <a:spcAft>
                          <a:spcPts val="684"/>
                        </a:spcAft>
                      </a:pPr>
                      <a:r>
                        <a:rPr lang="en-IN" sz="1100" kern="100">
                          <a:effectLst/>
                          <a:latin typeface="Times New Roman" panose="02020603050405020304" pitchFamily="18" charset="0"/>
                          <a:ea typeface="Calibri" panose="020F0502020204030204" pitchFamily="34" charset="0"/>
                          <a:cs typeface="Times New Roman" pitchFamily="18" charset="0"/>
                        </a:rPr>
                        <a:t> </a:t>
                      </a: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684"/>
                        </a:spcAft>
                      </a:pPr>
                      <a:r>
                        <a:rPr lang="en-IN" sz="1100" u="none" strike="noStrike"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Success rates in the classification were obtained as follows: LR (93.02%), MLP (92.86%), SVM (92.83%), DT (92.49%), RF (92.39%), NB (91.71%), k-NN (88.58%)</a:t>
                      </a:r>
                      <a:r>
                        <a:rPr lang="en-IN" sz="1100" u="none" strike="noStrike" kern="0" baseline="30000" dirty="0">
                          <a:solidFill>
                            <a:srgbClr val="000000"/>
                          </a:solidFill>
                          <a:effectLst/>
                          <a:latin typeface="Times New Roman" panose="02020603050405020304" pitchFamily="18" charset="0"/>
                          <a:ea typeface="Times New Roman" panose="02020603050405020304" pitchFamily="18" charset="0"/>
                          <a:cs typeface="Times New Roman" pitchFamily="18" charset="0"/>
                        </a:rPr>
                        <a:t>67</a:t>
                      </a: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gn="just">
                        <a:lnSpc>
                          <a:spcPct val="107000"/>
                        </a:lnSpc>
                        <a:spcAft>
                          <a:spcPts val="684"/>
                        </a:spcAft>
                      </a:pPr>
                      <a:r>
                        <a:rPr lang="en-IN" sz="1100" kern="0" dirty="0">
                          <a:solidFill>
                            <a:srgbClr val="000000"/>
                          </a:solidFill>
                          <a:effectLst/>
                          <a:latin typeface="Times New Roman" panose="02020603050405020304" pitchFamily="18" charset="0"/>
                          <a:ea typeface="Times New Roman" panose="02020603050405020304" pitchFamily="18" charset="0"/>
                          <a:cs typeface="Times New Roman" pitchFamily="18" charset="0"/>
                        </a:rPr>
                        <a:t>The paper discusses a computerized vision system developed to distinguish between two proprietary rice species. A potential research gap could be exploring how this system performs with more than two species or with non-proprietary species.</a:t>
                      </a:r>
                      <a:endParaRPr lang="en-IN" sz="1300" kern="100" dirty="0">
                        <a:effectLst/>
                        <a:latin typeface="Times New Roman" panose="02020603050405020304" pitchFamily="18" charset="0"/>
                        <a:ea typeface="Calibri" panose="020F0502020204030204" pitchFamily="34" charset="0"/>
                        <a:cs typeface="Times New Roman" pitchFamily="18" charset="0"/>
                      </a:endParaRPr>
                    </a:p>
                  </a:txBody>
                  <a:tcPr marL="57560" marR="57560" marT="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4037732196"/>
                  </a:ext>
                </a:extLst>
              </a:tr>
            </a:tbl>
          </a:graphicData>
        </a:graphic>
      </p:graphicFrame>
    </p:spTree>
    <p:extLst>
      <p:ext uri="{BB962C8B-B14F-4D97-AF65-F5344CB8AC3E}">
        <p14:creationId xmlns:p14="http://schemas.microsoft.com/office/powerpoint/2010/main" val="142083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DA04-BD3D-978C-6908-47B35D67D5CF}"/>
              </a:ext>
            </a:extLst>
          </p:cNvPr>
          <p:cNvSpPr>
            <a:spLocks noGrp="1"/>
          </p:cNvSpPr>
          <p:nvPr>
            <p:ph type="title"/>
          </p:nvPr>
        </p:nvSpPr>
        <p:spPr/>
        <p:txBody>
          <a:bodyPr>
            <a:normAutofit/>
          </a:bodyPr>
          <a:lstStyle/>
          <a:p>
            <a:r>
              <a:rPr lang="en-IN" sz="4000" b="1" dirty="0"/>
              <a:t>PROBLEM STATEMENT</a:t>
            </a:r>
          </a:p>
        </p:txBody>
      </p:sp>
      <p:sp>
        <p:nvSpPr>
          <p:cNvPr id="3" name="Content Placeholder 2">
            <a:extLst>
              <a:ext uri="{FF2B5EF4-FFF2-40B4-BE49-F238E27FC236}">
                <a16:creationId xmlns:a16="http://schemas.microsoft.com/office/drawing/2014/main" id="{D0C258FA-0592-87BD-1C2E-BB37BBF06026}"/>
              </a:ext>
            </a:extLst>
          </p:cNvPr>
          <p:cNvSpPr>
            <a:spLocks noGrp="1"/>
          </p:cNvSpPr>
          <p:nvPr>
            <p:ph idx="1"/>
          </p:nvPr>
        </p:nvSpPr>
        <p:spPr/>
        <p:txBody>
          <a:bodyPr>
            <a:normAutofit/>
          </a:bodyPr>
          <a:lstStyle/>
          <a:p>
            <a:pPr algn="just"/>
            <a:r>
              <a:rPr lang="en-US" sz="2000" dirty="0">
                <a:latin typeface="Microsoft New Tai Lue" panose="020B0502040204020203" pitchFamily="34" charset="0"/>
                <a:cs typeface="Microsoft New Tai Lue" panose="020B0502040204020203" pitchFamily="34" charset="0"/>
              </a:rPr>
              <a:t>The classification of rice varieties is a crucial task in the agricultural industry. It helps in maintaining the quality of rice and aids in the process of breeding new varieties. However, manual classification is time-consuming and prone to errors. </a:t>
            </a:r>
          </a:p>
          <a:p>
            <a:pPr algn="just"/>
            <a:r>
              <a:rPr lang="en-US" sz="2000" dirty="0">
                <a:latin typeface="Microsoft New Tai Lue" panose="020B0502040204020203" pitchFamily="34" charset="0"/>
                <a:cs typeface="Microsoft New Tai Lue" panose="020B0502040204020203" pitchFamily="34" charset="0"/>
              </a:rPr>
              <a:t>Therefore, there is a need for an automated system that can accurately classify different rice varieties based on images.</a:t>
            </a:r>
            <a:endParaRPr lang="en-IN" sz="2000" dirty="0">
              <a:latin typeface="Microsoft New Tai Lue" panose="020B0502040204020203" pitchFamily="34" charset="0"/>
              <a:cs typeface="Microsoft New Tai Lue" panose="020B0502040204020203" pitchFamily="34" charset="0"/>
            </a:endParaRPr>
          </a:p>
        </p:txBody>
      </p:sp>
      <p:sp>
        <p:nvSpPr>
          <p:cNvPr id="4" name="Slide Number Placeholder 3">
            <a:extLst>
              <a:ext uri="{FF2B5EF4-FFF2-40B4-BE49-F238E27FC236}">
                <a16:creationId xmlns:a16="http://schemas.microsoft.com/office/drawing/2014/main" id="{E336AE32-4398-EA60-7A2F-E18C8869FAD8}"/>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6218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DA04-BD3D-978C-6908-47B35D67D5CF}"/>
              </a:ext>
            </a:extLst>
          </p:cNvPr>
          <p:cNvSpPr>
            <a:spLocks noGrp="1"/>
          </p:cNvSpPr>
          <p:nvPr>
            <p:ph type="title"/>
          </p:nvPr>
        </p:nvSpPr>
        <p:spPr/>
        <p:txBody>
          <a:bodyPr>
            <a:normAutofit/>
          </a:bodyPr>
          <a:lstStyle/>
          <a:p>
            <a:r>
              <a:rPr lang="en-IN" sz="4000" b="1" dirty="0"/>
              <a:t>PROPOSED SOLUTION</a:t>
            </a:r>
          </a:p>
        </p:txBody>
      </p:sp>
      <p:sp>
        <p:nvSpPr>
          <p:cNvPr id="3" name="Content Placeholder 2">
            <a:extLst>
              <a:ext uri="{FF2B5EF4-FFF2-40B4-BE49-F238E27FC236}">
                <a16:creationId xmlns:a16="http://schemas.microsoft.com/office/drawing/2014/main" id="{D0C258FA-0592-87BD-1C2E-BB37BBF06026}"/>
              </a:ext>
            </a:extLst>
          </p:cNvPr>
          <p:cNvSpPr>
            <a:spLocks noGrp="1"/>
          </p:cNvSpPr>
          <p:nvPr>
            <p:ph idx="1"/>
          </p:nvPr>
        </p:nvSpPr>
        <p:spPr/>
        <p:txBody>
          <a:bodyPr>
            <a:normAutofit/>
          </a:bodyPr>
          <a:lstStyle/>
          <a:p>
            <a:pPr algn="just"/>
            <a:r>
              <a:rPr lang="en-US" sz="2000" dirty="0">
                <a:latin typeface="Microsoft New Tai Lue" panose="020B0502040204020203" pitchFamily="34" charset="0"/>
                <a:cs typeface="Microsoft New Tai Lue" panose="020B0502040204020203" pitchFamily="34" charset="0"/>
              </a:rPr>
              <a:t>We propose to develop a deep learning model for rice image classification using MobileNetV2/VGG16 architectures. </a:t>
            </a:r>
          </a:p>
          <a:p>
            <a:pPr algn="just"/>
            <a:r>
              <a:rPr lang="en-US" sz="2000" dirty="0">
                <a:latin typeface="Microsoft New Tai Lue" panose="020B0502040204020203" pitchFamily="34" charset="0"/>
                <a:cs typeface="Microsoft New Tai Lue" panose="020B0502040204020203" pitchFamily="34" charset="0"/>
              </a:rPr>
              <a:t>These model have shown excellent performance in image classification tasks due to its depth and ability to extract complex features.</a:t>
            </a:r>
            <a:endParaRPr lang="en-IN" sz="2000" dirty="0">
              <a:latin typeface="Microsoft New Tai Lue" panose="020B0502040204020203" pitchFamily="34" charset="0"/>
              <a:cs typeface="Microsoft New Tai Lue" panose="020B0502040204020203" pitchFamily="34" charset="0"/>
            </a:endParaRPr>
          </a:p>
        </p:txBody>
      </p:sp>
      <p:sp>
        <p:nvSpPr>
          <p:cNvPr id="4" name="Slide Number Placeholder 3">
            <a:extLst>
              <a:ext uri="{FF2B5EF4-FFF2-40B4-BE49-F238E27FC236}">
                <a16:creationId xmlns:a16="http://schemas.microsoft.com/office/drawing/2014/main" id="{E336AE32-4398-EA60-7A2F-E18C8869FAD8}"/>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78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6B37-90F6-E6D6-8234-1FA84C4DDECB}"/>
              </a:ext>
            </a:extLst>
          </p:cNvPr>
          <p:cNvSpPr>
            <a:spLocks noGrp="1"/>
          </p:cNvSpPr>
          <p:nvPr>
            <p:ph type="title"/>
          </p:nvPr>
        </p:nvSpPr>
        <p:spPr/>
        <p:txBody>
          <a:bodyPr/>
          <a:lstStyle/>
          <a:p>
            <a:r>
              <a:rPr lang="en-IN" sz="4000" b="1" dirty="0"/>
              <a:t>FUTURE PROSPECTS</a:t>
            </a:r>
            <a:endParaRPr lang="en-IN" b="1" dirty="0"/>
          </a:p>
        </p:txBody>
      </p:sp>
      <p:sp>
        <p:nvSpPr>
          <p:cNvPr id="3" name="Content Placeholder 2">
            <a:extLst>
              <a:ext uri="{FF2B5EF4-FFF2-40B4-BE49-F238E27FC236}">
                <a16:creationId xmlns:a16="http://schemas.microsoft.com/office/drawing/2014/main" id="{8D393132-EFB8-CB3A-E389-6476967A6151}"/>
              </a:ext>
            </a:extLst>
          </p:cNvPr>
          <p:cNvSpPr>
            <a:spLocks noGrp="1"/>
          </p:cNvSpPr>
          <p:nvPr>
            <p:ph idx="1"/>
          </p:nvPr>
        </p:nvSpPr>
        <p:spPr>
          <a:xfrm>
            <a:off x="457200" y="1857819"/>
            <a:ext cx="8229600" cy="4525963"/>
          </a:xfrm>
        </p:spPr>
        <p:txBody>
          <a:bodyPr>
            <a:normAutofit fontScale="92500" lnSpcReduction="10000"/>
          </a:bodyPr>
          <a:lstStyle/>
          <a:p>
            <a:pPr algn="just"/>
            <a:r>
              <a:rPr lang="en-US" sz="2000" dirty="0">
                <a:latin typeface="Microsoft New Tai Lue" panose="020B0502040204020203" pitchFamily="34" charset="0"/>
                <a:cs typeface="Microsoft New Tai Lue" panose="020B0502040204020203" pitchFamily="34" charset="0"/>
              </a:rPr>
              <a:t>Real-time Application: Adapt the model for real-time use, potentially integrating it with mobile apps or drones for on-field rice variety classification.</a:t>
            </a:r>
          </a:p>
          <a:p>
            <a:pPr algn="just"/>
            <a:endParaRPr lang="en-US" sz="2000" dirty="0">
              <a:latin typeface="Microsoft New Tai Lue" panose="020B0502040204020203" pitchFamily="34" charset="0"/>
              <a:cs typeface="Microsoft New Tai Lue" panose="020B0502040204020203" pitchFamily="34" charset="0"/>
            </a:endParaRPr>
          </a:p>
          <a:p>
            <a:pPr algn="just"/>
            <a:r>
              <a:rPr lang="en-US" sz="2000" dirty="0">
                <a:latin typeface="Microsoft New Tai Lue" panose="020B0502040204020203" pitchFamily="34" charset="0"/>
                <a:cs typeface="Microsoft New Tai Lue" panose="020B0502040204020203" pitchFamily="34" charset="0"/>
              </a:rPr>
              <a:t>Multimodal Sensing: Combine image data with other sensory data such as infrared and hyperspectral data to create a more comprehensive classification system.</a:t>
            </a:r>
          </a:p>
          <a:p>
            <a:pPr algn="just"/>
            <a:endParaRPr lang="en-US" sz="2000" dirty="0">
              <a:latin typeface="Microsoft New Tai Lue" panose="020B0502040204020203" pitchFamily="34" charset="0"/>
              <a:cs typeface="Microsoft New Tai Lue" panose="020B0502040204020203" pitchFamily="34" charset="0"/>
            </a:endParaRPr>
          </a:p>
          <a:p>
            <a:pPr algn="just"/>
            <a:r>
              <a:rPr lang="en-US" sz="2000" dirty="0">
                <a:latin typeface="Microsoft New Tai Lue" panose="020B0502040204020203" pitchFamily="34" charset="0"/>
                <a:cs typeface="Microsoft New Tai Lue" panose="020B0502040204020203" pitchFamily="34" charset="0"/>
              </a:rPr>
              <a:t>Crop Health Monitoring: Extend the system's capabilities to assess the overall health and growth stages of rice plants, aiding in precision agriculture.</a:t>
            </a:r>
          </a:p>
          <a:p>
            <a:pPr marL="0" indent="0" algn="just">
              <a:buNone/>
            </a:pPr>
            <a:endParaRPr lang="en-US" sz="2000" dirty="0">
              <a:latin typeface="Microsoft New Tai Lue" panose="020B0502040204020203" pitchFamily="34" charset="0"/>
              <a:cs typeface="Microsoft New Tai Lue" panose="020B0502040204020203" pitchFamily="34" charset="0"/>
            </a:endParaRPr>
          </a:p>
          <a:p>
            <a:pPr algn="just"/>
            <a:r>
              <a:rPr lang="en-US" sz="2000" dirty="0">
                <a:latin typeface="Microsoft New Tai Lue" panose="020B0502040204020203" pitchFamily="34" charset="0"/>
                <a:cs typeface="Microsoft New Tai Lue" panose="020B0502040204020203" pitchFamily="34" charset="0"/>
              </a:rPr>
              <a:t>Localization and Segmentation: Implement object localization and segmentation to identify not only the rice variety but also the disease, pests, or growth abnormalities in the crop.</a:t>
            </a:r>
            <a:endParaRPr lang="en-IN" sz="2000" dirty="0">
              <a:latin typeface="Microsoft New Tai Lue" panose="020B0502040204020203" pitchFamily="34" charset="0"/>
              <a:cs typeface="Microsoft New Tai Lue" panose="020B0502040204020203" pitchFamily="34" charset="0"/>
            </a:endParaRPr>
          </a:p>
        </p:txBody>
      </p:sp>
      <p:sp>
        <p:nvSpPr>
          <p:cNvPr id="4" name="Slide Number Placeholder 3">
            <a:extLst>
              <a:ext uri="{FF2B5EF4-FFF2-40B4-BE49-F238E27FC236}">
                <a16:creationId xmlns:a16="http://schemas.microsoft.com/office/drawing/2014/main" id="{71636BB3-693D-9A9F-9BC6-47562F9B607F}"/>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7873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TotalTime>
  <Words>1418</Words>
  <Application>Microsoft Office PowerPoint</Application>
  <PresentationFormat>On-screen Show (4:3)</PresentationFormat>
  <Paragraphs>169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Microsoft New Tai Lue</vt:lpstr>
      <vt:lpstr>Times New Roman</vt:lpstr>
      <vt:lpstr>Office Theme</vt:lpstr>
      <vt:lpstr> A  Presentation on  “Rice Classification”  Group  Param Dalal – 70022000122 Hirak Shah – 70022000204 Swasti Tripathi – 70022000212 Atharva Joshi – 70022000274  Under the Guidance of Prof. Dhananjay Joshi </vt:lpstr>
      <vt:lpstr>OUTLINE</vt:lpstr>
      <vt:lpstr>OBJECTIVE OF PROJECT</vt:lpstr>
      <vt:lpstr>LITERATURE SURVEY</vt:lpstr>
      <vt:lpstr>LITERATURE SURVEY CONTINUED</vt:lpstr>
      <vt:lpstr>LITERATURE SURVEY CONTINUED</vt:lpstr>
      <vt:lpstr>PROBLEM STATEMENT</vt:lpstr>
      <vt:lpstr>PROPOSED SOLUTION</vt:lpstr>
      <vt:lpstr>FUTURE PROSPECTS</vt:lpstr>
      <vt:lpstr>RESULT</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“TITLE OF PROJECT”  By NAME OF STUDENT    Under the Guidance of NAME OF GUIDE</dc:title>
  <dc:creator>kunal</dc:creator>
  <cp:lastModifiedBy>PARAM DALAL 22 - 70022000122</cp:lastModifiedBy>
  <cp:revision>36</cp:revision>
  <dcterms:created xsi:type="dcterms:W3CDTF">2006-08-16T00:00:00Z</dcterms:created>
  <dcterms:modified xsi:type="dcterms:W3CDTF">2023-10-26T08:50:41Z</dcterms:modified>
</cp:coreProperties>
</file>