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ubTitle"/>
          </p:nvPr>
        </p:nvSpPr>
        <p:spPr>
          <a:xfrm>
            <a:off x="1714320" y="1550880"/>
            <a:ext cx="5715000" cy="659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ubTitle"/>
          </p:nvPr>
        </p:nvSpPr>
        <p:spPr>
          <a:xfrm>
            <a:off x="1714320" y="1550880"/>
            <a:ext cx="5715000" cy="659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/>
          <p:cNvSpPr>
            <a:spLocks noGrp="1"/>
          </p:cNvSpPr>
          <p:nvPr>
            <p:ph type="subTitle"/>
          </p:nvPr>
        </p:nvSpPr>
        <p:spPr>
          <a:xfrm>
            <a:off x="1714320" y="1550880"/>
            <a:ext cx="5715000" cy="659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PlaceHolder 1"/>
          <p:cNvSpPr>
            <a:spLocks noGrp="1"/>
          </p:cNvSpPr>
          <p:nvPr>
            <p:ph type="subTitle"/>
          </p:nvPr>
        </p:nvSpPr>
        <p:spPr>
          <a:xfrm>
            <a:off x="1714320" y="1550880"/>
            <a:ext cx="5715000" cy="659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ubTitle"/>
          </p:nvPr>
        </p:nvSpPr>
        <p:spPr>
          <a:xfrm>
            <a:off x="1714320" y="1550880"/>
            <a:ext cx="5715000" cy="659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PlaceHolder 1"/>
          <p:cNvSpPr>
            <a:spLocks noGrp="1"/>
          </p:cNvSpPr>
          <p:nvPr>
            <p:ph type="subTitle"/>
          </p:nvPr>
        </p:nvSpPr>
        <p:spPr>
          <a:xfrm>
            <a:off x="1714320" y="1550880"/>
            <a:ext cx="5715000" cy="659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c4ec1"/>
            </a:gs>
            <a:gs pos="100000">
              <a:srgbClr val="1e004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6933960" y="-1766880"/>
            <a:ext cx="3276360" cy="3273120"/>
          </a:xfrm>
          <a:prstGeom prst="arc">
            <a:avLst>
              <a:gd name="adj1" fmla="val 19232004"/>
              <a:gd name="adj2" fmla="val 15466841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214760" y="2875320"/>
            <a:ext cx="3858480" cy="3858480"/>
            <a:chOff x="7214760" y="2875320"/>
            <a:chExt cx="3858480" cy="3858480"/>
          </a:xfrm>
        </p:grpSpPr>
        <p:sp>
          <p:nvSpPr>
            <p:cNvPr id="2" name="CustomShape 3"/>
            <p:cNvSpPr/>
            <p:nvPr/>
          </p:nvSpPr>
          <p:spPr>
            <a:xfrm>
              <a:off x="7214760" y="2875320"/>
              <a:ext cx="3858480" cy="3858480"/>
            </a:xfrm>
            <a:custGeom>
              <a:avLst/>
              <a:gdLst/>
              <a:ahLst/>
              <a:rect l="l" t="t" r="r" b="b"/>
              <a:pathLst>
                <a:path w="208442" h="208442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0962720" y="47901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0957320" y="49204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944720" y="505152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0921680" y="518148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1080" y="530964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851120" y="54352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802880" y="55569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0745640" y="567612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0679760" y="578952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0605960" y="5899320"/>
              <a:ext cx="9360" cy="8640"/>
            </a:xfrm>
            <a:custGeom>
              <a:avLst/>
              <a:gdLst/>
              <a:ahLst/>
              <a:rect l="l" t="t" r="r" b="b"/>
              <a:pathLst>
                <a:path w="523" h="49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0526400" y="60022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0438200" y="6098760"/>
              <a:ext cx="3960" cy="3960"/>
            </a:xfrm>
            <a:custGeom>
              <a:avLst/>
              <a:gdLst/>
              <a:ahLst/>
              <a:rect l="l" t="t" r="r" b="b"/>
              <a:pathLst>
                <a:path w="229" h="23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0342800" y="61880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241280" y="62708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0133280" y="63450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021320" y="64126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9903600" y="6470640"/>
              <a:ext cx="3960" cy="3960"/>
            </a:xfrm>
            <a:custGeom>
              <a:avLst/>
              <a:gdLst/>
              <a:ahLst/>
              <a:rect l="l" t="t" r="r" b="b"/>
              <a:pathLst>
                <a:path w="230" h="23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9782280" y="65196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656640" y="656064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2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9529200" y="65919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399960" y="661500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6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268560" y="6627600"/>
              <a:ext cx="12240" cy="11880"/>
            </a:xfrm>
            <a:custGeom>
              <a:avLst/>
              <a:gdLst/>
              <a:ahLst/>
              <a:rect l="l" t="t" r="r" b="b"/>
              <a:pathLst>
                <a:path w="686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9137520" y="663156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9006480" y="662580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874720" y="6612120"/>
              <a:ext cx="16560" cy="15840"/>
            </a:xfrm>
            <a:custGeom>
              <a:avLst/>
              <a:gdLst/>
              <a:ahLst/>
              <a:rect l="l" t="t" r="r" b="b"/>
              <a:pathLst>
                <a:path w="915" h="882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746560" y="658836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8618760" y="65552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8494920" y="651420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2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8372880" y="646272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8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8255160" y="64036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8142840" y="633672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8034840" y="626184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7933320" y="6179040"/>
              <a:ext cx="22680" cy="22680"/>
            </a:xfrm>
            <a:custGeom>
              <a:avLst/>
              <a:gdLst/>
              <a:ahLst/>
              <a:rect l="l" t="t" r="r" b="b"/>
              <a:pathLst>
                <a:path w="1240" h="124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7836120" y="608976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7746120" y="5992920"/>
              <a:ext cx="25560" cy="25200"/>
            </a:xfrm>
            <a:custGeom>
              <a:avLst/>
              <a:gdLst/>
              <a:ahLst/>
              <a:rect l="l" t="t" r="r" b="b"/>
              <a:pathLst>
                <a:path w="1403" h="1371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7664400" y="589104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7588440" y="57830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7521840" y="56707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7462080" y="555300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7410960" y="54313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7369920" y="53074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9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7336440" y="5179680"/>
              <a:ext cx="30960" cy="31680"/>
            </a:xfrm>
            <a:custGeom>
              <a:avLst/>
              <a:gdLst/>
              <a:ahLst/>
              <a:rect l="l" t="t" r="r" b="b"/>
              <a:pathLst>
                <a:path w="1698" h="173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7313760" y="505044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7300440" y="492048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2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7294320" y="47890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7298640" y="46584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7311240" y="452736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2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7334640" y="439884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7367400" y="4271400"/>
              <a:ext cx="34200" cy="34560"/>
            </a:xfrm>
            <a:custGeom>
              <a:avLst/>
              <a:gdLst/>
              <a:ahLst/>
              <a:rect l="l" t="t" r="r" b="b"/>
              <a:pathLst>
                <a:path w="1860" h="1893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7409160" y="4148280"/>
              <a:ext cx="34200" cy="34200"/>
            </a:xfrm>
            <a:custGeom>
              <a:avLst/>
              <a:gdLst/>
              <a:ahLst/>
              <a:rect l="l" t="t" r="r" b="b"/>
              <a:pathLst>
                <a:path w="1860" h="1861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7458120" y="40255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7516080" y="39096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7583040" y="379692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8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7657920" y="3688560"/>
              <a:ext cx="36000" cy="36360"/>
            </a:xfrm>
            <a:custGeom>
              <a:avLst/>
              <a:gdLst/>
              <a:ahLst/>
              <a:rect l="l" t="t" r="r" b="b"/>
              <a:pathLst>
                <a:path w="1958" h="199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7740000" y="35874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7829280" y="34920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7925400" y="3402000"/>
              <a:ext cx="36000" cy="36360"/>
            </a:xfrm>
            <a:custGeom>
              <a:avLst/>
              <a:gdLst/>
              <a:ahLst/>
              <a:rect l="l" t="t" r="r" b="b"/>
              <a:pathLst>
                <a:path w="1958" h="1991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028000" y="3321000"/>
              <a:ext cx="34200" cy="34200"/>
            </a:xfrm>
            <a:custGeom>
              <a:avLst/>
              <a:gdLst/>
              <a:ahLst/>
              <a:rect l="l" t="t" r="r" b="b"/>
              <a:pathLst>
                <a:path w="1861" h="186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136720" y="32468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249040" y="318096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67480" y="312336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7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490600" y="307512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615520" y="30351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8744400" y="30045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875440" y="298332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8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9006480" y="297072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9139320" y="2967480"/>
              <a:ext cx="8640" cy="9000"/>
            </a:xfrm>
            <a:custGeom>
              <a:avLst/>
              <a:gdLst/>
              <a:ahLst/>
              <a:rect l="l" t="t" r="r" b="b"/>
              <a:pathLst>
                <a:path w="490" h="508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9269640" y="29718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9399600" y="29858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9528840" y="30088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9653760" y="304056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9777960" y="3081240"/>
              <a:ext cx="10440" cy="10440"/>
            </a:xfrm>
            <a:custGeom>
              <a:avLst/>
              <a:gdLst/>
              <a:ahLst/>
              <a:rect l="l" t="t" r="r" b="b"/>
              <a:pathLst>
                <a:path w="588" h="588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9900000" y="3132000"/>
              <a:ext cx="10080" cy="10440"/>
            </a:xfrm>
            <a:custGeom>
              <a:avLst/>
              <a:gdLst/>
              <a:ahLst/>
              <a:rect l="l" t="t" r="r" b="b"/>
              <a:pathLst>
                <a:path w="555" h="588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10015560" y="318996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10127160" y="3255840"/>
              <a:ext cx="12960" cy="13680"/>
            </a:xfrm>
            <a:custGeom>
              <a:avLst/>
              <a:gdLst/>
              <a:ahLst/>
              <a:rect l="l" t="t" r="r" b="b"/>
              <a:pathLst>
                <a:path w="718" h="751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10234080" y="333000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10335600" y="3411360"/>
              <a:ext cx="15840" cy="15840"/>
            </a:xfrm>
            <a:custGeom>
              <a:avLst/>
              <a:gdLst/>
              <a:ahLst/>
              <a:rect l="l" t="t" r="r" b="b"/>
              <a:pathLst>
                <a:path w="881" h="882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10430280" y="34995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10518840" y="359460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10600560" y="36957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6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10672920" y="38016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10739520" y="391320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10797480" y="40291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10846800" y="414936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6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10888560" y="427320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10921320" y="439992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10942920" y="45273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10957320" y="46584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10866960" y="477792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8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10863360" y="4909680"/>
              <a:ext cx="52200" cy="52200"/>
            </a:xfrm>
            <a:custGeom>
              <a:avLst/>
              <a:gdLst/>
              <a:ahLst/>
              <a:rect l="l" t="t" r="r" b="b"/>
              <a:pathLst>
                <a:path w="2839" h="284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10850040" y="5040720"/>
              <a:ext cx="49680" cy="49680"/>
            </a:xfrm>
            <a:custGeom>
              <a:avLst/>
              <a:gdLst/>
              <a:ahLst/>
              <a:rect l="l" t="t" r="r" b="b"/>
              <a:pathLst>
                <a:path w="2708" h="2709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10826280" y="5171040"/>
              <a:ext cx="46800" cy="46800"/>
            </a:xfrm>
            <a:custGeom>
              <a:avLst/>
              <a:gdLst/>
              <a:ahLst/>
              <a:rect l="l" t="t" r="r" b="b"/>
              <a:pathLst>
                <a:path w="2545" h="2546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10794240" y="529920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49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10752120" y="542376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6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10700280" y="554364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10639080" y="5659920"/>
              <a:ext cx="39600" cy="38880"/>
            </a:xfrm>
            <a:custGeom>
              <a:avLst/>
              <a:gdLst/>
              <a:ahLst/>
              <a:rect l="l" t="t" r="r" b="b"/>
              <a:pathLst>
                <a:path w="2154" h="2121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10571040" y="577152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7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10493640" y="58770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10407960" y="59767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10315440" y="606996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10217520" y="61560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10113120" y="6234480"/>
              <a:ext cx="31680" cy="30960"/>
            </a:xfrm>
            <a:custGeom>
              <a:avLst/>
              <a:gdLst/>
              <a:ahLst/>
              <a:rect l="l" t="t" r="r" b="b"/>
              <a:pathLst>
                <a:path w="1729" h="1697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10004040" y="63054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9888120" y="63662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9768960" y="641988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9645120" y="646272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9518400" y="649728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9390240" y="652140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9261720" y="653652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9130680" y="65412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71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9002160" y="6538320"/>
              <a:ext cx="22680" cy="22680"/>
            </a:xfrm>
            <a:custGeom>
              <a:avLst/>
              <a:gdLst/>
              <a:ahLst/>
              <a:rect l="l" t="t" r="r" b="b"/>
              <a:pathLst>
                <a:path w="1241" h="124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8871120" y="652320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8741880" y="649836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8612640" y="64623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8488080" y="64177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8367480" y="63633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8250120" y="630108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1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8137440" y="622980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8033040" y="615204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5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7933320" y="606672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6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7841520" y="597384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7755120" y="587520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7677720" y="576972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7607160" y="565920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5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7546320" y="554364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7493760" y="542376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7450200" y="529992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7416360" y="517356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7394040" y="5046120"/>
              <a:ext cx="39960" cy="40320"/>
            </a:xfrm>
            <a:custGeom>
              <a:avLst/>
              <a:gdLst/>
              <a:ahLst/>
              <a:rect l="l" t="t" r="r" b="b"/>
              <a:pathLst>
                <a:path w="2187" h="2188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7378920" y="4915800"/>
              <a:ext cx="39960" cy="39960"/>
            </a:xfrm>
            <a:custGeom>
              <a:avLst/>
              <a:gdLst/>
              <a:ahLst/>
              <a:rect l="l" t="t" r="r" b="b"/>
              <a:pathLst>
                <a:path w="2186" h="2187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7373880" y="478548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7378920" y="4654440"/>
              <a:ext cx="39960" cy="40680"/>
            </a:xfrm>
            <a:custGeom>
              <a:avLst/>
              <a:gdLst/>
              <a:ahLst/>
              <a:rect l="l" t="t" r="r" b="b"/>
              <a:pathLst>
                <a:path w="2186" h="2219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7392600" y="452448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2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7417080" y="439596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7451280" y="426960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7494120" y="414576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7547400" y="4026240"/>
              <a:ext cx="39600" cy="38880"/>
            </a:xfrm>
            <a:custGeom>
              <a:avLst/>
              <a:gdLst/>
              <a:ahLst/>
              <a:rect l="l" t="t" r="r" b="b"/>
              <a:pathLst>
                <a:path w="2154" h="2121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7608960" y="391104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7678440" y="380052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2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7757640" y="3696120"/>
              <a:ext cx="37800" cy="37080"/>
            </a:xfrm>
            <a:custGeom>
              <a:avLst/>
              <a:gdLst/>
              <a:ahLst/>
              <a:rect l="l" t="t" r="r" b="b"/>
              <a:pathLst>
                <a:path w="2057" h="2023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7842600" y="3596760"/>
              <a:ext cx="37800" cy="37800"/>
            </a:xfrm>
            <a:custGeom>
              <a:avLst/>
              <a:gdLst/>
              <a:ahLst/>
              <a:rect l="l" t="t" r="r" b="b"/>
              <a:pathLst>
                <a:path w="2056" h="2056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7935120" y="3503880"/>
              <a:ext cx="37080" cy="37800"/>
            </a:xfrm>
            <a:custGeom>
              <a:avLst/>
              <a:gdLst/>
              <a:ahLst/>
              <a:rect l="l" t="t" r="r" b="b"/>
              <a:pathLst>
                <a:path w="2023" h="2056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8035200" y="341928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8140320" y="334224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8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8250120" y="32727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8366040" y="321048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8486280" y="315900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8610120" y="311544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1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8736480" y="308124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53"/>
            <p:cNvSpPr/>
            <p:nvPr/>
          </p:nvSpPr>
          <p:spPr>
            <a:xfrm>
              <a:off x="8866080" y="30582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6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54"/>
            <p:cNvSpPr/>
            <p:nvPr/>
          </p:nvSpPr>
          <p:spPr>
            <a:xfrm>
              <a:off x="8996040" y="30438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55"/>
            <p:cNvSpPr/>
            <p:nvPr/>
          </p:nvSpPr>
          <p:spPr>
            <a:xfrm>
              <a:off x="9126000" y="30384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56"/>
            <p:cNvSpPr/>
            <p:nvPr/>
          </p:nvSpPr>
          <p:spPr>
            <a:xfrm>
              <a:off x="9257400" y="30438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7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57"/>
            <p:cNvSpPr/>
            <p:nvPr/>
          </p:nvSpPr>
          <p:spPr>
            <a:xfrm>
              <a:off x="9387360" y="305712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58"/>
            <p:cNvSpPr/>
            <p:nvPr/>
          </p:nvSpPr>
          <p:spPr>
            <a:xfrm>
              <a:off x="9514800" y="30805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59"/>
            <p:cNvSpPr/>
            <p:nvPr/>
          </p:nvSpPr>
          <p:spPr>
            <a:xfrm>
              <a:off x="9640440" y="311364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60"/>
            <p:cNvSpPr/>
            <p:nvPr/>
          </p:nvSpPr>
          <p:spPr>
            <a:xfrm>
              <a:off x="9762840" y="315612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61"/>
            <p:cNvSpPr/>
            <p:nvPr/>
          </p:nvSpPr>
          <p:spPr>
            <a:xfrm>
              <a:off x="9882720" y="3207960"/>
              <a:ext cx="39960" cy="40680"/>
            </a:xfrm>
            <a:custGeom>
              <a:avLst/>
              <a:gdLst/>
              <a:ahLst/>
              <a:rect l="l" t="t" r="r" b="b"/>
              <a:pathLst>
                <a:path w="2186" h="2219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62"/>
            <p:cNvSpPr/>
            <p:nvPr/>
          </p:nvSpPr>
          <p:spPr>
            <a:xfrm>
              <a:off x="9997200" y="326844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63"/>
            <p:cNvSpPr/>
            <p:nvPr/>
          </p:nvSpPr>
          <p:spPr>
            <a:xfrm>
              <a:off x="10106640" y="333720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64"/>
            <p:cNvSpPr/>
            <p:nvPr/>
          </p:nvSpPr>
          <p:spPr>
            <a:xfrm>
              <a:off x="10211760" y="3414600"/>
              <a:ext cx="45000" cy="45000"/>
            </a:xfrm>
            <a:custGeom>
              <a:avLst/>
              <a:gdLst/>
              <a:ahLst/>
              <a:rect l="l" t="t" r="r" b="b"/>
              <a:pathLst>
                <a:path w="2447" h="2448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65"/>
            <p:cNvSpPr/>
            <p:nvPr/>
          </p:nvSpPr>
          <p:spPr>
            <a:xfrm>
              <a:off x="10309320" y="3499200"/>
              <a:ext cx="46800" cy="46080"/>
            </a:xfrm>
            <a:custGeom>
              <a:avLst/>
              <a:gdLst/>
              <a:ahLst/>
              <a:rect l="l" t="t" r="r" b="b"/>
              <a:pathLst>
                <a:path w="2545" h="2513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66"/>
            <p:cNvSpPr/>
            <p:nvPr/>
          </p:nvSpPr>
          <p:spPr>
            <a:xfrm>
              <a:off x="10402560" y="3591360"/>
              <a:ext cx="46800" cy="46800"/>
            </a:xfrm>
            <a:custGeom>
              <a:avLst/>
              <a:gdLst/>
              <a:ahLst/>
              <a:rect l="l" t="t" r="r" b="b"/>
              <a:pathLst>
                <a:path w="2546" h="2547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67"/>
            <p:cNvSpPr/>
            <p:nvPr/>
          </p:nvSpPr>
          <p:spPr>
            <a:xfrm>
              <a:off x="10487160" y="3690000"/>
              <a:ext cx="47880" cy="47880"/>
            </a:xfrm>
            <a:custGeom>
              <a:avLst/>
              <a:gdLst/>
              <a:ahLst/>
              <a:rect l="l" t="t" r="r" b="b"/>
              <a:pathLst>
                <a:path w="2611" h="261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8"/>
            <p:cNvSpPr/>
            <p:nvPr/>
          </p:nvSpPr>
          <p:spPr>
            <a:xfrm>
              <a:off x="10564200" y="3793680"/>
              <a:ext cx="49320" cy="49680"/>
            </a:xfrm>
            <a:custGeom>
              <a:avLst/>
              <a:gdLst/>
              <a:ahLst/>
              <a:rect l="l" t="t" r="r" b="b"/>
              <a:pathLst>
                <a:path w="2675" h="2709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69"/>
            <p:cNvSpPr/>
            <p:nvPr/>
          </p:nvSpPr>
          <p:spPr>
            <a:xfrm>
              <a:off x="10632600" y="3904200"/>
              <a:ext cx="51120" cy="51120"/>
            </a:xfrm>
            <a:custGeom>
              <a:avLst/>
              <a:gdLst/>
              <a:ahLst/>
              <a:rect l="l" t="t" r="r" b="b"/>
              <a:pathLst>
                <a:path w="2773" h="2774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70"/>
            <p:cNvSpPr/>
            <p:nvPr/>
          </p:nvSpPr>
          <p:spPr>
            <a:xfrm>
              <a:off x="10693080" y="4019040"/>
              <a:ext cx="52920" cy="52200"/>
            </a:xfrm>
            <a:custGeom>
              <a:avLst/>
              <a:gdLst/>
              <a:ahLst/>
              <a:rect l="l" t="t" r="r" b="b"/>
              <a:pathLst>
                <a:path w="2871" h="2839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71"/>
            <p:cNvSpPr/>
            <p:nvPr/>
          </p:nvSpPr>
          <p:spPr>
            <a:xfrm>
              <a:off x="10746000" y="4139280"/>
              <a:ext cx="52200" cy="52200"/>
            </a:xfrm>
            <a:custGeom>
              <a:avLst/>
              <a:gdLst/>
              <a:ahLst/>
              <a:rect l="l" t="t" r="r" b="b"/>
              <a:pathLst>
                <a:path w="2839" h="2839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72"/>
            <p:cNvSpPr/>
            <p:nvPr/>
          </p:nvSpPr>
          <p:spPr>
            <a:xfrm>
              <a:off x="10789560" y="4261680"/>
              <a:ext cx="52920" cy="52920"/>
            </a:xfrm>
            <a:custGeom>
              <a:avLst/>
              <a:gdLst/>
              <a:ahLst/>
              <a:rect l="l" t="t" r="r" b="b"/>
              <a:pathLst>
                <a:path w="2871" h="2871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73"/>
            <p:cNvSpPr/>
            <p:nvPr/>
          </p:nvSpPr>
          <p:spPr>
            <a:xfrm>
              <a:off x="10824120" y="4388400"/>
              <a:ext cx="52200" cy="52920"/>
            </a:xfrm>
            <a:custGeom>
              <a:avLst/>
              <a:gdLst/>
              <a:ahLst/>
              <a:rect l="l" t="t" r="r" b="b"/>
              <a:pathLst>
                <a:path w="2839" h="2873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74"/>
            <p:cNvSpPr/>
            <p:nvPr/>
          </p:nvSpPr>
          <p:spPr>
            <a:xfrm>
              <a:off x="10846800" y="4516560"/>
              <a:ext cx="54000" cy="54000"/>
            </a:xfrm>
            <a:custGeom>
              <a:avLst/>
              <a:gdLst/>
              <a:ahLst/>
              <a:rect l="l" t="t" r="r" b="b"/>
              <a:pathLst>
                <a:path w="2936" h="2937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75"/>
            <p:cNvSpPr/>
            <p:nvPr/>
          </p:nvSpPr>
          <p:spPr>
            <a:xfrm>
              <a:off x="10861920" y="464652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6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76"/>
            <p:cNvSpPr/>
            <p:nvPr/>
          </p:nvSpPr>
          <p:spPr>
            <a:xfrm>
              <a:off x="10803600" y="480168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77"/>
            <p:cNvSpPr/>
            <p:nvPr/>
          </p:nvSpPr>
          <p:spPr>
            <a:xfrm>
              <a:off x="10797480" y="49316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78"/>
            <p:cNvSpPr/>
            <p:nvPr/>
          </p:nvSpPr>
          <p:spPr>
            <a:xfrm>
              <a:off x="10782360" y="506088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79"/>
            <p:cNvSpPr/>
            <p:nvPr/>
          </p:nvSpPr>
          <p:spPr>
            <a:xfrm>
              <a:off x="10755000" y="518760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80"/>
            <p:cNvSpPr/>
            <p:nvPr/>
          </p:nvSpPr>
          <p:spPr>
            <a:xfrm>
              <a:off x="10719000" y="531180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81"/>
            <p:cNvSpPr/>
            <p:nvPr/>
          </p:nvSpPr>
          <p:spPr>
            <a:xfrm>
              <a:off x="10671840" y="543312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8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82"/>
            <p:cNvSpPr/>
            <p:nvPr/>
          </p:nvSpPr>
          <p:spPr>
            <a:xfrm>
              <a:off x="10616400" y="5550480"/>
              <a:ext cx="19080" cy="19800"/>
            </a:xfrm>
            <a:custGeom>
              <a:avLst/>
              <a:gdLst/>
              <a:ahLst/>
              <a:rect l="l" t="t" r="r" b="b"/>
              <a:pathLst>
                <a:path w="1045" h="108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83"/>
            <p:cNvSpPr/>
            <p:nvPr/>
          </p:nvSpPr>
          <p:spPr>
            <a:xfrm>
              <a:off x="10548720" y="5661720"/>
              <a:ext cx="24480" cy="23760"/>
            </a:xfrm>
            <a:custGeom>
              <a:avLst/>
              <a:gdLst/>
              <a:ahLst/>
              <a:rect l="l" t="t" r="r" b="b"/>
              <a:pathLst>
                <a:path w="1339" h="1305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84"/>
            <p:cNvSpPr/>
            <p:nvPr/>
          </p:nvSpPr>
          <p:spPr>
            <a:xfrm>
              <a:off x="10474920" y="5768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85"/>
            <p:cNvSpPr/>
            <p:nvPr/>
          </p:nvSpPr>
          <p:spPr>
            <a:xfrm>
              <a:off x="10392840" y="58698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1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86"/>
            <p:cNvSpPr/>
            <p:nvPr/>
          </p:nvSpPr>
          <p:spPr>
            <a:xfrm>
              <a:off x="10302840" y="59641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87"/>
            <p:cNvSpPr/>
            <p:nvPr/>
          </p:nvSpPr>
          <p:spPr>
            <a:xfrm>
              <a:off x="10205640" y="605088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9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88"/>
            <p:cNvSpPr/>
            <p:nvPr/>
          </p:nvSpPr>
          <p:spPr>
            <a:xfrm>
              <a:off x="10102320" y="613080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89"/>
            <p:cNvSpPr/>
            <p:nvPr/>
          </p:nvSpPr>
          <p:spPr>
            <a:xfrm>
              <a:off x="9992520" y="620316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90"/>
            <p:cNvSpPr/>
            <p:nvPr/>
          </p:nvSpPr>
          <p:spPr>
            <a:xfrm>
              <a:off x="9879480" y="626652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91"/>
            <p:cNvSpPr/>
            <p:nvPr/>
          </p:nvSpPr>
          <p:spPr>
            <a:xfrm>
              <a:off x="9760680" y="6322320"/>
              <a:ext cx="39600" cy="38880"/>
            </a:xfrm>
            <a:custGeom>
              <a:avLst/>
              <a:gdLst/>
              <a:ahLst/>
              <a:rect l="l" t="t" r="r" b="b"/>
              <a:pathLst>
                <a:path w="2153" h="2121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92"/>
            <p:cNvSpPr/>
            <p:nvPr/>
          </p:nvSpPr>
          <p:spPr>
            <a:xfrm>
              <a:off x="9639000" y="63687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93"/>
            <p:cNvSpPr/>
            <p:nvPr/>
          </p:nvSpPr>
          <p:spPr>
            <a:xfrm>
              <a:off x="9519480" y="640980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94"/>
            <p:cNvSpPr/>
            <p:nvPr/>
          </p:nvSpPr>
          <p:spPr>
            <a:xfrm>
              <a:off x="9397800" y="644112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5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95"/>
            <p:cNvSpPr/>
            <p:nvPr/>
          </p:nvSpPr>
          <p:spPr>
            <a:xfrm>
              <a:off x="9270720" y="64598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96"/>
            <p:cNvSpPr/>
            <p:nvPr/>
          </p:nvSpPr>
          <p:spPr>
            <a:xfrm>
              <a:off x="9142920" y="6467040"/>
              <a:ext cx="2520" cy="2520"/>
            </a:xfrm>
            <a:custGeom>
              <a:avLst/>
              <a:gdLst/>
              <a:ahLst/>
              <a:rect l="l" t="t" r="r" b="b"/>
              <a:pathLst>
                <a:path w="165" h="164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97"/>
            <p:cNvSpPr/>
            <p:nvPr/>
          </p:nvSpPr>
          <p:spPr>
            <a:xfrm>
              <a:off x="9012240" y="64616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98"/>
            <p:cNvSpPr/>
            <p:nvPr/>
          </p:nvSpPr>
          <p:spPr>
            <a:xfrm>
              <a:off x="8882640" y="64465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5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99"/>
            <p:cNvSpPr/>
            <p:nvPr/>
          </p:nvSpPr>
          <p:spPr>
            <a:xfrm>
              <a:off x="8754480" y="64206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00"/>
            <p:cNvSpPr/>
            <p:nvPr/>
          </p:nvSpPr>
          <p:spPr>
            <a:xfrm>
              <a:off x="8627760" y="638424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01"/>
            <p:cNvSpPr/>
            <p:nvPr/>
          </p:nvSpPr>
          <p:spPr>
            <a:xfrm>
              <a:off x="8505720" y="6339240"/>
              <a:ext cx="3960" cy="4320"/>
            </a:xfrm>
            <a:custGeom>
              <a:avLst/>
              <a:gdLst/>
              <a:ahLst/>
              <a:rect l="l" t="t" r="r" b="b"/>
              <a:pathLst>
                <a:path w="230" h="262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02"/>
            <p:cNvSpPr/>
            <p:nvPr/>
          </p:nvSpPr>
          <p:spPr>
            <a:xfrm>
              <a:off x="8386200" y="62841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203"/>
            <p:cNvSpPr/>
            <p:nvPr/>
          </p:nvSpPr>
          <p:spPr>
            <a:xfrm>
              <a:off x="8271360" y="621936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3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04"/>
            <p:cNvSpPr/>
            <p:nvPr/>
          </p:nvSpPr>
          <p:spPr>
            <a:xfrm>
              <a:off x="8162280" y="61459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05"/>
            <p:cNvSpPr/>
            <p:nvPr/>
          </p:nvSpPr>
          <p:spPr>
            <a:xfrm>
              <a:off x="8059320" y="6063840"/>
              <a:ext cx="10440" cy="10440"/>
            </a:xfrm>
            <a:custGeom>
              <a:avLst/>
              <a:gdLst/>
              <a:ahLst/>
              <a:rect l="l" t="t" r="r" b="b"/>
              <a:pathLst>
                <a:path w="589" h="589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06"/>
            <p:cNvSpPr/>
            <p:nvPr/>
          </p:nvSpPr>
          <p:spPr>
            <a:xfrm>
              <a:off x="7962840" y="597492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07"/>
            <p:cNvSpPr/>
            <p:nvPr/>
          </p:nvSpPr>
          <p:spPr>
            <a:xfrm>
              <a:off x="7872840" y="587844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08"/>
            <p:cNvSpPr/>
            <p:nvPr/>
          </p:nvSpPr>
          <p:spPr>
            <a:xfrm>
              <a:off x="7790760" y="577404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09"/>
            <p:cNvSpPr/>
            <p:nvPr/>
          </p:nvSpPr>
          <p:spPr>
            <a:xfrm>
              <a:off x="7717680" y="5664960"/>
              <a:ext cx="17640" cy="18000"/>
            </a:xfrm>
            <a:custGeom>
              <a:avLst/>
              <a:gdLst/>
              <a:ahLst/>
              <a:rect l="l" t="t" r="r" b="b"/>
              <a:pathLst>
                <a:path w="979" h="983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10"/>
            <p:cNvSpPr/>
            <p:nvPr/>
          </p:nvSpPr>
          <p:spPr>
            <a:xfrm>
              <a:off x="7651080" y="55497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11"/>
            <p:cNvSpPr/>
            <p:nvPr/>
          </p:nvSpPr>
          <p:spPr>
            <a:xfrm>
              <a:off x="7596360" y="543024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1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12"/>
            <p:cNvSpPr/>
            <p:nvPr/>
          </p:nvSpPr>
          <p:spPr>
            <a:xfrm>
              <a:off x="7549920" y="530712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4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13"/>
            <p:cNvSpPr/>
            <p:nvPr/>
          </p:nvSpPr>
          <p:spPr>
            <a:xfrm>
              <a:off x="7512840" y="51796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14"/>
            <p:cNvSpPr/>
            <p:nvPr/>
          </p:nvSpPr>
          <p:spPr>
            <a:xfrm>
              <a:off x="7486200" y="505152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15"/>
            <p:cNvSpPr/>
            <p:nvPr/>
          </p:nvSpPr>
          <p:spPr>
            <a:xfrm>
              <a:off x="7471440" y="49204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16"/>
            <p:cNvSpPr/>
            <p:nvPr/>
          </p:nvSpPr>
          <p:spPr>
            <a:xfrm>
              <a:off x="7463880" y="47890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17"/>
            <p:cNvSpPr/>
            <p:nvPr/>
          </p:nvSpPr>
          <p:spPr>
            <a:xfrm>
              <a:off x="7468200" y="465732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18"/>
            <p:cNvSpPr/>
            <p:nvPr/>
          </p:nvSpPr>
          <p:spPr>
            <a:xfrm>
              <a:off x="7482600" y="4527000"/>
              <a:ext cx="36360" cy="36000"/>
            </a:xfrm>
            <a:custGeom>
              <a:avLst/>
              <a:gdLst/>
              <a:ahLst/>
              <a:rect l="l" t="t" r="r" b="b"/>
              <a:pathLst>
                <a:path w="1991" h="1958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19"/>
            <p:cNvSpPr/>
            <p:nvPr/>
          </p:nvSpPr>
          <p:spPr>
            <a:xfrm>
              <a:off x="7506720" y="439776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2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20"/>
            <p:cNvSpPr/>
            <p:nvPr/>
          </p:nvSpPr>
          <p:spPr>
            <a:xfrm>
              <a:off x="7542000" y="427068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1"/>
            <p:cNvSpPr/>
            <p:nvPr/>
          </p:nvSpPr>
          <p:spPr>
            <a:xfrm>
              <a:off x="7585560" y="414720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22"/>
            <p:cNvSpPr/>
            <p:nvPr/>
          </p:nvSpPr>
          <p:spPr>
            <a:xfrm>
              <a:off x="7639920" y="4028040"/>
              <a:ext cx="45000" cy="45000"/>
            </a:xfrm>
            <a:custGeom>
              <a:avLst/>
              <a:gdLst/>
              <a:ahLst/>
              <a:rect l="l" t="t" r="r" b="b"/>
              <a:pathLst>
                <a:path w="2447" h="2447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23"/>
            <p:cNvSpPr/>
            <p:nvPr/>
          </p:nvSpPr>
          <p:spPr>
            <a:xfrm>
              <a:off x="7701840" y="3912840"/>
              <a:ext cx="47880" cy="47520"/>
            </a:xfrm>
            <a:custGeom>
              <a:avLst/>
              <a:gdLst/>
              <a:ahLst/>
              <a:rect l="l" t="t" r="r" b="b"/>
              <a:pathLst>
                <a:path w="2611" h="2577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24"/>
            <p:cNvSpPr/>
            <p:nvPr/>
          </p:nvSpPr>
          <p:spPr>
            <a:xfrm>
              <a:off x="7772760" y="3802680"/>
              <a:ext cx="51120" cy="51120"/>
            </a:xfrm>
            <a:custGeom>
              <a:avLst/>
              <a:gdLst/>
              <a:ahLst/>
              <a:rect l="l" t="t" r="r" b="b"/>
              <a:pathLst>
                <a:path w="2774" h="2773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25"/>
            <p:cNvSpPr/>
            <p:nvPr/>
          </p:nvSpPr>
          <p:spPr>
            <a:xfrm>
              <a:off x="7853040" y="3699720"/>
              <a:ext cx="52200" cy="52920"/>
            </a:xfrm>
            <a:custGeom>
              <a:avLst/>
              <a:gdLst/>
              <a:ahLst/>
              <a:rect l="l" t="t" r="r" b="b"/>
              <a:pathLst>
                <a:path w="2839" h="2871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26"/>
            <p:cNvSpPr/>
            <p:nvPr/>
          </p:nvSpPr>
          <p:spPr>
            <a:xfrm>
              <a:off x="7941240" y="360288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6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27"/>
            <p:cNvSpPr/>
            <p:nvPr/>
          </p:nvSpPr>
          <p:spPr>
            <a:xfrm>
              <a:off x="8035920" y="3512880"/>
              <a:ext cx="55800" cy="55800"/>
            </a:xfrm>
            <a:custGeom>
              <a:avLst/>
              <a:gdLst/>
              <a:ahLst/>
              <a:rect l="l" t="t" r="r" b="b"/>
              <a:pathLst>
                <a:path w="3035" h="3035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28"/>
            <p:cNvSpPr/>
            <p:nvPr/>
          </p:nvSpPr>
          <p:spPr>
            <a:xfrm>
              <a:off x="8138520" y="3432600"/>
              <a:ext cx="55800" cy="55080"/>
            </a:xfrm>
            <a:custGeom>
              <a:avLst/>
              <a:gdLst/>
              <a:ahLst/>
              <a:rect l="l" t="t" r="r" b="b"/>
              <a:pathLst>
                <a:path w="3034" h="3002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229"/>
            <p:cNvSpPr/>
            <p:nvPr/>
          </p:nvSpPr>
          <p:spPr>
            <a:xfrm>
              <a:off x="8246520" y="3360240"/>
              <a:ext cx="55080" cy="55080"/>
            </a:xfrm>
            <a:custGeom>
              <a:avLst/>
              <a:gdLst/>
              <a:ahLst/>
              <a:rect l="l" t="t" r="r" b="b"/>
              <a:pathLst>
                <a:path w="3002" h="3002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30"/>
            <p:cNvSpPr/>
            <p:nvPr/>
          </p:nvSpPr>
          <p:spPr>
            <a:xfrm>
              <a:off x="8361360" y="3295440"/>
              <a:ext cx="55800" cy="55800"/>
            </a:xfrm>
            <a:custGeom>
              <a:avLst/>
              <a:gdLst/>
              <a:ahLst/>
              <a:rect l="l" t="t" r="r" b="b"/>
              <a:pathLst>
                <a:path w="3035" h="3035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31"/>
            <p:cNvSpPr/>
            <p:nvPr/>
          </p:nvSpPr>
          <p:spPr>
            <a:xfrm>
              <a:off x="8478360" y="3240000"/>
              <a:ext cx="56880" cy="56880"/>
            </a:xfrm>
            <a:custGeom>
              <a:avLst/>
              <a:gdLst/>
              <a:ahLst/>
              <a:rect l="l" t="t" r="r" b="b"/>
              <a:pathLst>
                <a:path w="3099" h="310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32"/>
            <p:cNvSpPr/>
            <p:nvPr/>
          </p:nvSpPr>
          <p:spPr>
            <a:xfrm>
              <a:off x="8602920" y="3197160"/>
              <a:ext cx="52920" cy="52200"/>
            </a:xfrm>
            <a:custGeom>
              <a:avLst/>
              <a:gdLst/>
              <a:ahLst/>
              <a:rect l="l" t="t" r="r" b="b"/>
              <a:pathLst>
                <a:path w="2872" h="2839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33"/>
            <p:cNvSpPr/>
            <p:nvPr/>
          </p:nvSpPr>
          <p:spPr>
            <a:xfrm>
              <a:off x="8733240" y="316584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234"/>
            <p:cNvSpPr/>
            <p:nvPr/>
          </p:nvSpPr>
          <p:spPr>
            <a:xfrm>
              <a:off x="8866080" y="31464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35"/>
            <p:cNvSpPr/>
            <p:nvPr/>
          </p:nvSpPr>
          <p:spPr>
            <a:xfrm>
              <a:off x="9000720" y="31348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36"/>
            <p:cNvSpPr/>
            <p:nvPr/>
          </p:nvSpPr>
          <p:spPr>
            <a:xfrm>
              <a:off x="9133560" y="313200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237"/>
            <p:cNvSpPr/>
            <p:nvPr/>
          </p:nvSpPr>
          <p:spPr>
            <a:xfrm>
              <a:off x="9264600" y="313812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238"/>
            <p:cNvSpPr/>
            <p:nvPr/>
          </p:nvSpPr>
          <p:spPr>
            <a:xfrm>
              <a:off x="9395280" y="315360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239"/>
            <p:cNvSpPr/>
            <p:nvPr/>
          </p:nvSpPr>
          <p:spPr>
            <a:xfrm>
              <a:off x="9523800" y="318024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240"/>
            <p:cNvSpPr/>
            <p:nvPr/>
          </p:nvSpPr>
          <p:spPr>
            <a:xfrm>
              <a:off x="9650160" y="321660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241"/>
            <p:cNvSpPr/>
            <p:nvPr/>
          </p:nvSpPr>
          <p:spPr>
            <a:xfrm>
              <a:off x="9774360" y="326340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71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242"/>
            <p:cNvSpPr/>
            <p:nvPr/>
          </p:nvSpPr>
          <p:spPr>
            <a:xfrm>
              <a:off x="9892800" y="331776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5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243"/>
            <p:cNvSpPr/>
            <p:nvPr/>
          </p:nvSpPr>
          <p:spPr>
            <a:xfrm>
              <a:off x="10007640" y="33825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44"/>
            <p:cNvSpPr/>
            <p:nvPr/>
          </p:nvSpPr>
          <p:spPr>
            <a:xfrm>
              <a:off x="10117440" y="345564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45"/>
            <p:cNvSpPr/>
            <p:nvPr/>
          </p:nvSpPr>
          <p:spPr>
            <a:xfrm>
              <a:off x="10218960" y="353700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246"/>
            <p:cNvSpPr/>
            <p:nvPr/>
          </p:nvSpPr>
          <p:spPr>
            <a:xfrm>
              <a:off x="10315440" y="36266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247"/>
            <p:cNvSpPr/>
            <p:nvPr/>
          </p:nvSpPr>
          <p:spPr>
            <a:xfrm>
              <a:off x="10404720" y="37224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248"/>
            <p:cNvSpPr/>
            <p:nvPr/>
          </p:nvSpPr>
          <p:spPr>
            <a:xfrm>
              <a:off x="10485720" y="3824640"/>
              <a:ext cx="5760" cy="6480"/>
            </a:xfrm>
            <a:custGeom>
              <a:avLst/>
              <a:gdLst/>
              <a:ahLst/>
              <a:rect l="l" t="t" r="r" b="b"/>
              <a:pathLst>
                <a:path w="327" h="366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49"/>
            <p:cNvSpPr/>
            <p:nvPr/>
          </p:nvSpPr>
          <p:spPr>
            <a:xfrm>
              <a:off x="10558800" y="39326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50"/>
            <p:cNvSpPr/>
            <p:nvPr/>
          </p:nvSpPr>
          <p:spPr>
            <a:xfrm>
              <a:off x="10622160" y="40467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51"/>
            <p:cNvSpPr/>
            <p:nvPr/>
          </p:nvSpPr>
          <p:spPr>
            <a:xfrm>
              <a:off x="10677240" y="41652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52"/>
            <p:cNvSpPr/>
            <p:nvPr/>
          </p:nvSpPr>
          <p:spPr>
            <a:xfrm>
              <a:off x="10722600" y="42876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53"/>
            <p:cNvSpPr/>
            <p:nvPr/>
          </p:nvSpPr>
          <p:spPr>
            <a:xfrm>
              <a:off x="10757520" y="441216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254"/>
            <p:cNvSpPr/>
            <p:nvPr/>
          </p:nvSpPr>
          <p:spPr>
            <a:xfrm>
              <a:off x="10782360" y="4540680"/>
              <a:ext cx="6840" cy="6840"/>
            </a:xfrm>
            <a:custGeom>
              <a:avLst/>
              <a:gdLst/>
              <a:ahLst/>
              <a:rect l="l" t="t" r="r" b="b"/>
              <a:pathLst>
                <a:path w="393" h="393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255"/>
            <p:cNvSpPr/>
            <p:nvPr/>
          </p:nvSpPr>
          <p:spPr>
            <a:xfrm>
              <a:off x="10797840" y="4670640"/>
              <a:ext cx="7560" cy="6840"/>
            </a:xfrm>
            <a:custGeom>
              <a:avLst/>
              <a:gdLst/>
              <a:ahLst/>
              <a:rect l="l" t="t" r="r" b="b"/>
              <a:pathLst>
                <a:path w="426" h="393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256"/>
            <p:cNvSpPr/>
            <p:nvPr/>
          </p:nvSpPr>
          <p:spPr>
            <a:xfrm>
              <a:off x="10710360" y="479196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257"/>
            <p:cNvSpPr/>
            <p:nvPr/>
          </p:nvSpPr>
          <p:spPr>
            <a:xfrm>
              <a:off x="10704960" y="4922280"/>
              <a:ext cx="25560" cy="25560"/>
            </a:xfrm>
            <a:custGeom>
              <a:avLst/>
              <a:gdLst/>
              <a:ahLst/>
              <a:rect l="l" t="t" r="r" b="b"/>
              <a:pathLst>
                <a:path w="1404" h="1404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258"/>
            <p:cNvSpPr/>
            <p:nvPr/>
          </p:nvSpPr>
          <p:spPr>
            <a:xfrm>
              <a:off x="10689840" y="505296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259"/>
            <p:cNvSpPr/>
            <p:nvPr/>
          </p:nvSpPr>
          <p:spPr>
            <a:xfrm>
              <a:off x="10665000" y="51822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260"/>
            <p:cNvSpPr/>
            <p:nvPr/>
          </p:nvSpPr>
          <p:spPr>
            <a:xfrm>
              <a:off x="10629360" y="530892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261"/>
            <p:cNvSpPr/>
            <p:nvPr/>
          </p:nvSpPr>
          <p:spPr>
            <a:xfrm>
              <a:off x="10582920" y="543204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262"/>
            <p:cNvSpPr/>
            <p:nvPr/>
          </p:nvSpPr>
          <p:spPr>
            <a:xfrm>
              <a:off x="10526760" y="555048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263"/>
            <p:cNvSpPr/>
            <p:nvPr/>
          </p:nvSpPr>
          <p:spPr>
            <a:xfrm>
              <a:off x="10461600" y="566460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264"/>
            <p:cNvSpPr/>
            <p:nvPr/>
          </p:nvSpPr>
          <p:spPr>
            <a:xfrm>
              <a:off x="10387440" y="57715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265"/>
            <p:cNvSpPr/>
            <p:nvPr/>
          </p:nvSpPr>
          <p:spPr>
            <a:xfrm>
              <a:off x="10303560" y="587232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266"/>
            <p:cNvSpPr/>
            <p:nvPr/>
          </p:nvSpPr>
          <p:spPr>
            <a:xfrm>
              <a:off x="10212120" y="5965560"/>
              <a:ext cx="2520" cy="3240"/>
            </a:xfrm>
            <a:custGeom>
              <a:avLst/>
              <a:gdLst/>
              <a:ahLst/>
              <a:rect l="l" t="t" r="r" b="b"/>
              <a:pathLst>
                <a:path w="164" h="191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267"/>
            <p:cNvSpPr/>
            <p:nvPr/>
          </p:nvSpPr>
          <p:spPr>
            <a:xfrm>
              <a:off x="10113120" y="6050520"/>
              <a:ext cx="1440" cy="720"/>
            </a:xfrm>
            <a:custGeom>
              <a:avLst/>
              <a:gdLst/>
              <a:ahLst/>
              <a:rect l="l" t="t" r="r" b="b"/>
              <a:pathLst>
                <a:path w="98" h="66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268"/>
            <p:cNvSpPr/>
            <p:nvPr/>
          </p:nvSpPr>
          <p:spPr>
            <a:xfrm>
              <a:off x="10006920" y="612648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269"/>
            <p:cNvSpPr/>
            <p:nvPr/>
          </p:nvSpPr>
          <p:spPr>
            <a:xfrm>
              <a:off x="9895320" y="6193440"/>
              <a:ext cx="1440" cy="1440"/>
            </a:xfrm>
            <a:custGeom>
              <a:avLst/>
              <a:gdLst/>
              <a:ahLst/>
              <a:rect l="l" t="t" r="r" b="b"/>
              <a:pathLst>
                <a:path w="99" h="99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270"/>
            <p:cNvSpPr/>
            <p:nvPr/>
          </p:nvSpPr>
          <p:spPr>
            <a:xfrm>
              <a:off x="9776880" y="62503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271"/>
            <p:cNvSpPr/>
            <p:nvPr/>
          </p:nvSpPr>
          <p:spPr>
            <a:xfrm>
              <a:off x="9654120" y="629676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272"/>
            <p:cNvSpPr/>
            <p:nvPr/>
          </p:nvSpPr>
          <p:spPr>
            <a:xfrm>
              <a:off x="9529200" y="6333840"/>
              <a:ext cx="5760" cy="6120"/>
            </a:xfrm>
            <a:custGeom>
              <a:avLst/>
              <a:gdLst/>
              <a:ahLst/>
              <a:rect l="l" t="t" r="r" b="b"/>
              <a:pathLst>
                <a:path w="327" h="348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273"/>
            <p:cNvSpPr/>
            <p:nvPr/>
          </p:nvSpPr>
          <p:spPr>
            <a:xfrm>
              <a:off x="9400680" y="635976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274"/>
            <p:cNvSpPr/>
            <p:nvPr/>
          </p:nvSpPr>
          <p:spPr>
            <a:xfrm>
              <a:off x="9270360" y="637488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75"/>
            <p:cNvSpPr/>
            <p:nvPr/>
          </p:nvSpPr>
          <p:spPr>
            <a:xfrm>
              <a:off x="9139320" y="637956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5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276"/>
            <p:cNvSpPr/>
            <p:nvPr/>
          </p:nvSpPr>
          <p:spPr>
            <a:xfrm>
              <a:off x="9007560" y="637344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4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277"/>
            <p:cNvSpPr/>
            <p:nvPr/>
          </p:nvSpPr>
          <p:spPr>
            <a:xfrm>
              <a:off x="8878320" y="635724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278"/>
            <p:cNvSpPr/>
            <p:nvPr/>
          </p:nvSpPr>
          <p:spPr>
            <a:xfrm>
              <a:off x="8749800" y="632988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279"/>
            <p:cNvSpPr/>
            <p:nvPr/>
          </p:nvSpPr>
          <p:spPr>
            <a:xfrm>
              <a:off x="8624160" y="629244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80"/>
            <p:cNvSpPr/>
            <p:nvPr/>
          </p:nvSpPr>
          <p:spPr>
            <a:xfrm>
              <a:off x="8503200" y="624492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81"/>
            <p:cNvSpPr/>
            <p:nvPr/>
          </p:nvSpPr>
          <p:spPr>
            <a:xfrm>
              <a:off x="8384760" y="618696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282"/>
            <p:cNvSpPr/>
            <p:nvPr/>
          </p:nvSpPr>
          <p:spPr>
            <a:xfrm>
              <a:off x="8273160" y="612000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283"/>
            <p:cNvSpPr/>
            <p:nvPr/>
          </p:nvSpPr>
          <p:spPr>
            <a:xfrm>
              <a:off x="8165880" y="604332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284"/>
            <p:cNvSpPr/>
            <p:nvPr/>
          </p:nvSpPr>
          <p:spPr>
            <a:xfrm>
              <a:off x="8066160" y="5958720"/>
              <a:ext cx="16560" cy="16560"/>
            </a:xfrm>
            <a:custGeom>
              <a:avLst/>
              <a:gdLst/>
              <a:ahLst/>
              <a:rect l="l" t="t" r="r" b="b"/>
              <a:pathLst>
                <a:path w="915" h="914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85"/>
            <p:cNvSpPr/>
            <p:nvPr/>
          </p:nvSpPr>
          <p:spPr>
            <a:xfrm>
              <a:off x="7973640" y="586620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86"/>
            <p:cNvSpPr/>
            <p:nvPr/>
          </p:nvSpPr>
          <p:spPr>
            <a:xfrm>
              <a:off x="7887960" y="576540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8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87"/>
            <p:cNvSpPr/>
            <p:nvPr/>
          </p:nvSpPr>
          <p:spPr>
            <a:xfrm>
              <a:off x="7812000" y="565920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8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88"/>
            <p:cNvSpPr/>
            <p:nvPr/>
          </p:nvSpPr>
          <p:spPr>
            <a:xfrm>
              <a:off x="7743600" y="5546880"/>
              <a:ext cx="21240" cy="20880"/>
            </a:xfrm>
            <a:custGeom>
              <a:avLst/>
              <a:gdLst/>
              <a:ahLst/>
              <a:rect l="l" t="t" r="r" b="b"/>
              <a:pathLst>
                <a:path w="1176" h="1143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89"/>
            <p:cNvSpPr/>
            <p:nvPr/>
          </p:nvSpPr>
          <p:spPr>
            <a:xfrm>
              <a:off x="7685640" y="5428440"/>
              <a:ext cx="22680" cy="21960"/>
            </a:xfrm>
            <a:custGeom>
              <a:avLst/>
              <a:gdLst/>
              <a:ahLst/>
              <a:rect l="l" t="t" r="r" b="b"/>
              <a:pathLst>
                <a:path w="1240" h="1208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90"/>
            <p:cNvSpPr/>
            <p:nvPr/>
          </p:nvSpPr>
          <p:spPr>
            <a:xfrm>
              <a:off x="7638480" y="530640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1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91"/>
            <p:cNvSpPr/>
            <p:nvPr/>
          </p:nvSpPr>
          <p:spPr>
            <a:xfrm>
              <a:off x="7600320" y="51814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292"/>
            <p:cNvSpPr/>
            <p:nvPr/>
          </p:nvSpPr>
          <p:spPr>
            <a:xfrm>
              <a:off x="7574040" y="505404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93"/>
            <p:cNvSpPr/>
            <p:nvPr/>
          </p:nvSpPr>
          <p:spPr>
            <a:xfrm>
              <a:off x="7557120" y="492300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94"/>
            <p:cNvSpPr/>
            <p:nvPr/>
          </p:nvSpPr>
          <p:spPr>
            <a:xfrm>
              <a:off x="7551000" y="47919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95"/>
            <p:cNvSpPr/>
            <p:nvPr/>
          </p:nvSpPr>
          <p:spPr>
            <a:xfrm>
              <a:off x="7555680" y="46616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96"/>
            <p:cNvSpPr/>
            <p:nvPr/>
          </p:nvSpPr>
          <p:spPr>
            <a:xfrm>
              <a:off x="7570800" y="453168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297"/>
            <p:cNvSpPr/>
            <p:nvPr/>
          </p:nvSpPr>
          <p:spPr>
            <a:xfrm>
              <a:off x="7596720" y="44024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98"/>
            <p:cNvSpPr/>
            <p:nvPr/>
          </p:nvSpPr>
          <p:spPr>
            <a:xfrm>
              <a:off x="7634160" y="42768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299"/>
            <p:cNvSpPr/>
            <p:nvPr/>
          </p:nvSpPr>
          <p:spPr>
            <a:xfrm>
              <a:off x="7681320" y="4154760"/>
              <a:ext cx="30960" cy="30960"/>
            </a:xfrm>
            <a:custGeom>
              <a:avLst/>
              <a:gdLst/>
              <a:ahLst/>
              <a:rect l="l" t="t" r="r" b="b"/>
              <a:pathLst>
                <a:path w="1698" h="1697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300"/>
            <p:cNvSpPr/>
            <p:nvPr/>
          </p:nvSpPr>
          <p:spPr>
            <a:xfrm>
              <a:off x="7738200" y="40370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301"/>
            <p:cNvSpPr/>
            <p:nvPr/>
          </p:nvSpPr>
          <p:spPr>
            <a:xfrm>
              <a:off x="7805160" y="3925440"/>
              <a:ext cx="32760" cy="32760"/>
            </a:xfrm>
            <a:custGeom>
              <a:avLst/>
              <a:gdLst/>
              <a:ahLst/>
              <a:rect l="l" t="t" r="r" b="b"/>
              <a:pathLst>
                <a:path w="1796" h="1797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302"/>
            <p:cNvSpPr/>
            <p:nvPr/>
          </p:nvSpPr>
          <p:spPr>
            <a:xfrm>
              <a:off x="7880040" y="381780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303"/>
            <p:cNvSpPr/>
            <p:nvPr/>
          </p:nvSpPr>
          <p:spPr>
            <a:xfrm>
              <a:off x="7963560" y="37177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304"/>
            <p:cNvSpPr/>
            <p:nvPr/>
          </p:nvSpPr>
          <p:spPr>
            <a:xfrm>
              <a:off x="8056440" y="36252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05"/>
            <p:cNvSpPr/>
            <p:nvPr/>
          </p:nvSpPr>
          <p:spPr>
            <a:xfrm>
              <a:off x="8154720" y="354024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306"/>
            <p:cNvSpPr/>
            <p:nvPr/>
          </p:nvSpPr>
          <p:spPr>
            <a:xfrm>
              <a:off x="8260560" y="3463560"/>
              <a:ext cx="38160" cy="38880"/>
            </a:xfrm>
            <a:custGeom>
              <a:avLst/>
              <a:gdLst/>
              <a:ahLst/>
              <a:rect l="l" t="t" r="r" b="b"/>
              <a:pathLst>
                <a:path w="2088" h="2122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307"/>
            <p:cNvSpPr/>
            <p:nvPr/>
          </p:nvSpPr>
          <p:spPr>
            <a:xfrm>
              <a:off x="8371080" y="339588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08"/>
            <p:cNvSpPr/>
            <p:nvPr/>
          </p:nvSpPr>
          <p:spPr>
            <a:xfrm>
              <a:off x="8488800" y="333792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2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09"/>
            <p:cNvSpPr/>
            <p:nvPr/>
          </p:nvSpPr>
          <p:spPr>
            <a:xfrm>
              <a:off x="8609400" y="328968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10"/>
            <p:cNvSpPr/>
            <p:nvPr/>
          </p:nvSpPr>
          <p:spPr>
            <a:xfrm>
              <a:off x="8733240" y="3252240"/>
              <a:ext cx="43560" cy="43200"/>
            </a:xfrm>
            <a:custGeom>
              <a:avLst/>
              <a:gdLst/>
              <a:ahLst/>
              <a:rect l="l" t="t" r="r" b="b"/>
              <a:pathLst>
                <a:path w="2382" h="235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11"/>
            <p:cNvSpPr/>
            <p:nvPr/>
          </p:nvSpPr>
          <p:spPr>
            <a:xfrm>
              <a:off x="8862120" y="3224880"/>
              <a:ext cx="43200" cy="43200"/>
            </a:xfrm>
            <a:custGeom>
              <a:avLst/>
              <a:gdLst/>
              <a:ahLst/>
              <a:rect l="l" t="t" r="r" b="b"/>
              <a:pathLst>
                <a:path w="2350" h="2349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12"/>
            <p:cNvSpPr/>
            <p:nvPr/>
          </p:nvSpPr>
          <p:spPr>
            <a:xfrm>
              <a:off x="8991360" y="320904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5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13"/>
            <p:cNvSpPr/>
            <p:nvPr/>
          </p:nvSpPr>
          <p:spPr>
            <a:xfrm>
              <a:off x="9121680" y="320364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49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14"/>
            <p:cNvSpPr/>
            <p:nvPr/>
          </p:nvSpPr>
          <p:spPr>
            <a:xfrm>
              <a:off x="9252720" y="320976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15"/>
            <p:cNvSpPr/>
            <p:nvPr/>
          </p:nvSpPr>
          <p:spPr>
            <a:xfrm>
              <a:off x="9382680" y="322596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316"/>
            <p:cNvSpPr/>
            <p:nvPr/>
          </p:nvSpPr>
          <p:spPr>
            <a:xfrm>
              <a:off x="9512280" y="3254400"/>
              <a:ext cx="37800" cy="37080"/>
            </a:xfrm>
            <a:custGeom>
              <a:avLst/>
              <a:gdLst/>
              <a:ahLst/>
              <a:rect l="l" t="t" r="r" b="b"/>
              <a:pathLst>
                <a:path w="2056" h="2023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317"/>
            <p:cNvSpPr/>
            <p:nvPr/>
          </p:nvSpPr>
          <p:spPr>
            <a:xfrm>
              <a:off x="9638640" y="329364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18"/>
            <p:cNvSpPr/>
            <p:nvPr/>
          </p:nvSpPr>
          <p:spPr>
            <a:xfrm>
              <a:off x="9761760" y="334260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8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19"/>
            <p:cNvSpPr/>
            <p:nvPr/>
          </p:nvSpPr>
          <p:spPr>
            <a:xfrm>
              <a:off x="9880560" y="340128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20"/>
            <p:cNvSpPr/>
            <p:nvPr/>
          </p:nvSpPr>
          <p:spPr>
            <a:xfrm>
              <a:off x="9993600" y="3469680"/>
              <a:ext cx="27000" cy="26640"/>
            </a:xfrm>
            <a:custGeom>
              <a:avLst/>
              <a:gdLst/>
              <a:ahLst/>
              <a:rect l="l" t="t" r="r" b="b"/>
              <a:pathLst>
                <a:path w="1469" h="1468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321"/>
            <p:cNvSpPr/>
            <p:nvPr/>
          </p:nvSpPr>
          <p:spPr>
            <a:xfrm>
              <a:off x="10100520" y="354564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322"/>
            <p:cNvSpPr/>
            <p:nvPr/>
          </p:nvSpPr>
          <p:spPr>
            <a:xfrm>
              <a:off x="10199520" y="363024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23"/>
            <p:cNvSpPr/>
            <p:nvPr/>
          </p:nvSpPr>
          <p:spPr>
            <a:xfrm>
              <a:off x="10292400" y="372240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324"/>
            <p:cNvSpPr/>
            <p:nvPr/>
          </p:nvSpPr>
          <p:spPr>
            <a:xfrm>
              <a:off x="10378440" y="382284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325"/>
            <p:cNvSpPr/>
            <p:nvPr/>
          </p:nvSpPr>
          <p:spPr>
            <a:xfrm>
              <a:off x="10453320" y="392832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326"/>
            <p:cNvSpPr/>
            <p:nvPr/>
          </p:nvSpPr>
          <p:spPr>
            <a:xfrm>
              <a:off x="10520280" y="404028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327"/>
            <p:cNvSpPr/>
            <p:nvPr/>
          </p:nvSpPr>
          <p:spPr>
            <a:xfrm>
              <a:off x="10577160" y="41562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328"/>
            <p:cNvSpPr/>
            <p:nvPr/>
          </p:nvSpPr>
          <p:spPr>
            <a:xfrm>
              <a:off x="10624680" y="4278240"/>
              <a:ext cx="26640" cy="26640"/>
            </a:xfrm>
            <a:custGeom>
              <a:avLst/>
              <a:gdLst/>
              <a:ahLst/>
              <a:rect l="l" t="t" r="r" b="b"/>
              <a:pathLst>
                <a:path w="1468" h="1468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329"/>
            <p:cNvSpPr/>
            <p:nvPr/>
          </p:nvSpPr>
          <p:spPr>
            <a:xfrm>
              <a:off x="10661040" y="440244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330"/>
            <p:cNvSpPr/>
            <p:nvPr/>
          </p:nvSpPr>
          <p:spPr>
            <a:xfrm>
              <a:off x="10688040" y="452988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331"/>
            <p:cNvSpPr/>
            <p:nvPr/>
          </p:nvSpPr>
          <p:spPr>
            <a:xfrm>
              <a:off x="10704960" y="46602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71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332"/>
            <p:cNvSpPr/>
            <p:nvPr/>
          </p:nvSpPr>
          <p:spPr>
            <a:xfrm>
              <a:off x="7691040" y="3352320"/>
              <a:ext cx="2906280" cy="2906280"/>
            </a:xfrm>
            <a:custGeom>
              <a:avLst/>
              <a:gdLst/>
              <a:ahLst/>
              <a:rect l="l" t="t" r="r" b="b"/>
              <a:pathLst>
                <a:path w="157001" h="157001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33"/>
            <p:cNvSpPr/>
            <p:nvPr/>
          </p:nvSpPr>
          <p:spPr>
            <a:xfrm>
              <a:off x="10514160" y="4794120"/>
              <a:ext cx="22680" cy="22320"/>
            </a:xfrm>
            <a:custGeom>
              <a:avLst/>
              <a:gdLst/>
              <a:ahLst/>
              <a:rect l="l" t="t" r="r" b="b"/>
              <a:pathLst>
                <a:path w="1241" h="1217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334"/>
            <p:cNvSpPr/>
            <p:nvPr/>
          </p:nvSpPr>
          <p:spPr>
            <a:xfrm>
              <a:off x="10510560" y="489240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35"/>
            <p:cNvSpPr/>
            <p:nvPr/>
          </p:nvSpPr>
          <p:spPr>
            <a:xfrm>
              <a:off x="10500840" y="499140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2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336"/>
            <p:cNvSpPr/>
            <p:nvPr/>
          </p:nvSpPr>
          <p:spPr>
            <a:xfrm>
              <a:off x="10483920" y="508896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7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337"/>
            <p:cNvSpPr/>
            <p:nvPr/>
          </p:nvSpPr>
          <p:spPr>
            <a:xfrm>
              <a:off x="10460520" y="51850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338"/>
            <p:cNvSpPr/>
            <p:nvPr/>
          </p:nvSpPr>
          <p:spPr>
            <a:xfrm>
              <a:off x="10430280" y="528048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39"/>
            <p:cNvSpPr/>
            <p:nvPr/>
          </p:nvSpPr>
          <p:spPr>
            <a:xfrm>
              <a:off x="10393560" y="537228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1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340"/>
            <p:cNvSpPr/>
            <p:nvPr/>
          </p:nvSpPr>
          <p:spPr>
            <a:xfrm>
              <a:off x="10351080" y="546156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341"/>
            <p:cNvSpPr/>
            <p:nvPr/>
          </p:nvSpPr>
          <p:spPr>
            <a:xfrm>
              <a:off x="10300320" y="55476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342"/>
            <p:cNvSpPr/>
            <p:nvPr/>
          </p:nvSpPr>
          <p:spPr>
            <a:xfrm>
              <a:off x="10245960" y="56296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43"/>
            <p:cNvSpPr/>
            <p:nvPr/>
          </p:nvSpPr>
          <p:spPr>
            <a:xfrm>
              <a:off x="10185120" y="570672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44"/>
            <p:cNvSpPr/>
            <p:nvPr/>
          </p:nvSpPr>
          <p:spPr>
            <a:xfrm>
              <a:off x="10118160" y="5779440"/>
              <a:ext cx="3960" cy="3960"/>
            </a:xfrm>
            <a:custGeom>
              <a:avLst/>
              <a:gdLst/>
              <a:ahLst/>
              <a:rect l="l" t="t" r="r" b="b"/>
              <a:pathLst>
                <a:path w="229" h="229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345"/>
            <p:cNvSpPr/>
            <p:nvPr/>
          </p:nvSpPr>
          <p:spPr>
            <a:xfrm>
              <a:off x="10046160" y="58471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346"/>
            <p:cNvSpPr/>
            <p:nvPr/>
          </p:nvSpPr>
          <p:spPr>
            <a:xfrm>
              <a:off x="9970200" y="59090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347"/>
            <p:cNvSpPr/>
            <p:nvPr/>
          </p:nvSpPr>
          <p:spPr>
            <a:xfrm>
              <a:off x="9889200" y="5965200"/>
              <a:ext cx="2520" cy="3240"/>
            </a:xfrm>
            <a:custGeom>
              <a:avLst/>
              <a:gdLst/>
              <a:ahLst/>
              <a:rect l="l" t="t" r="r" b="b"/>
              <a:pathLst>
                <a:path w="164" h="197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348"/>
            <p:cNvSpPr/>
            <p:nvPr/>
          </p:nvSpPr>
          <p:spPr>
            <a:xfrm>
              <a:off x="9803880" y="60156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349"/>
            <p:cNvSpPr/>
            <p:nvPr/>
          </p:nvSpPr>
          <p:spPr>
            <a:xfrm>
              <a:off x="9716400" y="60602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350"/>
            <p:cNvSpPr/>
            <p:nvPr/>
          </p:nvSpPr>
          <p:spPr>
            <a:xfrm>
              <a:off x="9624240" y="609696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351"/>
            <p:cNvSpPr/>
            <p:nvPr/>
          </p:nvSpPr>
          <p:spPr>
            <a:xfrm>
              <a:off x="9529920" y="61279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352"/>
            <p:cNvSpPr/>
            <p:nvPr/>
          </p:nvSpPr>
          <p:spPr>
            <a:xfrm>
              <a:off x="9433440" y="615132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353"/>
            <p:cNvSpPr/>
            <p:nvPr/>
          </p:nvSpPr>
          <p:spPr>
            <a:xfrm>
              <a:off x="9337320" y="616896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3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354"/>
            <p:cNvSpPr/>
            <p:nvPr/>
          </p:nvSpPr>
          <p:spPr>
            <a:xfrm>
              <a:off x="9237600" y="61783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355"/>
            <p:cNvSpPr/>
            <p:nvPr/>
          </p:nvSpPr>
          <p:spPr>
            <a:xfrm>
              <a:off x="9139320" y="618084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5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356"/>
            <p:cNvSpPr/>
            <p:nvPr/>
          </p:nvSpPr>
          <p:spPr>
            <a:xfrm>
              <a:off x="9040680" y="617796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6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357"/>
            <p:cNvSpPr/>
            <p:nvPr/>
          </p:nvSpPr>
          <p:spPr>
            <a:xfrm>
              <a:off x="8941680" y="616644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358"/>
            <p:cNvSpPr/>
            <p:nvPr/>
          </p:nvSpPr>
          <p:spPr>
            <a:xfrm>
              <a:off x="8844480" y="614880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7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359"/>
            <p:cNvSpPr/>
            <p:nvPr/>
          </p:nvSpPr>
          <p:spPr>
            <a:xfrm>
              <a:off x="8748000" y="612396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360"/>
            <p:cNvSpPr/>
            <p:nvPr/>
          </p:nvSpPr>
          <p:spPr>
            <a:xfrm>
              <a:off x="8654760" y="609264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361"/>
            <p:cNvSpPr/>
            <p:nvPr/>
          </p:nvSpPr>
          <p:spPr>
            <a:xfrm>
              <a:off x="8562960" y="605412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362"/>
            <p:cNvSpPr/>
            <p:nvPr/>
          </p:nvSpPr>
          <p:spPr>
            <a:xfrm>
              <a:off x="8474760" y="600984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2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363"/>
            <p:cNvSpPr/>
            <p:nvPr/>
          </p:nvSpPr>
          <p:spPr>
            <a:xfrm>
              <a:off x="8389080" y="595872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64"/>
            <p:cNvSpPr/>
            <p:nvPr/>
          </p:nvSpPr>
          <p:spPr>
            <a:xfrm>
              <a:off x="8308800" y="590256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365"/>
            <p:cNvSpPr/>
            <p:nvPr/>
          </p:nvSpPr>
          <p:spPr>
            <a:xfrm>
              <a:off x="8231040" y="58395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66"/>
            <p:cNvSpPr/>
            <p:nvPr/>
          </p:nvSpPr>
          <p:spPr>
            <a:xfrm>
              <a:off x="8159040" y="577260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67"/>
            <p:cNvSpPr/>
            <p:nvPr/>
          </p:nvSpPr>
          <p:spPr>
            <a:xfrm>
              <a:off x="8090280" y="5700240"/>
              <a:ext cx="19440" cy="19080"/>
            </a:xfrm>
            <a:custGeom>
              <a:avLst/>
              <a:gdLst/>
              <a:ahLst/>
              <a:rect l="l" t="t" r="r" b="b"/>
              <a:pathLst>
                <a:path w="1077" h="1045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368"/>
            <p:cNvSpPr/>
            <p:nvPr/>
          </p:nvSpPr>
          <p:spPr>
            <a:xfrm>
              <a:off x="8029080" y="562284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7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369"/>
            <p:cNvSpPr/>
            <p:nvPr/>
          </p:nvSpPr>
          <p:spPr>
            <a:xfrm>
              <a:off x="7972560" y="5541840"/>
              <a:ext cx="19440" cy="19800"/>
            </a:xfrm>
            <a:custGeom>
              <a:avLst/>
              <a:gdLst/>
              <a:ahLst/>
              <a:rect l="l" t="t" r="r" b="b"/>
              <a:pathLst>
                <a:path w="1078" h="108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70"/>
            <p:cNvSpPr/>
            <p:nvPr/>
          </p:nvSpPr>
          <p:spPr>
            <a:xfrm>
              <a:off x="7921080" y="54568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371"/>
            <p:cNvSpPr/>
            <p:nvPr/>
          </p:nvSpPr>
          <p:spPr>
            <a:xfrm>
              <a:off x="7877520" y="53686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372"/>
            <p:cNvSpPr/>
            <p:nvPr/>
          </p:nvSpPr>
          <p:spPr>
            <a:xfrm>
              <a:off x="7838280" y="5276160"/>
              <a:ext cx="21960" cy="22680"/>
            </a:xfrm>
            <a:custGeom>
              <a:avLst/>
              <a:gdLst/>
              <a:ahLst/>
              <a:rect l="l" t="t" r="r" b="b"/>
              <a:pathLst>
                <a:path w="1207" h="1241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373"/>
            <p:cNvSpPr/>
            <p:nvPr/>
          </p:nvSpPr>
          <p:spPr>
            <a:xfrm>
              <a:off x="7807680" y="5183640"/>
              <a:ext cx="21960" cy="22320"/>
            </a:xfrm>
            <a:custGeom>
              <a:avLst/>
              <a:gdLst/>
              <a:ahLst/>
              <a:rect l="l" t="t" r="r" b="b"/>
              <a:pathLst>
                <a:path w="1208" h="1217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374"/>
            <p:cNvSpPr/>
            <p:nvPr/>
          </p:nvSpPr>
          <p:spPr>
            <a:xfrm>
              <a:off x="7781760" y="508680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38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375"/>
            <p:cNvSpPr/>
            <p:nvPr/>
          </p:nvSpPr>
          <p:spPr>
            <a:xfrm>
              <a:off x="7764120" y="498996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39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376"/>
            <p:cNvSpPr/>
            <p:nvPr/>
          </p:nvSpPr>
          <p:spPr>
            <a:xfrm>
              <a:off x="7754400" y="48924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377"/>
            <p:cNvSpPr/>
            <p:nvPr/>
          </p:nvSpPr>
          <p:spPr>
            <a:xfrm>
              <a:off x="7749000" y="479268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378"/>
            <p:cNvSpPr/>
            <p:nvPr/>
          </p:nvSpPr>
          <p:spPr>
            <a:xfrm>
              <a:off x="7753320" y="469476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379"/>
            <p:cNvSpPr/>
            <p:nvPr/>
          </p:nvSpPr>
          <p:spPr>
            <a:xfrm>
              <a:off x="7763400" y="459648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380"/>
            <p:cNvSpPr/>
            <p:nvPr/>
          </p:nvSpPr>
          <p:spPr>
            <a:xfrm>
              <a:off x="7781760" y="449892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381"/>
            <p:cNvSpPr/>
            <p:nvPr/>
          </p:nvSpPr>
          <p:spPr>
            <a:xfrm>
              <a:off x="7805160" y="44031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382"/>
            <p:cNvSpPr/>
            <p:nvPr/>
          </p:nvSpPr>
          <p:spPr>
            <a:xfrm>
              <a:off x="7836120" y="43095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383"/>
            <p:cNvSpPr/>
            <p:nvPr/>
          </p:nvSpPr>
          <p:spPr>
            <a:xfrm>
              <a:off x="7873560" y="42181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384"/>
            <p:cNvSpPr/>
            <p:nvPr/>
          </p:nvSpPr>
          <p:spPr>
            <a:xfrm>
              <a:off x="7917480" y="4130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385"/>
            <p:cNvSpPr/>
            <p:nvPr/>
          </p:nvSpPr>
          <p:spPr>
            <a:xfrm>
              <a:off x="7968240" y="4044960"/>
              <a:ext cx="27000" cy="27360"/>
            </a:xfrm>
            <a:custGeom>
              <a:avLst/>
              <a:gdLst/>
              <a:ahLst/>
              <a:rect l="l" t="t" r="r" b="b"/>
              <a:pathLst>
                <a:path w="1469" h="1502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386"/>
            <p:cNvSpPr/>
            <p:nvPr/>
          </p:nvSpPr>
          <p:spPr>
            <a:xfrm>
              <a:off x="8025120" y="39646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387"/>
            <p:cNvSpPr/>
            <p:nvPr/>
          </p:nvSpPr>
          <p:spPr>
            <a:xfrm>
              <a:off x="8086680" y="3887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388"/>
            <p:cNvSpPr/>
            <p:nvPr/>
          </p:nvSpPr>
          <p:spPr>
            <a:xfrm>
              <a:off x="8153640" y="38160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389"/>
            <p:cNvSpPr/>
            <p:nvPr/>
          </p:nvSpPr>
          <p:spPr>
            <a:xfrm>
              <a:off x="8225640" y="37483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90"/>
            <p:cNvSpPr/>
            <p:nvPr/>
          </p:nvSpPr>
          <p:spPr>
            <a:xfrm>
              <a:off x="8302320" y="368676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391"/>
            <p:cNvSpPr/>
            <p:nvPr/>
          </p:nvSpPr>
          <p:spPr>
            <a:xfrm>
              <a:off x="8384400" y="363060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392"/>
            <p:cNvSpPr/>
            <p:nvPr/>
          </p:nvSpPr>
          <p:spPr>
            <a:xfrm>
              <a:off x="8469360" y="35812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393"/>
            <p:cNvSpPr/>
            <p:nvPr/>
          </p:nvSpPr>
          <p:spPr>
            <a:xfrm>
              <a:off x="8559360" y="3537720"/>
              <a:ext cx="20880" cy="21240"/>
            </a:xfrm>
            <a:custGeom>
              <a:avLst/>
              <a:gdLst/>
              <a:ahLst/>
              <a:rect l="l" t="t" r="r" b="b"/>
              <a:pathLst>
                <a:path w="1142" h="1175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94"/>
            <p:cNvSpPr/>
            <p:nvPr/>
          </p:nvSpPr>
          <p:spPr>
            <a:xfrm>
              <a:off x="8651880" y="35013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95"/>
            <p:cNvSpPr/>
            <p:nvPr/>
          </p:nvSpPr>
          <p:spPr>
            <a:xfrm>
              <a:off x="8745480" y="3471840"/>
              <a:ext cx="16560" cy="15840"/>
            </a:xfrm>
            <a:custGeom>
              <a:avLst/>
              <a:gdLst/>
              <a:ahLst/>
              <a:rect l="l" t="t" r="r" b="b"/>
              <a:pathLst>
                <a:path w="914" h="882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396"/>
            <p:cNvSpPr/>
            <p:nvPr/>
          </p:nvSpPr>
          <p:spPr>
            <a:xfrm>
              <a:off x="8843400" y="344880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2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397"/>
            <p:cNvSpPr/>
            <p:nvPr/>
          </p:nvSpPr>
          <p:spPr>
            <a:xfrm>
              <a:off x="8940960" y="3432600"/>
              <a:ext cx="10440" cy="10080"/>
            </a:xfrm>
            <a:custGeom>
              <a:avLst/>
              <a:gdLst/>
              <a:ahLst/>
              <a:rect l="l" t="t" r="r" b="b"/>
              <a:pathLst>
                <a:path w="589" h="555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398"/>
            <p:cNvSpPr/>
            <p:nvPr/>
          </p:nvSpPr>
          <p:spPr>
            <a:xfrm>
              <a:off x="9039960" y="34225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399"/>
            <p:cNvSpPr/>
            <p:nvPr/>
          </p:nvSpPr>
          <p:spPr>
            <a:xfrm>
              <a:off x="9139680" y="3420000"/>
              <a:ext cx="6840" cy="7560"/>
            </a:xfrm>
            <a:custGeom>
              <a:avLst/>
              <a:gdLst/>
              <a:ahLst/>
              <a:rect l="l" t="t" r="r" b="b"/>
              <a:pathLst>
                <a:path w="393" h="425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400"/>
            <p:cNvSpPr/>
            <p:nvPr/>
          </p:nvSpPr>
          <p:spPr>
            <a:xfrm>
              <a:off x="9239400" y="34243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401"/>
            <p:cNvSpPr/>
            <p:nvPr/>
          </p:nvSpPr>
          <p:spPr>
            <a:xfrm>
              <a:off x="9337320" y="34344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402"/>
            <p:cNvSpPr/>
            <p:nvPr/>
          </p:nvSpPr>
          <p:spPr>
            <a:xfrm>
              <a:off x="9433440" y="345132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403"/>
            <p:cNvSpPr/>
            <p:nvPr/>
          </p:nvSpPr>
          <p:spPr>
            <a:xfrm>
              <a:off x="9528840" y="347544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404"/>
            <p:cNvSpPr/>
            <p:nvPr/>
          </p:nvSpPr>
          <p:spPr>
            <a:xfrm>
              <a:off x="9622800" y="3506760"/>
              <a:ext cx="6840" cy="7560"/>
            </a:xfrm>
            <a:custGeom>
              <a:avLst/>
              <a:gdLst/>
              <a:ahLst/>
              <a:rect l="l" t="t" r="r" b="b"/>
              <a:pathLst>
                <a:path w="393" h="43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405"/>
            <p:cNvSpPr/>
            <p:nvPr/>
          </p:nvSpPr>
          <p:spPr>
            <a:xfrm>
              <a:off x="9711720" y="3544200"/>
              <a:ext cx="8640" cy="8280"/>
            </a:xfrm>
            <a:custGeom>
              <a:avLst/>
              <a:gdLst/>
              <a:ahLst/>
              <a:rect l="l" t="t" r="r" b="b"/>
              <a:pathLst>
                <a:path w="491" h="458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406"/>
            <p:cNvSpPr/>
            <p:nvPr/>
          </p:nvSpPr>
          <p:spPr>
            <a:xfrm>
              <a:off x="9801000" y="35877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407"/>
            <p:cNvSpPr/>
            <p:nvPr/>
          </p:nvSpPr>
          <p:spPr>
            <a:xfrm>
              <a:off x="9884880" y="3637800"/>
              <a:ext cx="10080" cy="10080"/>
            </a:xfrm>
            <a:custGeom>
              <a:avLst/>
              <a:gdLst/>
              <a:ahLst/>
              <a:rect l="l" t="t" r="r" b="b"/>
              <a:pathLst>
                <a:path w="556" h="556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408"/>
            <p:cNvSpPr/>
            <p:nvPr/>
          </p:nvSpPr>
          <p:spPr>
            <a:xfrm>
              <a:off x="9964800" y="369360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409"/>
            <p:cNvSpPr/>
            <p:nvPr/>
          </p:nvSpPr>
          <p:spPr>
            <a:xfrm>
              <a:off x="10041840" y="375552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68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410"/>
            <p:cNvSpPr/>
            <p:nvPr/>
          </p:nvSpPr>
          <p:spPr>
            <a:xfrm>
              <a:off x="10113120" y="3822120"/>
              <a:ext cx="13680" cy="13320"/>
            </a:xfrm>
            <a:custGeom>
              <a:avLst/>
              <a:gdLst/>
              <a:ahLst/>
              <a:rect l="l" t="t" r="r" b="b"/>
              <a:pathLst>
                <a:path w="751" h="73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411"/>
            <p:cNvSpPr/>
            <p:nvPr/>
          </p:nvSpPr>
          <p:spPr>
            <a:xfrm>
              <a:off x="10179000" y="389268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7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412"/>
            <p:cNvSpPr/>
            <p:nvPr/>
          </p:nvSpPr>
          <p:spPr>
            <a:xfrm>
              <a:off x="10240200" y="396900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413"/>
            <p:cNvSpPr/>
            <p:nvPr/>
          </p:nvSpPr>
          <p:spPr>
            <a:xfrm>
              <a:off x="10296360" y="40492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414"/>
            <p:cNvSpPr/>
            <p:nvPr/>
          </p:nvSpPr>
          <p:spPr>
            <a:xfrm>
              <a:off x="10345680" y="4133160"/>
              <a:ext cx="19440" cy="19080"/>
            </a:xfrm>
            <a:custGeom>
              <a:avLst/>
              <a:gdLst/>
              <a:ahLst/>
              <a:rect l="l" t="t" r="r" b="b"/>
              <a:pathLst>
                <a:path w="1078" h="1045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415"/>
            <p:cNvSpPr/>
            <p:nvPr/>
          </p:nvSpPr>
          <p:spPr>
            <a:xfrm>
              <a:off x="10390320" y="4221360"/>
              <a:ext cx="19440" cy="19080"/>
            </a:xfrm>
            <a:custGeom>
              <a:avLst/>
              <a:gdLst/>
              <a:ahLst/>
              <a:rect l="l" t="t" r="r" b="b"/>
              <a:pathLst>
                <a:path w="1078" h="1048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416"/>
            <p:cNvSpPr/>
            <p:nvPr/>
          </p:nvSpPr>
          <p:spPr>
            <a:xfrm>
              <a:off x="10427400" y="43113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417"/>
            <p:cNvSpPr/>
            <p:nvPr/>
          </p:nvSpPr>
          <p:spPr>
            <a:xfrm>
              <a:off x="10459080" y="44049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2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418"/>
            <p:cNvSpPr/>
            <p:nvPr/>
          </p:nvSpPr>
          <p:spPr>
            <a:xfrm>
              <a:off x="10481760" y="4499640"/>
              <a:ext cx="22680" cy="22680"/>
            </a:xfrm>
            <a:custGeom>
              <a:avLst/>
              <a:gdLst/>
              <a:ahLst/>
              <a:rect l="l" t="t" r="r" b="b"/>
              <a:pathLst>
                <a:path w="1240" h="1241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419"/>
            <p:cNvSpPr/>
            <p:nvPr/>
          </p:nvSpPr>
          <p:spPr>
            <a:xfrm>
              <a:off x="10499760" y="4596480"/>
              <a:ext cx="22680" cy="22680"/>
            </a:xfrm>
            <a:custGeom>
              <a:avLst/>
              <a:gdLst/>
              <a:ahLst/>
              <a:rect l="l" t="t" r="r" b="b"/>
              <a:pathLst>
                <a:path w="1241" h="1241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420"/>
            <p:cNvSpPr/>
            <p:nvPr/>
          </p:nvSpPr>
          <p:spPr>
            <a:xfrm>
              <a:off x="10510560" y="469476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421"/>
            <p:cNvSpPr/>
            <p:nvPr/>
          </p:nvSpPr>
          <p:spPr>
            <a:xfrm>
              <a:off x="10441800" y="478548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422"/>
            <p:cNvSpPr/>
            <p:nvPr/>
          </p:nvSpPr>
          <p:spPr>
            <a:xfrm>
              <a:off x="10438200" y="488304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423"/>
            <p:cNvSpPr/>
            <p:nvPr/>
          </p:nvSpPr>
          <p:spPr>
            <a:xfrm>
              <a:off x="10429200" y="4982760"/>
              <a:ext cx="37080" cy="37800"/>
            </a:xfrm>
            <a:custGeom>
              <a:avLst/>
              <a:gdLst/>
              <a:ahLst/>
              <a:rect l="l" t="t" r="r" b="b"/>
              <a:pathLst>
                <a:path w="2023" h="2056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424"/>
            <p:cNvSpPr/>
            <p:nvPr/>
          </p:nvSpPr>
          <p:spPr>
            <a:xfrm>
              <a:off x="10412280" y="508068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425"/>
            <p:cNvSpPr/>
            <p:nvPr/>
          </p:nvSpPr>
          <p:spPr>
            <a:xfrm>
              <a:off x="10387440" y="51768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426"/>
            <p:cNvSpPr/>
            <p:nvPr/>
          </p:nvSpPr>
          <p:spPr>
            <a:xfrm>
              <a:off x="10356120" y="527076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1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427"/>
            <p:cNvSpPr/>
            <p:nvPr/>
          </p:nvSpPr>
          <p:spPr>
            <a:xfrm>
              <a:off x="10315440" y="53607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428"/>
            <p:cNvSpPr/>
            <p:nvPr/>
          </p:nvSpPr>
          <p:spPr>
            <a:xfrm>
              <a:off x="10270080" y="54489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429"/>
            <p:cNvSpPr/>
            <p:nvPr/>
          </p:nvSpPr>
          <p:spPr>
            <a:xfrm>
              <a:off x="10218240" y="553284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430"/>
            <p:cNvSpPr/>
            <p:nvPr/>
          </p:nvSpPr>
          <p:spPr>
            <a:xfrm>
              <a:off x="10161000" y="561312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431"/>
            <p:cNvSpPr/>
            <p:nvPr/>
          </p:nvSpPr>
          <p:spPr>
            <a:xfrm>
              <a:off x="10096200" y="5687640"/>
              <a:ext cx="26280" cy="27000"/>
            </a:xfrm>
            <a:custGeom>
              <a:avLst/>
              <a:gdLst/>
              <a:ahLst/>
              <a:rect l="l" t="t" r="r" b="b"/>
              <a:pathLst>
                <a:path w="1436" h="1469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432"/>
            <p:cNvSpPr/>
            <p:nvPr/>
          </p:nvSpPr>
          <p:spPr>
            <a:xfrm>
              <a:off x="10027440" y="575820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433"/>
            <p:cNvSpPr/>
            <p:nvPr/>
          </p:nvSpPr>
          <p:spPr>
            <a:xfrm>
              <a:off x="9954360" y="582408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434"/>
            <p:cNvSpPr/>
            <p:nvPr/>
          </p:nvSpPr>
          <p:spPr>
            <a:xfrm>
              <a:off x="9874080" y="588204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435"/>
            <p:cNvSpPr/>
            <p:nvPr/>
          </p:nvSpPr>
          <p:spPr>
            <a:xfrm>
              <a:off x="9792000" y="593568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436"/>
            <p:cNvSpPr/>
            <p:nvPr/>
          </p:nvSpPr>
          <p:spPr>
            <a:xfrm>
              <a:off x="9704520" y="598176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437"/>
            <p:cNvSpPr/>
            <p:nvPr/>
          </p:nvSpPr>
          <p:spPr>
            <a:xfrm>
              <a:off x="9614880" y="60220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5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438"/>
            <p:cNvSpPr/>
            <p:nvPr/>
          </p:nvSpPr>
          <p:spPr>
            <a:xfrm>
              <a:off x="9522720" y="605484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439"/>
            <p:cNvSpPr/>
            <p:nvPr/>
          </p:nvSpPr>
          <p:spPr>
            <a:xfrm>
              <a:off x="9427320" y="6080760"/>
              <a:ext cx="20880" cy="20160"/>
            </a:xfrm>
            <a:custGeom>
              <a:avLst/>
              <a:gdLst/>
              <a:ahLst/>
              <a:rect l="l" t="t" r="r" b="b"/>
              <a:pathLst>
                <a:path w="1143" h="111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440"/>
            <p:cNvSpPr/>
            <p:nvPr/>
          </p:nvSpPr>
          <p:spPr>
            <a:xfrm>
              <a:off x="9330120" y="60987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441"/>
            <p:cNvSpPr/>
            <p:nvPr/>
          </p:nvSpPr>
          <p:spPr>
            <a:xfrm>
              <a:off x="9231480" y="610920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442"/>
            <p:cNvSpPr/>
            <p:nvPr/>
          </p:nvSpPr>
          <p:spPr>
            <a:xfrm>
              <a:off x="9133560" y="61128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443"/>
            <p:cNvSpPr/>
            <p:nvPr/>
          </p:nvSpPr>
          <p:spPr>
            <a:xfrm>
              <a:off x="9037800" y="6111360"/>
              <a:ext cx="16560" cy="15840"/>
            </a:xfrm>
            <a:custGeom>
              <a:avLst/>
              <a:gdLst/>
              <a:ahLst/>
              <a:rect l="l" t="t" r="r" b="b"/>
              <a:pathLst>
                <a:path w="914" h="882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444"/>
            <p:cNvSpPr/>
            <p:nvPr/>
          </p:nvSpPr>
          <p:spPr>
            <a:xfrm>
              <a:off x="8938800" y="60998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445"/>
            <p:cNvSpPr/>
            <p:nvPr/>
          </p:nvSpPr>
          <p:spPr>
            <a:xfrm>
              <a:off x="8840880" y="6081120"/>
              <a:ext cx="19080" cy="19080"/>
            </a:xfrm>
            <a:custGeom>
              <a:avLst/>
              <a:gdLst/>
              <a:ahLst/>
              <a:rect l="l" t="t" r="r" b="b"/>
              <a:pathLst>
                <a:path w="1044" h="1045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446"/>
            <p:cNvSpPr/>
            <p:nvPr/>
          </p:nvSpPr>
          <p:spPr>
            <a:xfrm>
              <a:off x="8744400" y="605412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7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447"/>
            <p:cNvSpPr/>
            <p:nvPr/>
          </p:nvSpPr>
          <p:spPr>
            <a:xfrm>
              <a:off x="8648640" y="602028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448"/>
            <p:cNvSpPr/>
            <p:nvPr/>
          </p:nvSpPr>
          <p:spPr>
            <a:xfrm>
              <a:off x="8559000" y="5979240"/>
              <a:ext cx="27360" cy="27000"/>
            </a:xfrm>
            <a:custGeom>
              <a:avLst/>
              <a:gdLst/>
              <a:ahLst/>
              <a:rect l="l" t="t" r="r" b="b"/>
              <a:pathLst>
                <a:path w="1502" h="1469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449"/>
            <p:cNvSpPr/>
            <p:nvPr/>
          </p:nvSpPr>
          <p:spPr>
            <a:xfrm>
              <a:off x="8470080" y="59313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450"/>
            <p:cNvSpPr/>
            <p:nvPr/>
          </p:nvSpPr>
          <p:spPr>
            <a:xfrm>
              <a:off x="8385480" y="587772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451"/>
            <p:cNvSpPr/>
            <p:nvPr/>
          </p:nvSpPr>
          <p:spPr>
            <a:xfrm>
              <a:off x="8306280" y="581976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452"/>
            <p:cNvSpPr/>
            <p:nvPr/>
          </p:nvSpPr>
          <p:spPr>
            <a:xfrm>
              <a:off x="8231400" y="575568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453"/>
            <p:cNvSpPr/>
            <p:nvPr/>
          </p:nvSpPr>
          <p:spPr>
            <a:xfrm>
              <a:off x="8162280" y="568584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454"/>
            <p:cNvSpPr/>
            <p:nvPr/>
          </p:nvSpPr>
          <p:spPr>
            <a:xfrm>
              <a:off x="8098200" y="561096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455"/>
            <p:cNvSpPr/>
            <p:nvPr/>
          </p:nvSpPr>
          <p:spPr>
            <a:xfrm>
              <a:off x="8038800" y="553176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456"/>
            <p:cNvSpPr/>
            <p:nvPr/>
          </p:nvSpPr>
          <p:spPr>
            <a:xfrm>
              <a:off x="7986960" y="544824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457"/>
            <p:cNvSpPr/>
            <p:nvPr/>
          </p:nvSpPr>
          <p:spPr>
            <a:xfrm>
              <a:off x="7940520" y="5361480"/>
              <a:ext cx="30960" cy="31680"/>
            </a:xfrm>
            <a:custGeom>
              <a:avLst/>
              <a:gdLst/>
              <a:ahLst/>
              <a:rect l="l" t="t" r="r" b="b"/>
              <a:pathLst>
                <a:path w="1698" h="1729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458"/>
            <p:cNvSpPr/>
            <p:nvPr/>
          </p:nvSpPr>
          <p:spPr>
            <a:xfrm>
              <a:off x="7901280" y="527076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459"/>
            <p:cNvSpPr/>
            <p:nvPr/>
          </p:nvSpPr>
          <p:spPr>
            <a:xfrm>
              <a:off x="7868160" y="517860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7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460"/>
            <p:cNvSpPr/>
            <p:nvPr/>
          </p:nvSpPr>
          <p:spPr>
            <a:xfrm>
              <a:off x="7841880" y="508320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461"/>
            <p:cNvSpPr/>
            <p:nvPr/>
          </p:nvSpPr>
          <p:spPr>
            <a:xfrm>
              <a:off x="7823880" y="498600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462"/>
            <p:cNvSpPr/>
            <p:nvPr/>
          </p:nvSpPr>
          <p:spPr>
            <a:xfrm>
              <a:off x="7813800" y="488844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7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463"/>
            <p:cNvSpPr/>
            <p:nvPr/>
          </p:nvSpPr>
          <p:spPr>
            <a:xfrm>
              <a:off x="7809480" y="478944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464"/>
            <p:cNvSpPr/>
            <p:nvPr/>
          </p:nvSpPr>
          <p:spPr>
            <a:xfrm>
              <a:off x="7814160" y="46922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465"/>
            <p:cNvSpPr/>
            <p:nvPr/>
          </p:nvSpPr>
          <p:spPr>
            <a:xfrm>
              <a:off x="7825680" y="45939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466"/>
            <p:cNvSpPr/>
            <p:nvPr/>
          </p:nvSpPr>
          <p:spPr>
            <a:xfrm>
              <a:off x="7843680" y="44967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467"/>
            <p:cNvSpPr/>
            <p:nvPr/>
          </p:nvSpPr>
          <p:spPr>
            <a:xfrm>
              <a:off x="7869240" y="44017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468"/>
            <p:cNvSpPr/>
            <p:nvPr/>
          </p:nvSpPr>
          <p:spPr>
            <a:xfrm>
              <a:off x="7902000" y="43088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469"/>
            <p:cNvSpPr/>
            <p:nvPr/>
          </p:nvSpPr>
          <p:spPr>
            <a:xfrm>
              <a:off x="7941240" y="42181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470"/>
            <p:cNvSpPr/>
            <p:nvPr/>
          </p:nvSpPr>
          <p:spPr>
            <a:xfrm>
              <a:off x="7986960" y="41313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471"/>
            <p:cNvSpPr/>
            <p:nvPr/>
          </p:nvSpPr>
          <p:spPr>
            <a:xfrm>
              <a:off x="8040600" y="404784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472"/>
            <p:cNvSpPr/>
            <p:nvPr/>
          </p:nvSpPr>
          <p:spPr>
            <a:xfrm>
              <a:off x="8098560" y="397008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5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473"/>
            <p:cNvSpPr/>
            <p:nvPr/>
          </p:nvSpPr>
          <p:spPr>
            <a:xfrm>
              <a:off x="8162640" y="389520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474"/>
            <p:cNvSpPr/>
            <p:nvPr/>
          </p:nvSpPr>
          <p:spPr>
            <a:xfrm>
              <a:off x="8232840" y="382464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475"/>
            <p:cNvSpPr/>
            <p:nvPr/>
          </p:nvSpPr>
          <p:spPr>
            <a:xfrm>
              <a:off x="8308080" y="3761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476"/>
            <p:cNvSpPr/>
            <p:nvPr/>
          </p:nvSpPr>
          <p:spPr>
            <a:xfrm>
              <a:off x="8388000" y="37026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477"/>
            <p:cNvSpPr/>
            <p:nvPr/>
          </p:nvSpPr>
          <p:spPr>
            <a:xfrm>
              <a:off x="8470800" y="3650760"/>
              <a:ext cx="26640" cy="26640"/>
            </a:xfrm>
            <a:custGeom>
              <a:avLst/>
              <a:gdLst/>
              <a:ahLst/>
              <a:rect l="l" t="t" r="r" b="b"/>
              <a:pathLst>
                <a:path w="1468" h="1468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478"/>
            <p:cNvSpPr/>
            <p:nvPr/>
          </p:nvSpPr>
          <p:spPr>
            <a:xfrm>
              <a:off x="8557560" y="36036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479"/>
            <p:cNvSpPr/>
            <p:nvPr/>
          </p:nvSpPr>
          <p:spPr>
            <a:xfrm>
              <a:off x="8648280" y="35643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480"/>
            <p:cNvSpPr/>
            <p:nvPr/>
          </p:nvSpPr>
          <p:spPr>
            <a:xfrm>
              <a:off x="8742240" y="353268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4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481"/>
            <p:cNvSpPr/>
            <p:nvPr/>
          </p:nvSpPr>
          <p:spPr>
            <a:xfrm>
              <a:off x="8837280" y="350676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482"/>
            <p:cNvSpPr/>
            <p:nvPr/>
          </p:nvSpPr>
          <p:spPr>
            <a:xfrm>
              <a:off x="8934480" y="348804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483"/>
            <p:cNvSpPr/>
            <p:nvPr/>
          </p:nvSpPr>
          <p:spPr>
            <a:xfrm>
              <a:off x="9031680" y="347796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484"/>
            <p:cNvSpPr/>
            <p:nvPr/>
          </p:nvSpPr>
          <p:spPr>
            <a:xfrm>
              <a:off x="9131400" y="347508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485"/>
            <p:cNvSpPr/>
            <p:nvPr/>
          </p:nvSpPr>
          <p:spPr>
            <a:xfrm>
              <a:off x="9228600" y="347796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486"/>
            <p:cNvSpPr/>
            <p:nvPr/>
          </p:nvSpPr>
          <p:spPr>
            <a:xfrm>
              <a:off x="9326520" y="34876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487"/>
            <p:cNvSpPr/>
            <p:nvPr/>
          </p:nvSpPr>
          <p:spPr>
            <a:xfrm>
              <a:off x="9423720" y="35056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488"/>
            <p:cNvSpPr/>
            <p:nvPr/>
          </p:nvSpPr>
          <p:spPr>
            <a:xfrm>
              <a:off x="9517680" y="3530520"/>
              <a:ext cx="28080" cy="28800"/>
            </a:xfrm>
            <a:custGeom>
              <a:avLst/>
              <a:gdLst/>
              <a:ahLst/>
              <a:rect l="l" t="t" r="r" b="b"/>
              <a:pathLst>
                <a:path w="1535" h="1567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489"/>
            <p:cNvSpPr/>
            <p:nvPr/>
          </p:nvSpPr>
          <p:spPr>
            <a:xfrm>
              <a:off x="9610200" y="35625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490"/>
            <p:cNvSpPr/>
            <p:nvPr/>
          </p:nvSpPr>
          <p:spPr>
            <a:xfrm>
              <a:off x="9700920" y="36021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491"/>
            <p:cNvSpPr/>
            <p:nvPr/>
          </p:nvSpPr>
          <p:spPr>
            <a:xfrm>
              <a:off x="9786600" y="364752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492"/>
            <p:cNvSpPr/>
            <p:nvPr/>
          </p:nvSpPr>
          <p:spPr>
            <a:xfrm>
              <a:off x="9868680" y="36997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493"/>
            <p:cNvSpPr/>
            <p:nvPr/>
          </p:nvSpPr>
          <p:spPr>
            <a:xfrm>
              <a:off x="9947160" y="375696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494"/>
            <p:cNvSpPr/>
            <p:nvPr/>
          </p:nvSpPr>
          <p:spPr>
            <a:xfrm>
              <a:off x="10022760" y="382104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495"/>
            <p:cNvSpPr/>
            <p:nvPr/>
          </p:nvSpPr>
          <p:spPr>
            <a:xfrm>
              <a:off x="10091520" y="38905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496"/>
            <p:cNvSpPr/>
            <p:nvPr/>
          </p:nvSpPr>
          <p:spPr>
            <a:xfrm>
              <a:off x="10155600" y="39654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6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497"/>
            <p:cNvSpPr/>
            <p:nvPr/>
          </p:nvSpPr>
          <p:spPr>
            <a:xfrm>
              <a:off x="10213920" y="4043160"/>
              <a:ext cx="37080" cy="37080"/>
            </a:xfrm>
            <a:custGeom>
              <a:avLst/>
              <a:gdLst/>
              <a:ahLst/>
              <a:rect l="l" t="t" r="r" b="b"/>
              <a:pathLst>
                <a:path w="2024" h="2024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498"/>
            <p:cNvSpPr/>
            <p:nvPr/>
          </p:nvSpPr>
          <p:spPr>
            <a:xfrm>
              <a:off x="10266480" y="4127040"/>
              <a:ext cx="37800" cy="37080"/>
            </a:xfrm>
            <a:custGeom>
              <a:avLst/>
              <a:gdLst/>
              <a:ahLst/>
              <a:rect l="l" t="t" r="r" b="b"/>
              <a:pathLst>
                <a:path w="2056" h="2029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499"/>
            <p:cNvSpPr/>
            <p:nvPr/>
          </p:nvSpPr>
          <p:spPr>
            <a:xfrm>
              <a:off x="10311840" y="421272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500"/>
            <p:cNvSpPr/>
            <p:nvPr/>
          </p:nvSpPr>
          <p:spPr>
            <a:xfrm>
              <a:off x="10351800" y="430344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1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501"/>
            <p:cNvSpPr/>
            <p:nvPr/>
          </p:nvSpPr>
          <p:spPr>
            <a:xfrm>
              <a:off x="10384200" y="439632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502"/>
            <p:cNvSpPr/>
            <p:nvPr/>
          </p:nvSpPr>
          <p:spPr>
            <a:xfrm>
              <a:off x="10408680" y="449064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503"/>
            <p:cNvSpPr/>
            <p:nvPr/>
          </p:nvSpPr>
          <p:spPr>
            <a:xfrm>
              <a:off x="10427400" y="458712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504"/>
            <p:cNvSpPr/>
            <p:nvPr/>
          </p:nvSpPr>
          <p:spPr>
            <a:xfrm>
              <a:off x="10438560" y="468576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6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505"/>
            <p:cNvSpPr/>
            <p:nvPr/>
          </p:nvSpPr>
          <p:spPr>
            <a:xfrm>
              <a:off x="10393560" y="48024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506"/>
            <p:cNvSpPr/>
            <p:nvPr/>
          </p:nvSpPr>
          <p:spPr>
            <a:xfrm>
              <a:off x="10390320" y="49006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507"/>
            <p:cNvSpPr/>
            <p:nvPr/>
          </p:nvSpPr>
          <p:spPr>
            <a:xfrm>
              <a:off x="10377720" y="499716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508"/>
            <p:cNvSpPr/>
            <p:nvPr/>
          </p:nvSpPr>
          <p:spPr>
            <a:xfrm>
              <a:off x="10357920" y="50925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509"/>
            <p:cNvSpPr/>
            <p:nvPr/>
          </p:nvSpPr>
          <p:spPr>
            <a:xfrm>
              <a:off x="10329840" y="5187600"/>
              <a:ext cx="10080" cy="10080"/>
            </a:xfrm>
            <a:custGeom>
              <a:avLst/>
              <a:gdLst/>
              <a:ahLst/>
              <a:rect l="l" t="t" r="r" b="b"/>
              <a:pathLst>
                <a:path w="556" h="556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510"/>
            <p:cNvSpPr/>
            <p:nvPr/>
          </p:nvSpPr>
          <p:spPr>
            <a:xfrm>
              <a:off x="10294560" y="527796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511"/>
            <p:cNvSpPr/>
            <p:nvPr/>
          </p:nvSpPr>
          <p:spPr>
            <a:xfrm>
              <a:off x="10253160" y="536616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512"/>
            <p:cNvSpPr/>
            <p:nvPr/>
          </p:nvSpPr>
          <p:spPr>
            <a:xfrm>
              <a:off x="10202760" y="54507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513"/>
            <p:cNvSpPr/>
            <p:nvPr/>
          </p:nvSpPr>
          <p:spPr>
            <a:xfrm>
              <a:off x="10147680" y="553176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8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514"/>
            <p:cNvSpPr/>
            <p:nvPr/>
          </p:nvSpPr>
          <p:spPr>
            <a:xfrm>
              <a:off x="10084680" y="560736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515"/>
            <p:cNvSpPr/>
            <p:nvPr/>
          </p:nvSpPr>
          <p:spPr>
            <a:xfrm>
              <a:off x="10017360" y="5678280"/>
              <a:ext cx="24480" cy="24480"/>
            </a:xfrm>
            <a:custGeom>
              <a:avLst/>
              <a:gdLst/>
              <a:ahLst/>
              <a:rect l="l" t="t" r="r" b="b"/>
              <a:pathLst>
                <a:path w="1338" h="134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516"/>
            <p:cNvSpPr/>
            <p:nvPr/>
          </p:nvSpPr>
          <p:spPr>
            <a:xfrm>
              <a:off x="9943560" y="57438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517"/>
            <p:cNvSpPr/>
            <p:nvPr/>
          </p:nvSpPr>
          <p:spPr>
            <a:xfrm>
              <a:off x="9865800" y="580392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518"/>
            <p:cNvSpPr/>
            <p:nvPr/>
          </p:nvSpPr>
          <p:spPr>
            <a:xfrm>
              <a:off x="9784080" y="585900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9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519"/>
            <p:cNvSpPr/>
            <p:nvPr/>
          </p:nvSpPr>
          <p:spPr>
            <a:xfrm>
              <a:off x="9697680" y="59061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520"/>
            <p:cNvSpPr/>
            <p:nvPr/>
          </p:nvSpPr>
          <p:spPr>
            <a:xfrm>
              <a:off x="9608400" y="59479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521"/>
            <p:cNvSpPr/>
            <p:nvPr/>
          </p:nvSpPr>
          <p:spPr>
            <a:xfrm>
              <a:off x="9517320" y="59828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522"/>
            <p:cNvSpPr/>
            <p:nvPr/>
          </p:nvSpPr>
          <p:spPr>
            <a:xfrm>
              <a:off x="9426600" y="601416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4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523"/>
            <p:cNvSpPr/>
            <p:nvPr/>
          </p:nvSpPr>
          <p:spPr>
            <a:xfrm>
              <a:off x="9335520" y="6037200"/>
              <a:ext cx="10080" cy="10440"/>
            </a:xfrm>
            <a:custGeom>
              <a:avLst/>
              <a:gdLst/>
              <a:ahLst/>
              <a:rect l="l" t="t" r="r" b="b"/>
              <a:pathLst>
                <a:path w="556" h="588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524"/>
            <p:cNvSpPr/>
            <p:nvPr/>
          </p:nvSpPr>
          <p:spPr>
            <a:xfrm>
              <a:off x="9240120" y="6051600"/>
              <a:ext cx="3960" cy="4320"/>
            </a:xfrm>
            <a:custGeom>
              <a:avLst/>
              <a:gdLst/>
              <a:ahLst/>
              <a:rect l="l" t="t" r="r" b="b"/>
              <a:pathLst>
                <a:path w="230" h="262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525"/>
            <p:cNvSpPr/>
            <p:nvPr/>
          </p:nvSpPr>
          <p:spPr>
            <a:xfrm>
              <a:off x="9143280" y="605700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526"/>
            <p:cNvSpPr/>
            <p:nvPr/>
          </p:nvSpPr>
          <p:spPr>
            <a:xfrm>
              <a:off x="9045720" y="6053400"/>
              <a:ext cx="720" cy="720"/>
            </a:xfrm>
            <a:custGeom>
              <a:avLst/>
              <a:gdLst/>
              <a:ahLst/>
              <a:rect l="l" t="t" r="r" b="b"/>
              <a:pathLst>
                <a:path w="66" h="66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527"/>
            <p:cNvSpPr/>
            <p:nvPr/>
          </p:nvSpPr>
          <p:spPr>
            <a:xfrm>
              <a:off x="8946360" y="60415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528"/>
            <p:cNvSpPr/>
            <p:nvPr/>
          </p:nvSpPr>
          <p:spPr>
            <a:xfrm>
              <a:off x="8849880" y="60220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529"/>
            <p:cNvSpPr/>
            <p:nvPr/>
          </p:nvSpPr>
          <p:spPr>
            <a:xfrm>
              <a:off x="8755560" y="59950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530"/>
            <p:cNvSpPr/>
            <p:nvPr/>
          </p:nvSpPr>
          <p:spPr>
            <a:xfrm>
              <a:off x="8663400" y="59612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531"/>
            <p:cNvSpPr/>
            <p:nvPr/>
          </p:nvSpPr>
          <p:spPr>
            <a:xfrm>
              <a:off x="8572680" y="591948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532"/>
            <p:cNvSpPr/>
            <p:nvPr/>
          </p:nvSpPr>
          <p:spPr>
            <a:xfrm>
              <a:off x="8485920" y="58705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533"/>
            <p:cNvSpPr/>
            <p:nvPr/>
          </p:nvSpPr>
          <p:spPr>
            <a:xfrm>
              <a:off x="8404920" y="5815440"/>
              <a:ext cx="6480" cy="5760"/>
            </a:xfrm>
            <a:custGeom>
              <a:avLst/>
              <a:gdLst/>
              <a:ahLst/>
              <a:rect l="l" t="t" r="r" b="b"/>
              <a:pathLst>
                <a:path w="360" h="327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534"/>
            <p:cNvSpPr/>
            <p:nvPr/>
          </p:nvSpPr>
          <p:spPr>
            <a:xfrm>
              <a:off x="8327520" y="575352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535"/>
            <p:cNvSpPr/>
            <p:nvPr/>
          </p:nvSpPr>
          <p:spPr>
            <a:xfrm>
              <a:off x="8254440" y="56862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536"/>
            <p:cNvSpPr/>
            <p:nvPr/>
          </p:nvSpPr>
          <p:spPr>
            <a:xfrm>
              <a:off x="8186400" y="561312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537"/>
            <p:cNvSpPr/>
            <p:nvPr/>
          </p:nvSpPr>
          <p:spPr>
            <a:xfrm>
              <a:off x="8125200" y="553536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538"/>
            <p:cNvSpPr/>
            <p:nvPr/>
          </p:nvSpPr>
          <p:spPr>
            <a:xfrm>
              <a:off x="8069040" y="5453280"/>
              <a:ext cx="13680" cy="12960"/>
            </a:xfrm>
            <a:custGeom>
              <a:avLst/>
              <a:gdLst/>
              <a:ahLst/>
              <a:rect l="l" t="t" r="r" b="b"/>
              <a:pathLst>
                <a:path w="752" h="718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539"/>
            <p:cNvSpPr/>
            <p:nvPr/>
          </p:nvSpPr>
          <p:spPr>
            <a:xfrm>
              <a:off x="8020080" y="536616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540"/>
            <p:cNvSpPr/>
            <p:nvPr/>
          </p:nvSpPr>
          <p:spPr>
            <a:xfrm>
              <a:off x="7977960" y="527616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541"/>
            <p:cNvSpPr/>
            <p:nvPr/>
          </p:nvSpPr>
          <p:spPr>
            <a:xfrm>
              <a:off x="7943400" y="5184000"/>
              <a:ext cx="17640" cy="17280"/>
            </a:xfrm>
            <a:custGeom>
              <a:avLst/>
              <a:gdLst/>
              <a:ahLst/>
              <a:rect l="l" t="t" r="r" b="b"/>
              <a:pathLst>
                <a:path w="980" h="947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542"/>
            <p:cNvSpPr/>
            <p:nvPr/>
          </p:nvSpPr>
          <p:spPr>
            <a:xfrm>
              <a:off x="7916400" y="5087880"/>
              <a:ext cx="19080" cy="19080"/>
            </a:xfrm>
            <a:custGeom>
              <a:avLst/>
              <a:gdLst/>
              <a:ahLst/>
              <a:rect l="l" t="t" r="r" b="b"/>
              <a:pathLst>
                <a:path w="1044" h="1045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543"/>
            <p:cNvSpPr/>
            <p:nvPr/>
          </p:nvSpPr>
          <p:spPr>
            <a:xfrm>
              <a:off x="7895880" y="499104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5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544"/>
            <p:cNvSpPr/>
            <p:nvPr/>
          </p:nvSpPr>
          <p:spPr>
            <a:xfrm>
              <a:off x="7883640" y="489240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545"/>
            <p:cNvSpPr/>
            <p:nvPr/>
          </p:nvSpPr>
          <p:spPr>
            <a:xfrm>
              <a:off x="7878960" y="479304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546"/>
            <p:cNvSpPr/>
            <p:nvPr/>
          </p:nvSpPr>
          <p:spPr>
            <a:xfrm>
              <a:off x="7881840" y="469476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9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547"/>
            <p:cNvSpPr/>
            <p:nvPr/>
          </p:nvSpPr>
          <p:spPr>
            <a:xfrm>
              <a:off x="7892640" y="4595760"/>
              <a:ext cx="27000" cy="26640"/>
            </a:xfrm>
            <a:custGeom>
              <a:avLst/>
              <a:gdLst/>
              <a:ahLst/>
              <a:rect l="l" t="t" r="r" b="b"/>
              <a:pathLst>
                <a:path w="1469" h="1468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548"/>
            <p:cNvSpPr/>
            <p:nvPr/>
          </p:nvSpPr>
          <p:spPr>
            <a:xfrm>
              <a:off x="7911360" y="4498560"/>
              <a:ext cx="28800" cy="28080"/>
            </a:xfrm>
            <a:custGeom>
              <a:avLst/>
              <a:gdLst/>
              <a:ahLst/>
              <a:rect l="l" t="t" r="r" b="b"/>
              <a:pathLst>
                <a:path w="1566" h="1534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549"/>
            <p:cNvSpPr/>
            <p:nvPr/>
          </p:nvSpPr>
          <p:spPr>
            <a:xfrm>
              <a:off x="7937280" y="44031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550"/>
            <p:cNvSpPr/>
            <p:nvPr/>
          </p:nvSpPr>
          <p:spPr>
            <a:xfrm>
              <a:off x="7969320" y="43095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551"/>
            <p:cNvSpPr/>
            <p:nvPr/>
          </p:nvSpPr>
          <p:spPr>
            <a:xfrm>
              <a:off x="8010360" y="421956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552"/>
            <p:cNvSpPr/>
            <p:nvPr/>
          </p:nvSpPr>
          <p:spPr>
            <a:xfrm>
              <a:off x="8057520" y="4133160"/>
              <a:ext cx="36360" cy="36000"/>
            </a:xfrm>
            <a:custGeom>
              <a:avLst/>
              <a:gdLst/>
              <a:ahLst/>
              <a:rect l="l" t="t" r="r" b="b"/>
              <a:pathLst>
                <a:path w="1990" h="1958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553"/>
            <p:cNvSpPr/>
            <p:nvPr/>
          </p:nvSpPr>
          <p:spPr>
            <a:xfrm>
              <a:off x="8111520" y="4050360"/>
              <a:ext cx="37800" cy="37800"/>
            </a:xfrm>
            <a:custGeom>
              <a:avLst/>
              <a:gdLst/>
              <a:ahLst/>
              <a:rect l="l" t="t" r="r" b="b"/>
              <a:pathLst>
                <a:path w="2056" h="2058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554"/>
            <p:cNvSpPr/>
            <p:nvPr/>
          </p:nvSpPr>
          <p:spPr>
            <a:xfrm>
              <a:off x="8171640" y="39718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2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555"/>
            <p:cNvSpPr/>
            <p:nvPr/>
          </p:nvSpPr>
          <p:spPr>
            <a:xfrm>
              <a:off x="8237520" y="389952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556"/>
            <p:cNvSpPr/>
            <p:nvPr/>
          </p:nvSpPr>
          <p:spPr>
            <a:xfrm>
              <a:off x="8309520" y="383184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557"/>
            <p:cNvSpPr/>
            <p:nvPr/>
          </p:nvSpPr>
          <p:spPr>
            <a:xfrm>
              <a:off x="8386200" y="377100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558"/>
            <p:cNvSpPr/>
            <p:nvPr/>
          </p:nvSpPr>
          <p:spPr>
            <a:xfrm>
              <a:off x="8467560" y="371664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559"/>
            <p:cNvSpPr/>
            <p:nvPr/>
          </p:nvSpPr>
          <p:spPr>
            <a:xfrm>
              <a:off x="8553960" y="366804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560"/>
            <p:cNvSpPr/>
            <p:nvPr/>
          </p:nvSpPr>
          <p:spPr>
            <a:xfrm>
              <a:off x="8642880" y="362664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561"/>
            <p:cNvSpPr/>
            <p:nvPr/>
          </p:nvSpPr>
          <p:spPr>
            <a:xfrm>
              <a:off x="8737560" y="35938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2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562"/>
            <p:cNvSpPr/>
            <p:nvPr/>
          </p:nvSpPr>
          <p:spPr>
            <a:xfrm>
              <a:off x="8834760" y="35704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563"/>
            <p:cNvSpPr/>
            <p:nvPr/>
          </p:nvSpPr>
          <p:spPr>
            <a:xfrm>
              <a:off x="8934480" y="355464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564"/>
            <p:cNvSpPr/>
            <p:nvPr/>
          </p:nvSpPr>
          <p:spPr>
            <a:xfrm>
              <a:off x="9036360" y="35474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565"/>
            <p:cNvSpPr/>
            <p:nvPr/>
          </p:nvSpPr>
          <p:spPr>
            <a:xfrm>
              <a:off x="9136080" y="354492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566"/>
            <p:cNvSpPr/>
            <p:nvPr/>
          </p:nvSpPr>
          <p:spPr>
            <a:xfrm>
              <a:off x="9234720" y="354924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567"/>
            <p:cNvSpPr/>
            <p:nvPr/>
          </p:nvSpPr>
          <p:spPr>
            <a:xfrm>
              <a:off x="9333720" y="356112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568"/>
            <p:cNvSpPr/>
            <p:nvPr/>
          </p:nvSpPr>
          <p:spPr>
            <a:xfrm>
              <a:off x="9430920" y="358128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569"/>
            <p:cNvSpPr/>
            <p:nvPr/>
          </p:nvSpPr>
          <p:spPr>
            <a:xfrm>
              <a:off x="9527040" y="36090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5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570"/>
            <p:cNvSpPr/>
            <p:nvPr/>
          </p:nvSpPr>
          <p:spPr>
            <a:xfrm>
              <a:off x="9618120" y="364284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1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571"/>
            <p:cNvSpPr/>
            <p:nvPr/>
          </p:nvSpPr>
          <p:spPr>
            <a:xfrm>
              <a:off x="9708480" y="368496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572"/>
            <p:cNvSpPr/>
            <p:nvPr/>
          </p:nvSpPr>
          <p:spPr>
            <a:xfrm>
              <a:off x="9795600" y="37332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573"/>
            <p:cNvSpPr/>
            <p:nvPr/>
          </p:nvSpPr>
          <p:spPr>
            <a:xfrm>
              <a:off x="9876600" y="37890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574"/>
            <p:cNvSpPr/>
            <p:nvPr/>
          </p:nvSpPr>
          <p:spPr>
            <a:xfrm>
              <a:off x="9955080" y="3850200"/>
              <a:ext cx="3960" cy="4680"/>
            </a:xfrm>
            <a:custGeom>
              <a:avLst/>
              <a:gdLst/>
              <a:ahLst/>
              <a:rect l="l" t="t" r="r" b="b"/>
              <a:pathLst>
                <a:path w="229" h="271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575"/>
            <p:cNvSpPr/>
            <p:nvPr/>
          </p:nvSpPr>
          <p:spPr>
            <a:xfrm>
              <a:off x="10026720" y="391680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62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576"/>
            <p:cNvSpPr/>
            <p:nvPr/>
          </p:nvSpPr>
          <p:spPr>
            <a:xfrm>
              <a:off x="10094040" y="398952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62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577"/>
            <p:cNvSpPr/>
            <p:nvPr/>
          </p:nvSpPr>
          <p:spPr>
            <a:xfrm>
              <a:off x="10154880" y="406620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578"/>
            <p:cNvSpPr/>
            <p:nvPr/>
          </p:nvSpPr>
          <p:spPr>
            <a:xfrm>
              <a:off x="10209240" y="414828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3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579"/>
            <p:cNvSpPr/>
            <p:nvPr/>
          </p:nvSpPr>
          <p:spPr>
            <a:xfrm>
              <a:off x="10257480" y="4233960"/>
              <a:ext cx="4320" cy="4680"/>
            </a:xfrm>
            <a:custGeom>
              <a:avLst/>
              <a:gdLst/>
              <a:ahLst/>
              <a:rect l="l" t="t" r="r" b="b"/>
              <a:pathLst>
                <a:path w="262" h="27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580"/>
            <p:cNvSpPr/>
            <p:nvPr/>
          </p:nvSpPr>
          <p:spPr>
            <a:xfrm>
              <a:off x="10299240" y="4323240"/>
              <a:ext cx="3960" cy="3960"/>
            </a:xfrm>
            <a:custGeom>
              <a:avLst/>
              <a:gdLst/>
              <a:ahLst/>
              <a:rect l="l" t="t" r="r" b="b"/>
              <a:pathLst>
                <a:path w="230" h="229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581"/>
            <p:cNvSpPr/>
            <p:nvPr/>
          </p:nvSpPr>
          <p:spPr>
            <a:xfrm>
              <a:off x="10333800" y="441504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582"/>
            <p:cNvSpPr/>
            <p:nvPr/>
          </p:nvSpPr>
          <p:spPr>
            <a:xfrm>
              <a:off x="10360080" y="451008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51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583"/>
            <p:cNvSpPr/>
            <p:nvPr/>
          </p:nvSpPr>
          <p:spPr>
            <a:xfrm>
              <a:off x="10379520" y="460584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584"/>
            <p:cNvSpPr/>
            <p:nvPr/>
          </p:nvSpPr>
          <p:spPr>
            <a:xfrm>
              <a:off x="10389960" y="4703760"/>
              <a:ext cx="5760" cy="5760"/>
            </a:xfrm>
            <a:custGeom>
              <a:avLst/>
              <a:gdLst/>
              <a:ahLst/>
              <a:rect l="l" t="t" r="r" b="b"/>
              <a:pathLst>
                <a:path w="328" h="327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585"/>
            <p:cNvSpPr/>
            <p:nvPr/>
          </p:nvSpPr>
          <p:spPr>
            <a:xfrm>
              <a:off x="10323360" y="479484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586"/>
            <p:cNvSpPr/>
            <p:nvPr/>
          </p:nvSpPr>
          <p:spPr>
            <a:xfrm>
              <a:off x="10320480" y="489420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5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587"/>
            <p:cNvSpPr/>
            <p:nvPr/>
          </p:nvSpPr>
          <p:spPr>
            <a:xfrm>
              <a:off x="10308960" y="49917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588"/>
            <p:cNvSpPr/>
            <p:nvPr/>
          </p:nvSpPr>
          <p:spPr>
            <a:xfrm>
              <a:off x="10288800" y="508896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589"/>
            <p:cNvSpPr/>
            <p:nvPr/>
          </p:nvSpPr>
          <p:spPr>
            <a:xfrm>
              <a:off x="10262880" y="518508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5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590"/>
            <p:cNvSpPr/>
            <p:nvPr/>
          </p:nvSpPr>
          <p:spPr>
            <a:xfrm>
              <a:off x="10227240" y="5276880"/>
              <a:ext cx="11880" cy="12240"/>
            </a:xfrm>
            <a:custGeom>
              <a:avLst/>
              <a:gdLst/>
              <a:ahLst/>
              <a:rect l="l" t="t" r="r" b="b"/>
              <a:pathLst>
                <a:path w="653" h="686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591"/>
            <p:cNvSpPr/>
            <p:nvPr/>
          </p:nvSpPr>
          <p:spPr>
            <a:xfrm>
              <a:off x="10185840" y="53668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592"/>
            <p:cNvSpPr/>
            <p:nvPr/>
          </p:nvSpPr>
          <p:spPr>
            <a:xfrm>
              <a:off x="10136160" y="5452560"/>
              <a:ext cx="6840" cy="6840"/>
            </a:xfrm>
            <a:custGeom>
              <a:avLst/>
              <a:gdLst/>
              <a:ahLst/>
              <a:rect l="l" t="t" r="r" b="b"/>
              <a:pathLst>
                <a:path w="393" h="393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593"/>
            <p:cNvSpPr/>
            <p:nvPr/>
          </p:nvSpPr>
          <p:spPr>
            <a:xfrm>
              <a:off x="10081080" y="553356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51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594"/>
            <p:cNvSpPr/>
            <p:nvPr/>
          </p:nvSpPr>
          <p:spPr>
            <a:xfrm>
              <a:off x="10018440" y="56095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595"/>
            <p:cNvSpPr/>
            <p:nvPr/>
          </p:nvSpPr>
          <p:spPr>
            <a:xfrm>
              <a:off x="9948240" y="56790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596"/>
            <p:cNvSpPr/>
            <p:nvPr/>
          </p:nvSpPr>
          <p:spPr>
            <a:xfrm>
              <a:off x="9874080" y="5743440"/>
              <a:ext cx="1440" cy="360"/>
            </a:xfrm>
            <a:custGeom>
              <a:avLst/>
              <a:gdLst/>
              <a:ahLst/>
              <a:rect l="l" t="t" r="r" b="b"/>
              <a:pathLst>
                <a:path w="99" h="4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597"/>
            <p:cNvSpPr/>
            <p:nvPr/>
          </p:nvSpPr>
          <p:spPr>
            <a:xfrm>
              <a:off x="9793800" y="580032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598"/>
            <p:cNvSpPr/>
            <p:nvPr/>
          </p:nvSpPr>
          <p:spPr>
            <a:xfrm>
              <a:off x="9709200" y="5851080"/>
              <a:ext cx="1440" cy="720"/>
            </a:xfrm>
            <a:custGeom>
              <a:avLst/>
              <a:gdLst/>
              <a:ahLst/>
              <a:rect l="l" t="t" r="r" b="b"/>
              <a:pathLst>
                <a:path w="99" h="67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599"/>
            <p:cNvSpPr/>
            <p:nvPr/>
          </p:nvSpPr>
          <p:spPr>
            <a:xfrm>
              <a:off x="9620280" y="58939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600"/>
            <p:cNvSpPr/>
            <p:nvPr/>
          </p:nvSpPr>
          <p:spPr>
            <a:xfrm>
              <a:off x="9529200" y="592956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601"/>
            <p:cNvSpPr/>
            <p:nvPr/>
          </p:nvSpPr>
          <p:spPr>
            <a:xfrm>
              <a:off x="9433800" y="595692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602"/>
            <p:cNvSpPr/>
            <p:nvPr/>
          </p:nvSpPr>
          <p:spPr>
            <a:xfrm>
              <a:off x="9336600" y="5976360"/>
              <a:ext cx="5760" cy="5760"/>
            </a:xfrm>
            <a:custGeom>
              <a:avLst/>
              <a:gdLst/>
              <a:ahLst/>
              <a:rect l="l" t="t" r="r" b="b"/>
              <a:pathLst>
                <a:path w="328" h="327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603"/>
            <p:cNvSpPr/>
            <p:nvPr/>
          </p:nvSpPr>
          <p:spPr>
            <a:xfrm>
              <a:off x="9238680" y="598752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3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604"/>
            <p:cNvSpPr/>
            <p:nvPr/>
          </p:nvSpPr>
          <p:spPr>
            <a:xfrm>
              <a:off x="9139320" y="59907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605"/>
            <p:cNvSpPr/>
            <p:nvPr/>
          </p:nvSpPr>
          <p:spPr>
            <a:xfrm>
              <a:off x="9040680" y="59871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606"/>
            <p:cNvSpPr/>
            <p:nvPr/>
          </p:nvSpPr>
          <p:spPr>
            <a:xfrm>
              <a:off x="8943480" y="59749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607"/>
            <p:cNvSpPr/>
            <p:nvPr/>
          </p:nvSpPr>
          <p:spPr>
            <a:xfrm>
              <a:off x="8847360" y="595440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1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608"/>
            <p:cNvSpPr/>
            <p:nvPr/>
          </p:nvSpPr>
          <p:spPr>
            <a:xfrm>
              <a:off x="8752680" y="5925600"/>
              <a:ext cx="10080" cy="10440"/>
            </a:xfrm>
            <a:custGeom>
              <a:avLst/>
              <a:gdLst/>
              <a:ahLst/>
              <a:rect l="l" t="t" r="r" b="b"/>
              <a:pathLst>
                <a:path w="556" h="588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609"/>
            <p:cNvSpPr/>
            <p:nvPr/>
          </p:nvSpPr>
          <p:spPr>
            <a:xfrm>
              <a:off x="8660880" y="589032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5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610"/>
            <p:cNvSpPr/>
            <p:nvPr/>
          </p:nvSpPr>
          <p:spPr>
            <a:xfrm>
              <a:off x="8572680" y="5846400"/>
              <a:ext cx="10440" cy="10440"/>
            </a:xfrm>
            <a:custGeom>
              <a:avLst/>
              <a:gdLst/>
              <a:ahLst/>
              <a:rect l="l" t="t" r="r" b="b"/>
              <a:pathLst>
                <a:path w="588" h="588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611"/>
            <p:cNvSpPr/>
            <p:nvPr/>
          </p:nvSpPr>
          <p:spPr>
            <a:xfrm>
              <a:off x="8486280" y="5794920"/>
              <a:ext cx="12240" cy="11880"/>
            </a:xfrm>
            <a:custGeom>
              <a:avLst/>
              <a:gdLst/>
              <a:ahLst/>
              <a:rect l="l" t="t" r="r" b="b"/>
              <a:pathLst>
                <a:path w="686" h="653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612"/>
            <p:cNvSpPr/>
            <p:nvPr/>
          </p:nvSpPr>
          <p:spPr>
            <a:xfrm>
              <a:off x="8407440" y="573840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613"/>
            <p:cNvSpPr/>
            <p:nvPr/>
          </p:nvSpPr>
          <p:spPr>
            <a:xfrm>
              <a:off x="8332560" y="567432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614"/>
            <p:cNvSpPr/>
            <p:nvPr/>
          </p:nvSpPr>
          <p:spPr>
            <a:xfrm>
              <a:off x="8261640" y="560412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8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615"/>
            <p:cNvSpPr/>
            <p:nvPr/>
          </p:nvSpPr>
          <p:spPr>
            <a:xfrm>
              <a:off x="8198280" y="552924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23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616"/>
            <p:cNvSpPr/>
            <p:nvPr/>
          </p:nvSpPr>
          <p:spPr>
            <a:xfrm>
              <a:off x="8140320" y="544824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617"/>
            <p:cNvSpPr/>
            <p:nvPr/>
          </p:nvSpPr>
          <p:spPr>
            <a:xfrm>
              <a:off x="8090280" y="536400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7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618"/>
            <p:cNvSpPr/>
            <p:nvPr/>
          </p:nvSpPr>
          <p:spPr>
            <a:xfrm>
              <a:off x="8046000" y="527508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619"/>
            <p:cNvSpPr/>
            <p:nvPr/>
          </p:nvSpPr>
          <p:spPr>
            <a:xfrm>
              <a:off x="8010000" y="5183280"/>
              <a:ext cx="15840" cy="16560"/>
            </a:xfrm>
            <a:custGeom>
              <a:avLst/>
              <a:gdLst/>
              <a:ahLst/>
              <a:rect l="l" t="t" r="r" b="b"/>
              <a:pathLst>
                <a:path w="881" h="914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620"/>
            <p:cNvSpPr/>
            <p:nvPr/>
          </p:nvSpPr>
          <p:spPr>
            <a:xfrm>
              <a:off x="7980840" y="508860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621"/>
            <p:cNvSpPr/>
            <p:nvPr/>
          </p:nvSpPr>
          <p:spPr>
            <a:xfrm>
              <a:off x="7961760" y="49917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622"/>
            <p:cNvSpPr/>
            <p:nvPr/>
          </p:nvSpPr>
          <p:spPr>
            <a:xfrm>
              <a:off x="7947720" y="4894200"/>
              <a:ext cx="19440" cy="19080"/>
            </a:xfrm>
            <a:custGeom>
              <a:avLst/>
              <a:gdLst/>
              <a:ahLst/>
              <a:rect l="l" t="t" r="r" b="b"/>
              <a:pathLst>
                <a:path w="1077" h="1045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623"/>
            <p:cNvSpPr/>
            <p:nvPr/>
          </p:nvSpPr>
          <p:spPr>
            <a:xfrm>
              <a:off x="7944120" y="479556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624"/>
            <p:cNvSpPr/>
            <p:nvPr/>
          </p:nvSpPr>
          <p:spPr>
            <a:xfrm>
              <a:off x="7947000" y="46965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625"/>
            <p:cNvSpPr/>
            <p:nvPr/>
          </p:nvSpPr>
          <p:spPr>
            <a:xfrm>
              <a:off x="7959960" y="459864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626"/>
            <p:cNvSpPr/>
            <p:nvPr/>
          </p:nvSpPr>
          <p:spPr>
            <a:xfrm>
              <a:off x="7978680" y="4502160"/>
              <a:ext cx="22680" cy="21960"/>
            </a:xfrm>
            <a:custGeom>
              <a:avLst/>
              <a:gdLst/>
              <a:ahLst/>
              <a:rect l="l" t="t" r="r" b="b"/>
              <a:pathLst>
                <a:path w="1241" h="1207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627"/>
            <p:cNvSpPr/>
            <p:nvPr/>
          </p:nvSpPr>
          <p:spPr>
            <a:xfrm>
              <a:off x="8006760" y="440784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628"/>
            <p:cNvSpPr/>
            <p:nvPr/>
          </p:nvSpPr>
          <p:spPr>
            <a:xfrm>
              <a:off x="8041320" y="43156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629"/>
            <p:cNvSpPr/>
            <p:nvPr/>
          </p:nvSpPr>
          <p:spPr>
            <a:xfrm>
              <a:off x="8085240" y="42274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8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630"/>
            <p:cNvSpPr/>
            <p:nvPr/>
          </p:nvSpPr>
          <p:spPr>
            <a:xfrm>
              <a:off x="8134920" y="414216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631"/>
            <p:cNvSpPr/>
            <p:nvPr/>
          </p:nvSpPr>
          <p:spPr>
            <a:xfrm>
              <a:off x="8192160" y="406188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632"/>
            <p:cNvSpPr/>
            <p:nvPr/>
          </p:nvSpPr>
          <p:spPr>
            <a:xfrm>
              <a:off x="8255160" y="3986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633"/>
            <p:cNvSpPr/>
            <p:nvPr/>
          </p:nvSpPr>
          <p:spPr>
            <a:xfrm>
              <a:off x="8324640" y="391644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634"/>
            <p:cNvSpPr/>
            <p:nvPr/>
          </p:nvSpPr>
          <p:spPr>
            <a:xfrm>
              <a:off x="8398080" y="385164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635"/>
            <p:cNvSpPr/>
            <p:nvPr/>
          </p:nvSpPr>
          <p:spPr>
            <a:xfrm>
              <a:off x="8479080" y="379440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636"/>
            <p:cNvSpPr/>
            <p:nvPr/>
          </p:nvSpPr>
          <p:spPr>
            <a:xfrm>
              <a:off x="8562600" y="37436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637"/>
            <p:cNvSpPr/>
            <p:nvPr/>
          </p:nvSpPr>
          <p:spPr>
            <a:xfrm>
              <a:off x="8650080" y="369972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638"/>
            <p:cNvSpPr/>
            <p:nvPr/>
          </p:nvSpPr>
          <p:spPr>
            <a:xfrm>
              <a:off x="8741880" y="36633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639"/>
            <p:cNvSpPr/>
            <p:nvPr/>
          </p:nvSpPr>
          <p:spPr>
            <a:xfrm>
              <a:off x="8834760" y="36349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640"/>
            <p:cNvSpPr/>
            <p:nvPr/>
          </p:nvSpPr>
          <p:spPr>
            <a:xfrm>
              <a:off x="8931600" y="3614400"/>
              <a:ext cx="32760" cy="32760"/>
            </a:xfrm>
            <a:custGeom>
              <a:avLst/>
              <a:gdLst/>
              <a:ahLst/>
              <a:rect l="l" t="t" r="r" b="b"/>
              <a:pathLst>
                <a:path w="1796" h="1795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641"/>
            <p:cNvSpPr/>
            <p:nvPr/>
          </p:nvSpPr>
          <p:spPr>
            <a:xfrm>
              <a:off x="9028800" y="36025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642"/>
            <p:cNvSpPr/>
            <p:nvPr/>
          </p:nvSpPr>
          <p:spPr>
            <a:xfrm>
              <a:off x="9127080" y="35985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643"/>
            <p:cNvSpPr/>
            <p:nvPr/>
          </p:nvSpPr>
          <p:spPr>
            <a:xfrm>
              <a:off x="9225360" y="360288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644"/>
            <p:cNvSpPr/>
            <p:nvPr/>
          </p:nvSpPr>
          <p:spPr>
            <a:xfrm>
              <a:off x="9324720" y="36154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645"/>
            <p:cNvSpPr/>
            <p:nvPr/>
          </p:nvSpPr>
          <p:spPr>
            <a:xfrm>
              <a:off x="9421200" y="363672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646"/>
            <p:cNvSpPr/>
            <p:nvPr/>
          </p:nvSpPr>
          <p:spPr>
            <a:xfrm>
              <a:off x="9517320" y="366624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647"/>
            <p:cNvSpPr/>
            <p:nvPr/>
          </p:nvSpPr>
          <p:spPr>
            <a:xfrm>
              <a:off x="9609120" y="37026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648"/>
            <p:cNvSpPr/>
            <p:nvPr/>
          </p:nvSpPr>
          <p:spPr>
            <a:xfrm>
              <a:off x="9699480" y="37479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649"/>
            <p:cNvSpPr/>
            <p:nvPr/>
          </p:nvSpPr>
          <p:spPr>
            <a:xfrm>
              <a:off x="9785160" y="3799080"/>
              <a:ext cx="19080" cy="19800"/>
            </a:xfrm>
            <a:custGeom>
              <a:avLst/>
              <a:gdLst/>
              <a:ahLst/>
              <a:rect l="l" t="t" r="r" b="b"/>
              <a:pathLst>
                <a:path w="1045" h="108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650"/>
            <p:cNvSpPr/>
            <p:nvPr/>
          </p:nvSpPr>
          <p:spPr>
            <a:xfrm>
              <a:off x="9864360" y="385596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5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651"/>
            <p:cNvSpPr/>
            <p:nvPr/>
          </p:nvSpPr>
          <p:spPr>
            <a:xfrm>
              <a:off x="9939240" y="392004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652"/>
            <p:cNvSpPr/>
            <p:nvPr/>
          </p:nvSpPr>
          <p:spPr>
            <a:xfrm>
              <a:off x="10009800" y="398988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2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653"/>
            <p:cNvSpPr/>
            <p:nvPr/>
          </p:nvSpPr>
          <p:spPr>
            <a:xfrm>
              <a:off x="10073520" y="406476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654"/>
            <p:cNvSpPr/>
            <p:nvPr/>
          </p:nvSpPr>
          <p:spPr>
            <a:xfrm>
              <a:off x="10130040" y="414396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655"/>
            <p:cNvSpPr/>
            <p:nvPr/>
          </p:nvSpPr>
          <p:spPr>
            <a:xfrm>
              <a:off x="10180800" y="422856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656"/>
            <p:cNvSpPr/>
            <p:nvPr/>
          </p:nvSpPr>
          <p:spPr>
            <a:xfrm>
              <a:off x="10223280" y="4316040"/>
              <a:ext cx="20880" cy="20160"/>
            </a:xfrm>
            <a:custGeom>
              <a:avLst/>
              <a:gdLst/>
              <a:ahLst/>
              <a:rect l="l" t="t" r="r" b="b"/>
              <a:pathLst>
                <a:path w="1143" h="111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657"/>
            <p:cNvSpPr/>
            <p:nvPr/>
          </p:nvSpPr>
          <p:spPr>
            <a:xfrm>
              <a:off x="10259280" y="440784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658"/>
            <p:cNvSpPr/>
            <p:nvPr/>
          </p:nvSpPr>
          <p:spPr>
            <a:xfrm>
              <a:off x="10287000" y="45021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659"/>
            <p:cNvSpPr/>
            <p:nvPr/>
          </p:nvSpPr>
          <p:spPr>
            <a:xfrm>
              <a:off x="10307520" y="45982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660"/>
            <p:cNvSpPr/>
            <p:nvPr/>
          </p:nvSpPr>
          <p:spPr>
            <a:xfrm>
              <a:off x="10319760" y="469584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0" name="CustomShape 661"/>
          <p:cNvSpPr/>
          <p:nvPr/>
        </p:nvSpPr>
        <p:spPr>
          <a:xfrm>
            <a:off x="8221320" y="4322880"/>
            <a:ext cx="418680" cy="36216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662"/>
          <p:cNvSpPr/>
          <p:nvPr/>
        </p:nvSpPr>
        <p:spPr>
          <a:xfrm>
            <a:off x="1485360" y="4389840"/>
            <a:ext cx="418680" cy="41868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663"/>
          <p:cNvSpPr/>
          <p:nvPr/>
        </p:nvSpPr>
        <p:spPr>
          <a:xfrm>
            <a:off x="213480" y="196560"/>
            <a:ext cx="999360" cy="99936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664"/>
          <p:cNvSpPr/>
          <p:nvPr/>
        </p:nvSpPr>
        <p:spPr>
          <a:xfrm>
            <a:off x="308880" y="1586520"/>
            <a:ext cx="418680" cy="418680"/>
          </a:xfrm>
          <a:prstGeom prst="mathPlus">
            <a:avLst>
              <a:gd name="adj1" fmla="val 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665"/>
          <p:cNvSpPr/>
          <p:nvPr/>
        </p:nvSpPr>
        <p:spPr>
          <a:xfrm>
            <a:off x="-504000" y="2686320"/>
            <a:ext cx="1703520" cy="1703520"/>
          </a:xfrm>
          <a:prstGeom prst="blockArc">
            <a:avLst>
              <a:gd name="adj1" fmla="val 16546619"/>
              <a:gd name="adj2" fmla="val 13616257"/>
              <a:gd name="adj3" fmla="val 17609"/>
            </a:avLst>
          </a:prstGeom>
          <a:gradFill rotWithShape="0">
            <a:gsLst>
              <a:gs pos="0">
                <a:srgbClr val="1e0040"/>
              </a:gs>
              <a:gs pos="100000">
                <a:srgbClr val="4c4ec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666"/>
          <p:cNvSpPr/>
          <p:nvPr/>
        </p:nvSpPr>
        <p:spPr>
          <a:xfrm rot="18893400">
            <a:off x="1854360" y="4753800"/>
            <a:ext cx="1733760" cy="101520"/>
          </a:xfrm>
          <a:prstGeom prst="rect">
            <a:avLst/>
          </a:prstGeom>
          <a:gradFill rotWithShape="0">
            <a:gsLst>
              <a:gs pos="0">
                <a:srgbClr val="4c4ec1"/>
              </a:gs>
              <a:gs pos="100000">
                <a:srgbClr val="1e0040"/>
              </a:gs>
            </a:gsLst>
            <a:lin ang="10788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667"/>
          <p:cNvSpPr/>
          <p:nvPr/>
        </p:nvSpPr>
        <p:spPr>
          <a:xfrm flipH="1" rot="10800000">
            <a:off x="5248440" y="-993240"/>
            <a:ext cx="1533240" cy="15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668"/>
          <p:cNvSpPr/>
          <p:nvPr/>
        </p:nvSpPr>
        <p:spPr>
          <a:xfrm flipH="1" rot="10800000">
            <a:off x="1954080" y="-658800"/>
            <a:ext cx="1533240" cy="15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PlaceHolder 669"/>
          <p:cNvSpPr>
            <a:spLocks noGrp="1"/>
          </p:cNvSpPr>
          <p:nvPr>
            <p:ph type="title"/>
          </p:nvPr>
        </p:nvSpPr>
        <p:spPr>
          <a:xfrm>
            <a:off x="1485360" y="1506600"/>
            <a:ext cx="6183720" cy="20934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7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67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c4ec1"/>
            </a:gs>
            <a:gs pos="100000">
              <a:srgbClr val="1e0040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398520" y="358200"/>
            <a:ext cx="418680" cy="36216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2"/>
          <p:cNvSpPr/>
          <p:nvPr/>
        </p:nvSpPr>
        <p:spPr>
          <a:xfrm>
            <a:off x="-499680" y="1619280"/>
            <a:ext cx="999360" cy="99936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3"/>
          <p:cNvSpPr/>
          <p:nvPr/>
        </p:nvSpPr>
        <p:spPr>
          <a:xfrm>
            <a:off x="7886880" y="4495680"/>
            <a:ext cx="418680" cy="418680"/>
          </a:xfrm>
          <a:prstGeom prst="mathPlus">
            <a:avLst>
              <a:gd name="adj1" fmla="val 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4"/>
          <p:cNvSpPr/>
          <p:nvPr/>
        </p:nvSpPr>
        <p:spPr>
          <a:xfrm>
            <a:off x="8820000" y="1733400"/>
            <a:ext cx="418680" cy="41868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5"/>
          <p:cNvSpPr/>
          <p:nvPr/>
        </p:nvSpPr>
        <p:spPr>
          <a:xfrm flipH="1" rot="10800000">
            <a:off x="-767160" y="4496040"/>
            <a:ext cx="1533240" cy="15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6"/>
          <p:cNvSpPr/>
          <p:nvPr/>
        </p:nvSpPr>
        <p:spPr>
          <a:xfrm flipH="1" rot="10800000">
            <a:off x="8819640" y="2362680"/>
            <a:ext cx="1533240" cy="15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7"/>
          <p:cNvSpPr/>
          <p:nvPr/>
        </p:nvSpPr>
        <p:spPr>
          <a:xfrm>
            <a:off x="8243640" y="-527760"/>
            <a:ext cx="1703520" cy="1703520"/>
          </a:xfrm>
          <a:prstGeom prst="blockArc">
            <a:avLst>
              <a:gd name="adj1" fmla="val 19808910"/>
              <a:gd name="adj2" fmla="val 12934407"/>
              <a:gd name="adj3" fmla="val 15574"/>
            </a:avLst>
          </a:prstGeom>
          <a:gradFill rotWithShape="0">
            <a:gsLst>
              <a:gs pos="0">
                <a:srgbClr val="1e0040"/>
              </a:gs>
              <a:gs pos="100000">
                <a:srgbClr val="4c4ec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8"/>
          <p:cNvSpPr/>
          <p:nvPr/>
        </p:nvSpPr>
        <p:spPr>
          <a:xfrm rot="18893400">
            <a:off x="7846920" y="4973040"/>
            <a:ext cx="1733760" cy="101520"/>
          </a:xfrm>
          <a:prstGeom prst="rect">
            <a:avLst/>
          </a:prstGeom>
          <a:gradFill rotWithShape="0">
            <a:gsLst>
              <a:gs pos="0">
                <a:srgbClr val="4c4ec1"/>
              </a:gs>
              <a:gs pos="100000">
                <a:srgbClr val="1e0040"/>
              </a:gs>
            </a:gsLst>
            <a:lin ang="10788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PlaceHolder 9"/>
          <p:cNvSpPr>
            <a:spLocks noGrp="1"/>
          </p:cNvSpPr>
          <p:nvPr>
            <p:ph type="title"/>
          </p:nvPr>
        </p:nvSpPr>
        <p:spPr>
          <a:xfrm>
            <a:off x="713160" y="463320"/>
            <a:ext cx="7717320" cy="538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c4ec1"/>
            </a:gs>
            <a:gs pos="100000">
              <a:srgbClr val="1e004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ustomShape 1"/>
          <p:cNvSpPr/>
          <p:nvPr/>
        </p:nvSpPr>
        <p:spPr>
          <a:xfrm>
            <a:off x="8517600" y="1931760"/>
            <a:ext cx="1703520" cy="1703520"/>
          </a:xfrm>
          <a:prstGeom prst="blockArc">
            <a:avLst>
              <a:gd name="adj1" fmla="val 2185654"/>
              <a:gd name="adj2" fmla="val 18434072"/>
              <a:gd name="adj3" fmla="val 15044"/>
            </a:avLst>
          </a:prstGeom>
          <a:gradFill rotWithShape="0">
            <a:gsLst>
              <a:gs pos="0">
                <a:srgbClr val="1e0040"/>
              </a:gs>
              <a:gs pos="100000">
                <a:srgbClr val="4c4ec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2"/>
          <p:cNvSpPr/>
          <p:nvPr/>
        </p:nvSpPr>
        <p:spPr>
          <a:xfrm>
            <a:off x="1480680" y="1599120"/>
            <a:ext cx="914040" cy="914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3"/>
          <p:cNvSpPr/>
          <p:nvPr/>
        </p:nvSpPr>
        <p:spPr>
          <a:xfrm>
            <a:off x="4118760" y="1599120"/>
            <a:ext cx="914040" cy="914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4"/>
          <p:cNvSpPr/>
          <p:nvPr/>
        </p:nvSpPr>
        <p:spPr>
          <a:xfrm>
            <a:off x="6796080" y="1599120"/>
            <a:ext cx="914040" cy="914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5"/>
          <p:cNvSpPr/>
          <p:nvPr/>
        </p:nvSpPr>
        <p:spPr>
          <a:xfrm>
            <a:off x="8430840" y="1082520"/>
            <a:ext cx="418680" cy="36216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6"/>
          <p:cNvSpPr/>
          <p:nvPr/>
        </p:nvSpPr>
        <p:spPr>
          <a:xfrm>
            <a:off x="814680" y="4552920"/>
            <a:ext cx="999360" cy="99936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7"/>
          <p:cNvSpPr/>
          <p:nvPr/>
        </p:nvSpPr>
        <p:spPr>
          <a:xfrm>
            <a:off x="171360" y="4133880"/>
            <a:ext cx="418680" cy="418680"/>
          </a:xfrm>
          <a:prstGeom prst="mathPlus">
            <a:avLst>
              <a:gd name="adj1" fmla="val 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8"/>
          <p:cNvSpPr/>
          <p:nvPr/>
        </p:nvSpPr>
        <p:spPr>
          <a:xfrm>
            <a:off x="503640" y="752400"/>
            <a:ext cx="418680" cy="41868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9"/>
          <p:cNvSpPr/>
          <p:nvPr/>
        </p:nvSpPr>
        <p:spPr>
          <a:xfrm flipH="1" rot="10800000">
            <a:off x="7962480" y="-627840"/>
            <a:ext cx="1533240" cy="15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10"/>
          <p:cNvSpPr/>
          <p:nvPr/>
        </p:nvSpPr>
        <p:spPr>
          <a:xfrm>
            <a:off x="7962840" y="4476600"/>
            <a:ext cx="418680" cy="41868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PlaceHolder 11"/>
          <p:cNvSpPr>
            <a:spLocks noGrp="1"/>
          </p:cNvSpPr>
          <p:nvPr>
            <p:ph type="title"/>
          </p:nvPr>
        </p:nvSpPr>
        <p:spPr>
          <a:xfrm>
            <a:off x="1560600" y="1794240"/>
            <a:ext cx="723960" cy="5238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ffffff"/>
                </a:solidFill>
                <a:latin typeface="Electrolize"/>
                <a:ea typeface="Electrolize"/>
              </a:rPr>
              <a:t>xx%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12"/>
          <p:cNvSpPr>
            <a:spLocks noGrp="1"/>
          </p:cNvSpPr>
          <p:nvPr>
            <p:ph type="title"/>
          </p:nvPr>
        </p:nvSpPr>
        <p:spPr>
          <a:xfrm>
            <a:off x="4185720" y="1794240"/>
            <a:ext cx="723960" cy="5238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ffffff"/>
                </a:solidFill>
                <a:latin typeface="Electrolize"/>
                <a:ea typeface="Electrolize"/>
              </a:rPr>
              <a:t>xx%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13"/>
          <p:cNvSpPr>
            <a:spLocks noGrp="1"/>
          </p:cNvSpPr>
          <p:nvPr>
            <p:ph type="title"/>
          </p:nvPr>
        </p:nvSpPr>
        <p:spPr>
          <a:xfrm>
            <a:off x="6888240" y="1794240"/>
            <a:ext cx="723960" cy="5238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ffffff"/>
                </a:solidFill>
                <a:latin typeface="Electrolize"/>
                <a:ea typeface="Electrolize"/>
              </a:rPr>
              <a:t>xx%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14"/>
          <p:cNvSpPr>
            <a:spLocks noGrp="1"/>
          </p:cNvSpPr>
          <p:nvPr>
            <p:ph type="title"/>
          </p:nvPr>
        </p:nvSpPr>
        <p:spPr>
          <a:xfrm>
            <a:off x="713160" y="463320"/>
            <a:ext cx="7717320" cy="538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1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c4ec1"/>
            </a:gs>
            <a:gs pos="100000">
              <a:srgbClr val="1e0040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CustomShape 1"/>
          <p:cNvSpPr/>
          <p:nvPr/>
        </p:nvSpPr>
        <p:spPr>
          <a:xfrm>
            <a:off x="8286840" y="3705120"/>
            <a:ext cx="418680" cy="36216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"/>
          <p:cNvSpPr/>
          <p:nvPr/>
        </p:nvSpPr>
        <p:spPr>
          <a:xfrm>
            <a:off x="6496200" y="171360"/>
            <a:ext cx="418680" cy="41868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3"/>
          <p:cNvSpPr/>
          <p:nvPr/>
        </p:nvSpPr>
        <p:spPr>
          <a:xfrm>
            <a:off x="-499680" y="3686040"/>
            <a:ext cx="999360" cy="99936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4"/>
          <p:cNvSpPr/>
          <p:nvPr/>
        </p:nvSpPr>
        <p:spPr>
          <a:xfrm>
            <a:off x="990720" y="257040"/>
            <a:ext cx="418680" cy="418680"/>
          </a:xfrm>
          <a:prstGeom prst="mathPlus">
            <a:avLst>
              <a:gd name="adj1" fmla="val 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5"/>
          <p:cNvSpPr/>
          <p:nvPr/>
        </p:nvSpPr>
        <p:spPr>
          <a:xfrm flipH="1">
            <a:off x="1055880" y="978480"/>
            <a:ext cx="3276360" cy="3273120"/>
          </a:xfrm>
          <a:prstGeom prst="arc">
            <a:avLst>
              <a:gd name="adj1" fmla="val 18877387"/>
              <a:gd name="adj2" fmla="val 8310212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6"/>
          <p:cNvSpPr/>
          <p:nvPr/>
        </p:nvSpPr>
        <p:spPr>
          <a:xfrm flipH="1" rot="10800000">
            <a:off x="7729200" y="-299520"/>
            <a:ext cx="1533240" cy="15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7"/>
          <p:cNvSpPr/>
          <p:nvPr/>
        </p:nvSpPr>
        <p:spPr>
          <a:xfrm flipH="1" rot="10800000">
            <a:off x="5543280" y="4372560"/>
            <a:ext cx="1533240" cy="15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8"/>
          <p:cNvSpPr/>
          <p:nvPr/>
        </p:nvSpPr>
        <p:spPr>
          <a:xfrm>
            <a:off x="3819600" y="4599360"/>
            <a:ext cx="418680" cy="418680"/>
          </a:xfrm>
          <a:prstGeom prst="mathPlus">
            <a:avLst>
              <a:gd name="adj1" fmla="val 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9"/>
          <p:cNvSpPr/>
          <p:nvPr/>
        </p:nvSpPr>
        <p:spPr>
          <a:xfrm>
            <a:off x="-562320" y="313920"/>
            <a:ext cx="1703520" cy="1703520"/>
          </a:xfrm>
          <a:prstGeom prst="blockArc">
            <a:avLst>
              <a:gd name="adj1" fmla="val 19808910"/>
              <a:gd name="adj2" fmla="val 12934407"/>
              <a:gd name="adj3" fmla="val 15574"/>
            </a:avLst>
          </a:prstGeom>
          <a:gradFill rotWithShape="0">
            <a:gsLst>
              <a:gs pos="0">
                <a:srgbClr val="1e0040"/>
              </a:gs>
              <a:gs pos="100000">
                <a:srgbClr val="4c4ec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10"/>
          <p:cNvSpPr/>
          <p:nvPr/>
        </p:nvSpPr>
        <p:spPr>
          <a:xfrm rot="18893400">
            <a:off x="7927920" y="856440"/>
            <a:ext cx="1733760" cy="101520"/>
          </a:xfrm>
          <a:prstGeom prst="rect">
            <a:avLst/>
          </a:prstGeom>
          <a:gradFill rotWithShape="0">
            <a:gsLst>
              <a:gs pos="0">
                <a:srgbClr val="4c4ec1"/>
              </a:gs>
              <a:gs pos="100000">
                <a:srgbClr val="1e0040"/>
              </a:gs>
            </a:gsLst>
            <a:lin ang="10788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11"/>
          <p:cNvSpPr/>
          <p:nvPr/>
        </p:nvSpPr>
        <p:spPr>
          <a:xfrm rot="18893400">
            <a:off x="5562000" y="5463360"/>
            <a:ext cx="1733760" cy="101520"/>
          </a:xfrm>
          <a:prstGeom prst="rect">
            <a:avLst/>
          </a:prstGeom>
          <a:gradFill rotWithShape="0">
            <a:gsLst>
              <a:gs pos="0">
                <a:srgbClr val="4c4ec1"/>
              </a:gs>
              <a:gs pos="100000">
                <a:srgbClr val="1e0040"/>
              </a:gs>
            </a:gsLst>
            <a:lin ang="10788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4" name="Group 12"/>
          <p:cNvGrpSpPr/>
          <p:nvPr/>
        </p:nvGrpSpPr>
        <p:grpSpPr>
          <a:xfrm>
            <a:off x="4428000" y="-2420640"/>
            <a:ext cx="3858480" cy="3858480"/>
            <a:chOff x="4428000" y="-2420640"/>
            <a:chExt cx="3858480" cy="3858480"/>
          </a:xfrm>
        </p:grpSpPr>
        <p:sp>
          <p:nvSpPr>
            <p:cNvPr id="815" name="CustomShape 13"/>
            <p:cNvSpPr/>
            <p:nvPr/>
          </p:nvSpPr>
          <p:spPr>
            <a:xfrm>
              <a:off x="4428000" y="-2420640"/>
              <a:ext cx="3858480" cy="3858480"/>
            </a:xfrm>
            <a:custGeom>
              <a:avLst/>
              <a:gdLst/>
              <a:ahLst/>
              <a:rect l="l" t="t" r="r" b="b"/>
              <a:pathLst>
                <a:path w="208442" h="208442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14"/>
            <p:cNvSpPr/>
            <p:nvPr/>
          </p:nvSpPr>
          <p:spPr>
            <a:xfrm>
              <a:off x="8176320" y="-5058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15"/>
            <p:cNvSpPr/>
            <p:nvPr/>
          </p:nvSpPr>
          <p:spPr>
            <a:xfrm>
              <a:off x="8170920" y="-3751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16"/>
            <p:cNvSpPr/>
            <p:nvPr/>
          </p:nvSpPr>
          <p:spPr>
            <a:xfrm>
              <a:off x="8157960" y="-24408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17"/>
            <p:cNvSpPr/>
            <p:nvPr/>
          </p:nvSpPr>
          <p:spPr>
            <a:xfrm>
              <a:off x="8135280" y="-11448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18"/>
            <p:cNvSpPr/>
            <p:nvPr/>
          </p:nvSpPr>
          <p:spPr>
            <a:xfrm>
              <a:off x="8104320" y="136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19"/>
            <p:cNvSpPr/>
            <p:nvPr/>
          </p:nvSpPr>
          <p:spPr>
            <a:xfrm>
              <a:off x="8064360" y="13932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20"/>
            <p:cNvSpPr/>
            <p:nvPr/>
          </p:nvSpPr>
          <p:spPr>
            <a:xfrm>
              <a:off x="8016120" y="2613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21"/>
            <p:cNvSpPr/>
            <p:nvPr/>
          </p:nvSpPr>
          <p:spPr>
            <a:xfrm>
              <a:off x="7958880" y="38016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22"/>
            <p:cNvSpPr/>
            <p:nvPr/>
          </p:nvSpPr>
          <p:spPr>
            <a:xfrm>
              <a:off x="7893000" y="49392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23"/>
            <p:cNvSpPr/>
            <p:nvPr/>
          </p:nvSpPr>
          <p:spPr>
            <a:xfrm>
              <a:off x="7819200" y="603720"/>
              <a:ext cx="9360" cy="8640"/>
            </a:xfrm>
            <a:custGeom>
              <a:avLst/>
              <a:gdLst/>
              <a:ahLst/>
              <a:rect l="l" t="t" r="r" b="b"/>
              <a:pathLst>
                <a:path w="523" h="49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24"/>
            <p:cNvSpPr/>
            <p:nvPr/>
          </p:nvSpPr>
          <p:spPr>
            <a:xfrm>
              <a:off x="7739640" y="7063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25"/>
            <p:cNvSpPr/>
            <p:nvPr/>
          </p:nvSpPr>
          <p:spPr>
            <a:xfrm>
              <a:off x="7651440" y="802800"/>
              <a:ext cx="3960" cy="3960"/>
            </a:xfrm>
            <a:custGeom>
              <a:avLst/>
              <a:gdLst/>
              <a:ahLst/>
              <a:rect l="l" t="t" r="r" b="b"/>
              <a:pathLst>
                <a:path w="229" h="23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26"/>
            <p:cNvSpPr/>
            <p:nvPr/>
          </p:nvSpPr>
          <p:spPr>
            <a:xfrm>
              <a:off x="7556040" y="8924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27"/>
            <p:cNvSpPr/>
            <p:nvPr/>
          </p:nvSpPr>
          <p:spPr>
            <a:xfrm>
              <a:off x="7454520" y="9752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28"/>
            <p:cNvSpPr/>
            <p:nvPr/>
          </p:nvSpPr>
          <p:spPr>
            <a:xfrm>
              <a:off x="7346520" y="10494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29"/>
            <p:cNvSpPr/>
            <p:nvPr/>
          </p:nvSpPr>
          <p:spPr>
            <a:xfrm>
              <a:off x="7234920" y="11170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30"/>
            <p:cNvSpPr/>
            <p:nvPr/>
          </p:nvSpPr>
          <p:spPr>
            <a:xfrm>
              <a:off x="7116840" y="1175040"/>
              <a:ext cx="3960" cy="3960"/>
            </a:xfrm>
            <a:custGeom>
              <a:avLst/>
              <a:gdLst/>
              <a:ahLst/>
              <a:rect l="l" t="t" r="r" b="b"/>
              <a:pathLst>
                <a:path w="230" h="23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31"/>
            <p:cNvSpPr/>
            <p:nvPr/>
          </p:nvSpPr>
          <p:spPr>
            <a:xfrm>
              <a:off x="6995520" y="12240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32"/>
            <p:cNvSpPr/>
            <p:nvPr/>
          </p:nvSpPr>
          <p:spPr>
            <a:xfrm>
              <a:off x="6869880" y="126504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2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33"/>
            <p:cNvSpPr/>
            <p:nvPr/>
          </p:nvSpPr>
          <p:spPr>
            <a:xfrm>
              <a:off x="6742440" y="12963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34"/>
            <p:cNvSpPr/>
            <p:nvPr/>
          </p:nvSpPr>
          <p:spPr>
            <a:xfrm>
              <a:off x="6613560" y="131940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6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35"/>
            <p:cNvSpPr/>
            <p:nvPr/>
          </p:nvSpPr>
          <p:spPr>
            <a:xfrm>
              <a:off x="6481800" y="1332000"/>
              <a:ext cx="12240" cy="11880"/>
            </a:xfrm>
            <a:custGeom>
              <a:avLst/>
              <a:gdLst/>
              <a:ahLst/>
              <a:rect l="l" t="t" r="r" b="b"/>
              <a:pathLst>
                <a:path w="686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36"/>
            <p:cNvSpPr/>
            <p:nvPr/>
          </p:nvSpPr>
          <p:spPr>
            <a:xfrm>
              <a:off x="6350760" y="133560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37"/>
            <p:cNvSpPr/>
            <p:nvPr/>
          </p:nvSpPr>
          <p:spPr>
            <a:xfrm>
              <a:off x="6219720" y="133020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38"/>
            <p:cNvSpPr/>
            <p:nvPr/>
          </p:nvSpPr>
          <p:spPr>
            <a:xfrm>
              <a:off x="6087960" y="1316160"/>
              <a:ext cx="16560" cy="15840"/>
            </a:xfrm>
            <a:custGeom>
              <a:avLst/>
              <a:gdLst/>
              <a:ahLst/>
              <a:rect l="l" t="t" r="r" b="b"/>
              <a:pathLst>
                <a:path w="915" h="882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39"/>
            <p:cNvSpPr/>
            <p:nvPr/>
          </p:nvSpPr>
          <p:spPr>
            <a:xfrm>
              <a:off x="5960160" y="129276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40"/>
            <p:cNvSpPr/>
            <p:nvPr/>
          </p:nvSpPr>
          <p:spPr>
            <a:xfrm>
              <a:off x="5832000" y="12596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41"/>
            <p:cNvSpPr/>
            <p:nvPr/>
          </p:nvSpPr>
          <p:spPr>
            <a:xfrm>
              <a:off x="5708160" y="12182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2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42"/>
            <p:cNvSpPr/>
            <p:nvPr/>
          </p:nvSpPr>
          <p:spPr>
            <a:xfrm>
              <a:off x="5586120" y="116712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8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43"/>
            <p:cNvSpPr/>
            <p:nvPr/>
          </p:nvSpPr>
          <p:spPr>
            <a:xfrm>
              <a:off x="5468400" y="11080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44"/>
            <p:cNvSpPr/>
            <p:nvPr/>
          </p:nvSpPr>
          <p:spPr>
            <a:xfrm>
              <a:off x="5356080" y="10407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45"/>
            <p:cNvSpPr/>
            <p:nvPr/>
          </p:nvSpPr>
          <p:spPr>
            <a:xfrm>
              <a:off x="5248080" y="96588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46"/>
            <p:cNvSpPr/>
            <p:nvPr/>
          </p:nvSpPr>
          <p:spPr>
            <a:xfrm>
              <a:off x="5146560" y="883440"/>
              <a:ext cx="22680" cy="22680"/>
            </a:xfrm>
            <a:custGeom>
              <a:avLst/>
              <a:gdLst/>
              <a:ahLst/>
              <a:rect l="l" t="t" r="r" b="b"/>
              <a:pathLst>
                <a:path w="1240" h="124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47"/>
            <p:cNvSpPr/>
            <p:nvPr/>
          </p:nvSpPr>
          <p:spPr>
            <a:xfrm>
              <a:off x="5049360" y="7938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48"/>
            <p:cNvSpPr/>
            <p:nvPr/>
          </p:nvSpPr>
          <p:spPr>
            <a:xfrm>
              <a:off x="4959360" y="697320"/>
              <a:ext cx="25560" cy="25200"/>
            </a:xfrm>
            <a:custGeom>
              <a:avLst/>
              <a:gdLst/>
              <a:ahLst/>
              <a:rect l="l" t="t" r="r" b="b"/>
              <a:pathLst>
                <a:path w="1403" h="1371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49"/>
            <p:cNvSpPr/>
            <p:nvPr/>
          </p:nvSpPr>
          <p:spPr>
            <a:xfrm>
              <a:off x="4878000" y="59508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50"/>
            <p:cNvSpPr/>
            <p:nvPr/>
          </p:nvSpPr>
          <p:spPr>
            <a:xfrm>
              <a:off x="4801680" y="4870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51"/>
            <p:cNvSpPr/>
            <p:nvPr/>
          </p:nvSpPr>
          <p:spPr>
            <a:xfrm>
              <a:off x="4735440" y="3747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52"/>
            <p:cNvSpPr/>
            <p:nvPr/>
          </p:nvSpPr>
          <p:spPr>
            <a:xfrm>
              <a:off x="4675680" y="25704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53"/>
            <p:cNvSpPr/>
            <p:nvPr/>
          </p:nvSpPr>
          <p:spPr>
            <a:xfrm>
              <a:off x="4624200" y="1357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54"/>
            <p:cNvSpPr/>
            <p:nvPr/>
          </p:nvSpPr>
          <p:spPr>
            <a:xfrm>
              <a:off x="4583160" y="118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9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55"/>
            <p:cNvSpPr/>
            <p:nvPr/>
          </p:nvSpPr>
          <p:spPr>
            <a:xfrm>
              <a:off x="4550040" y="-116280"/>
              <a:ext cx="30960" cy="31680"/>
            </a:xfrm>
            <a:custGeom>
              <a:avLst/>
              <a:gdLst/>
              <a:ahLst/>
              <a:rect l="l" t="t" r="r" b="b"/>
              <a:pathLst>
                <a:path w="1698" h="173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56"/>
            <p:cNvSpPr/>
            <p:nvPr/>
          </p:nvSpPr>
          <p:spPr>
            <a:xfrm>
              <a:off x="4527000" y="-24552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57"/>
            <p:cNvSpPr/>
            <p:nvPr/>
          </p:nvSpPr>
          <p:spPr>
            <a:xfrm>
              <a:off x="4513680" y="-37512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2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58"/>
            <p:cNvSpPr/>
            <p:nvPr/>
          </p:nvSpPr>
          <p:spPr>
            <a:xfrm>
              <a:off x="4507560" y="-5068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59"/>
            <p:cNvSpPr/>
            <p:nvPr/>
          </p:nvSpPr>
          <p:spPr>
            <a:xfrm>
              <a:off x="4511880" y="-6372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60"/>
            <p:cNvSpPr/>
            <p:nvPr/>
          </p:nvSpPr>
          <p:spPr>
            <a:xfrm>
              <a:off x="4524480" y="-76824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2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61"/>
            <p:cNvSpPr/>
            <p:nvPr/>
          </p:nvSpPr>
          <p:spPr>
            <a:xfrm>
              <a:off x="4548240" y="-89676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62"/>
            <p:cNvSpPr/>
            <p:nvPr/>
          </p:nvSpPr>
          <p:spPr>
            <a:xfrm>
              <a:off x="4580640" y="-1024200"/>
              <a:ext cx="34200" cy="34560"/>
            </a:xfrm>
            <a:custGeom>
              <a:avLst/>
              <a:gdLst/>
              <a:ahLst/>
              <a:rect l="l" t="t" r="r" b="b"/>
              <a:pathLst>
                <a:path w="1860" h="1893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63"/>
            <p:cNvSpPr/>
            <p:nvPr/>
          </p:nvSpPr>
          <p:spPr>
            <a:xfrm>
              <a:off x="4622400" y="-1147680"/>
              <a:ext cx="34200" cy="34200"/>
            </a:xfrm>
            <a:custGeom>
              <a:avLst/>
              <a:gdLst/>
              <a:ahLst/>
              <a:rect l="l" t="t" r="r" b="b"/>
              <a:pathLst>
                <a:path w="1860" h="1861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64"/>
            <p:cNvSpPr/>
            <p:nvPr/>
          </p:nvSpPr>
          <p:spPr>
            <a:xfrm>
              <a:off x="4671360" y="-127008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65"/>
            <p:cNvSpPr/>
            <p:nvPr/>
          </p:nvSpPr>
          <p:spPr>
            <a:xfrm>
              <a:off x="4729320" y="-13860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66"/>
            <p:cNvSpPr/>
            <p:nvPr/>
          </p:nvSpPr>
          <p:spPr>
            <a:xfrm>
              <a:off x="4796280" y="-149904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8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67"/>
            <p:cNvSpPr/>
            <p:nvPr/>
          </p:nvSpPr>
          <p:spPr>
            <a:xfrm>
              <a:off x="4871160" y="-1607040"/>
              <a:ext cx="36000" cy="36360"/>
            </a:xfrm>
            <a:custGeom>
              <a:avLst/>
              <a:gdLst/>
              <a:ahLst/>
              <a:rect l="l" t="t" r="r" b="b"/>
              <a:pathLst>
                <a:path w="1958" h="199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68"/>
            <p:cNvSpPr/>
            <p:nvPr/>
          </p:nvSpPr>
          <p:spPr>
            <a:xfrm>
              <a:off x="4953240" y="-17085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69"/>
            <p:cNvSpPr/>
            <p:nvPr/>
          </p:nvSpPr>
          <p:spPr>
            <a:xfrm>
              <a:off x="5042880" y="-18039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70"/>
            <p:cNvSpPr/>
            <p:nvPr/>
          </p:nvSpPr>
          <p:spPr>
            <a:xfrm>
              <a:off x="5138640" y="-1893960"/>
              <a:ext cx="36000" cy="36360"/>
            </a:xfrm>
            <a:custGeom>
              <a:avLst/>
              <a:gdLst/>
              <a:ahLst/>
              <a:rect l="l" t="t" r="r" b="b"/>
              <a:pathLst>
                <a:path w="1958" h="1991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71"/>
            <p:cNvSpPr/>
            <p:nvPr/>
          </p:nvSpPr>
          <p:spPr>
            <a:xfrm>
              <a:off x="5241240" y="-1974960"/>
              <a:ext cx="34200" cy="34200"/>
            </a:xfrm>
            <a:custGeom>
              <a:avLst/>
              <a:gdLst/>
              <a:ahLst/>
              <a:rect l="l" t="t" r="r" b="b"/>
              <a:pathLst>
                <a:path w="1861" h="186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72"/>
            <p:cNvSpPr/>
            <p:nvPr/>
          </p:nvSpPr>
          <p:spPr>
            <a:xfrm>
              <a:off x="5349960" y="-20491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73"/>
            <p:cNvSpPr/>
            <p:nvPr/>
          </p:nvSpPr>
          <p:spPr>
            <a:xfrm>
              <a:off x="5462280" y="-211500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74"/>
            <p:cNvSpPr/>
            <p:nvPr/>
          </p:nvSpPr>
          <p:spPr>
            <a:xfrm>
              <a:off x="5580720" y="-217224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7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75"/>
            <p:cNvSpPr/>
            <p:nvPr/>
          </p:nvSpPr>
          <p:spPr>
            <a:xfrm>
              <a:off x="5703840" y="-22204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76"/>
            <p:cNvSpPr/>
            <p:nvPr/>
          </p:nvSpPr>
          <p:spPr>
            <a:xfrm>
              <a:off x="5829120" y="-226044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77"/>
            <p:cNvSpPr/>
            <p:nvPr/>
          </p:nvSpPr>
          <p:spPr>
            <a:xfrm>
              <a:off x="5957640" y="-229140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78"/>
            <p:cNvSpPr/>
            <p:nvPr/>
          </p:nvSpPr>
          <p:spPr>
            <a:xfrm>
              <a:off x="6088680" y="-231228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8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79"/>
            <p:cNvSpPr/>
            <p:nvPr/>
          </p:nvSpPr>
          <p:spPr>
            <a:xfrm>
              <a:off x="6219720" y="-232524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80"/>
            <p:cNvSpPr/>
            <p:nvPr/>
          </p:nvSpPr>
          <p:spPr>
            <a:xfrm>
              <a:off x="6352560" y="-2328480"/>
              <a:ext cx="8640" cy="9000"/>
            </a:xfrm>
            <a:custGeom>
              <a:avLst/>
              <a:gdLst/>
              <a:ahLst/>
              <a:rect l="l" t="t" r="r" b="b"/>
              <a:pathLst>
                <a:path w="490" h="508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81"/>
            <p:cNvSpPr/>
            <p:nvPr/>
          </p:nvSpPr>
          <p:spPr>
            <a:xfrm>
              <a:off x="6482880" y="-23238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82"/>
            <p:cNvSpPr/>
            <p:nvPr/>
          </p:nvSpPr>
          <p:spPr>
            <a:xfrm>
              <a:off x="6612840" y="-23101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83"/>
            <p:cNvSpPr/>
            <p:nvPr/>
          </p:nvSpPr>
          <p:spPr>
            <a:xfrm>
              <a:off x="6742080" y="-22870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84"/>
            <p:cNvSpPr/>
            <p:nvPr/>
          </p:nvSpPr>
          <p:spPr>
            <a:xfrm>
              <a:off x="6867000" y="-225504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85"/>
            <p:cNvSpPr/>
            <p:nvPr/>
          </p:nvSpPr>
          <p:spPr>
            <a:xfrm>
              <a:off x="6991560" y="-2214720"/>
              <a:ext cx="10440" cy="10440"/>
            </a:xfrm>
            <a:custGeom>
              <a:avLst/>
              <a:gdLst/>
              <a:ahLst/>
              <a:rect l="l" t="t" r="r" b="b"/>
              <a:pathLst>
                <a:path w="588" h="588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86"/>
            <p:cNvSpPr/>
            <p:nvPr/>
          </p:nvSpPr>
          <p:spPr>
            <a:xfrm>
              <a:off x="7113240" y="-2163960"/>
              <a:ext cx="10080" cy="10440"/>
            </a:xfrm>
            <a:custGeom>
              <a:avLst/>
              <a:gdLst/>
              <a:ahLst/>
              <a:rect l="l" t="t" r="r" b="b"/>
              <a:pathLst>
                <a:path w="555" h="588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87"/>
            <p:cNvSpPr/>
            <p:nvPr/>
          </p:nvSpPr>
          <p:spPr>
            <a:xfrm>
              <a:off x="7228800" y="-210600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88"/>
            <p:cNvSpPr/>
            <p:nvPr/>
          </p:nvSpPr>
          <p:spPr>
            <a:xfrm>
              <a:off x="7340400" y="-2040120"/>
              <a:ext cx="12960" cy="13680"/>
            </a:xfrm>
            <a:custGeom>
              <a:avLst/>
              <a:gdLst/>
              <a:ahLst/>
              <a:rect l="l" t="t" r="r" b="b"/>
              <a:pathLst>
                <a:path w="718" h="751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89"/>
            <p:cNvSpPr/>
            <p:nvPr/>
          </p:nvSpPr>
          <p:spPr>
            <a:xfrm>
              <a:off x="7447320" y="-196596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90"/>
            <p:cNvSpPr/>
            <p:nvPr/>
          </p:nvSpPr>
          <p:spPr>
            <a:xfrm>
              <a:off x="7548840" y="-1884240"/>
              <a:ext cx="15840" cy="15840"/>
            </a:xfrm>
            <a:custGeom>
              <a:avLst/>
              <a:gdLst/>
              <a:ahLst/>
              <a:rect l="l" t="t" r="r" b="b"/>
              <a:pathLst>
                <a:path w="881" h="882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91"/>
            <p:cNvSpPr/>
            <p:nvPr/>
          </p:nvSpPr>
          <p:spPr>
            <a:xfrm>
              <a:off x="7643520" y="-17960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92"/>
            <p:cNvSpPr/>
            <p:nvPr/>
          </p:nvSpPr>
          <p:spPr>
            <a:xfrm>
              <a:off x="7732440" y="-170136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93"/>
            <p:cNvSpPr/>
            <p:nvPr/>
          </p:nvSpPr>
          <p:spPr>
            <a:xfrm>
              <a:off x="7813800" y="-159984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6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94"/>
            <p:cNvSpPr/>
            <p:nvPr/>
          </p:nvSpPr>
          <p:spPr>
            <a:xfrm>
              <a:off x="7886520" y="-149436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95"/>
            <p:cNvSpPr/>
            <p:nvPr/>
          </p:nvSpPr>
          <p:spPr>
            <a:xfrm>
              <a:off x="7952760" y="-138240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96"/>
            <p:cNvSpPr/>
            <p:nvPr/>
          </p:nvSpPr>
          <p:spPr>
            <a:xfrm>
              <a:off x="8010720" y="-12664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97"/>
            <p:cNvSpPr/>
            <p:nvPr/>
          </p:nvSpPr>
          <p:spPr>
            <a:xfrm>
              <a:off x="8060400" y="-114624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6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98"/>
            <p:cNvSpPr/>
            <p:nvPr/>
          </p:nvSpPr>
          <p:spPr>
            <a:xfrm>
              <a:off x="8101800" y="-102240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99"/>
            <p:cNvSpPr/>
            <p:nvPr/>
          </p:nvSpPr>
          <p:spPr>
            <a:xfrm>
              <a:off x="8134560" y="-89568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100"/>
            <p:cNvSpPr/>
            <p:nvPr/>
          </p:nvSpPr>
          <p:spPr>
            <a:xfrm>
              <a:off x="8156160" y="-7682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101"/>
            <p:cNvSpPr/>
            <p:nvPr/>
          </p:nvSpPr>
          <p:spPr>
            <a:xfrm>
              <a:off x="8170920" y="-6372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102"/>
            <p:cNvSpPr/>
            <p:nvPr/>
          </p:nvSpPr>
          <p:spPr>
            <a:xfrm>
              <a:off x="8080200" y="-51768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8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03"/>
            <p:cNvSpPr/>
            <p:nvPr/>
          </p:nvSpPr>
          <p:spPr>
            <a:xfrm>
              <a:off x="8076600" y="-385920"/>
              <a:ext cx="52200" cy="52200"/>
            </a:xfrm>
            <a:custGeom>
              <a:avLst/>
              <a:gdLst/>
              <a:ahLst/>
              <a:rect l="l" t="t" r="r" b="b"/>
              <a:pathLst>
                <a:path w="2839" h="284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04"/>
            <p:cNvSpPr/>
            <p:nvPr/>
          </p:nvSpPr>
          <p:spPr>
            <a:xfrm>
              <a:off x="8063280" y="-254880"/>
              <a:ext cx="49680" cy="49680"/>
            </a:xfrm>
            <a:custGeom>
              <a:avLst/>
              <a:gdLst/>
              <a:ahLst/>
              <a:rect l="l" t="t" r="r" b="b"/>
              <a:pathLst>
                <a:path w="2708" h="2709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105"/>
            <p:cNvSpPr/>
            <p:nvPr/>
          </p:nvSpPr>
          <p:spPr>
            <a:xfrm>
              <a:off x="8039880" y="-124560"/>
              <a:ext cx="46800" cy="46800"/>
            </a:xfrm>
            <a:custGeom>
              <a:avLst/>
              <a:gdLst/>
              <a:ahLst/>
              <a:rect l="l" t="t" r="r" b="b"/>
              <a:pathLst>
                <a:path w="2545" h="2546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106"/>
            <p:cNvSpPr/>
            <p:nvPr/>
          </p:nvSpPr>
          <p:spPr>
            <a:xfrm>
              <a:off x="8007840" y="360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49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107"/>
            <p:cNvSpPr/>
            <p:nvPr/>
          </p:nvSpPr>
          <p:spPr>
            <a:xfrm>
              <a:off x="7965360" y="12780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6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108"/>
            <p:cNvSpPr/>
            <p:nvPr/>
          </p:nvSpPr>
          <p:spPr>
            <a:xfrm>
              <a:off x="7913520" y="24804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109"/>
            <p:cNvSpPr/>
            <p:nvPr/>
          </p:nvSpPr>
          <p:spPr>
            <a:xfrm>
              <a:off x="7852680" y="363960"/>
              <a:ext cx="39600" cy="38880"/>
            </a:xfrm>
            <a:custGeom>
              <a:avLst/>
              <a:gdLst/>
              <a:ahLst/>
              <a:rect l="l" t="t" r="r" b="b"/>
              <a:pathLst>
                <a:path w="2154" h="2121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110"/>
            <p:cNvSpPr/>
            <p:nvPr/>
          </p:nvSpPr>
          <p:spPr>
            <a:xfrm>
              <a:off x="7784280" y="47556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7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111"/>
            <p:cNvSpPr/>
            <p:nvPr/>
          </p:nvSpPr>
          <p:spPr>
            <a:xfrm>
              <a:off x="7706880" y="5814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112"/>
            <p:cNvSpPr/>
            <p:nvPr/>
          </p:nvSpPr>
          <p:spPr>
            <a:xfrm>
              <a:off x="7621200" y="6811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113"/>
            <p:cNvSpPr/>
            <p:nvPr/>
          </p:nvSpPr>
          <p:spPr>
            <a:xfrm>
              <a:off x="7529040" y="77400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114"/>
            <p:cNvSpPr/>
            <p:nvPr/>
          </p:nvSpPr>
          <p:spPr>
            <a:xfrm>
              <a:off x="7431120" y="8604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115"/>
            <p:cNvSpPr/>
            <p:nvPr/>
          </p:nvSpPr>
          <p:spPr>
            <a:xfrm>
              <a:off x="7326720" y="938880"/>
              <a:ext cx="31680" cy="30960"/>
            </a:xfrm>
            <a:custGeom>
              <a:avLst/>
              <a:gdLst/>
              <a:ahLst/>
              <a:rect l="l" t="t" r="r" b="b"/>
              <a:pathLst>
                <a:path w="1729" h="1697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116"/>
            <p:cNvSpPr/>
            <p:nvPr/>
          </p:nvSpPr>
          <p:spPr>
            <a:xfrm>
              <a:off x="7217280" y="10094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117"/>
            <p:cNvSpPr/>
            <p:nvPr/>
          </p:nvSpPr>
          <p:spPr>
            <a:xfrm>
              <a:off x="7101360" y="10706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118"/>
            <p:cNvSpPr/>
            <p:nvPr/>
          </p:nvSpPr>
          <p:spPr>
            <a:xfrm>
              <a:off x="6982200" y="112428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119"/>
            <p:cNvSpPr/>
            <p:nvPr/>
          </p:nvSpPr>
          <p:spPr>
            <a:xfrm>
              <a:off x="6858720" y="116712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120"/>
            <p:cNvSpPr/>
            <p:nvPr/>
          </p:nvSpPr>
          <p:spPr>
            <a:xfrm>
              <a:off x="6731640" y="120168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121"/>
            <p:cNvSpPr/>
            <p:nvPr/>
          </p:nvSpPr>
          <p:spPr>
            <a:xfrm>
              <a:off x="6603840" y="122580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122"/>
            <p:cNvSpPr/>
            <p:nvPr/>
          </p:nvSpPr>
          <p:spPr>
            <a:xfrm>
              <a:off x="6474960" y="124092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123"/>
            <p:cNvSpPr/>
            <p:nvPr/>
          </p:nvSpPr>
          <p:spPr>
            <a:xfrm>
              <a:off x="6343920" y="12456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71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124"/>
            <p:cNvSpPr/>
            <p:nvPr/>
          </p:nvSpPr>
          <p:spPr>
            <a:xfrm>
              <a:off x="6215400" y="1242720"/>
              <a:ext cx="22680" cy="22680"/>
            </a:xfrm>
            <a:custGeom>
              <a:avLst/>
              <a:gdLst/>
              <a:ahLst/>
              <a:rect l="l" t="t" r="r" b="b"/>
              <a:pathLst>
                <a:path w="1241" h="124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125"/>
            <p:cNvSpPr/>
            <p:nvPr/>
          </p:nvSpPr>
          <p:spPr>
            <a:xfrm>
              <a:off x="6084360" y="122760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126"/>
            <p:cNvSpPr/>
            <p:nvPr/>
          </p:nvSpPr>
          <p:spPr>
            <a:xfrm>
              <a:off x="5955120" y="120276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127"/>
            <p:cNvSpPr/>
            <p:nvPr/>
          </p:nvSpPr>
          <p:spPr>
            <a:xfrm>
              <a:off x="5825880" y="11664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128"/>
            <p:cNvSpPr/>
            <p:nvPr/>
          </p:nvSpPr>
          <p:spPr>
            <a:xfrm>
              <a:off x="5701680" y="11217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129"/>
            <p:cNvSpPr/>
            <p:nvPr/>
          </p:nvSpPr>
          <p:spPr>
            <a:xfrm>
              <a:off x="5580720" y="10674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130"/>
            <p:cNvSpPr/>
            <p:nvPr/>
          </p:nvSpPr>
          <p:spPr>
            <a:xfrm>
              <a:off x="5463720" y="100512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1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131"/>
            <p:cNvSpPr/>
            <p:nvPr/>
          </p:nvSpPr>
          <p:spPr>
            <a:xfrm>
              <a:off x="5350680" y="93384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132"/>
            <p:cNvSpPr/>
            <p:nvPr/>
          </p:nvSpPr>
          <p:spPr>
            <a:xfrm>
              <a:off x="5246280" y="85608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5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133"/>
            <p:cNvSpPr/>
            <p:nvPr/>
          </p:nvSpPr>
          <p:spPr>
            <a:xfrm>
              <a:off x="5146560" y="77076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6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134"/>
            <p:cNvSpPr/>
            <p:nvPr/>
          </p:nvSpPr>
          <p:spPr>
            <a:xfrm>
              <a:off x="5054760" y="67788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135"/>
            <p:cNvSpPr/>
            <p:nvPr/>
          </p:nvSpPr>
          <p:spPr>
            <a:xfrm>
              <a:off x="4968360" y="57960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136"/>
            <p:cNvSpPr/>
            <p:nvPr/>
          </p:nvSpPr>
          <p:spPr>
            <a:xfrm>
              <a:off x="4891320" y="47376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137"/>
            <p:cNvSpPr/>
            <p:nvPr/>
          </p:nvSpPr>
          <p:spPr>
            <a:xfrm>
              <a:off x="4820400" y="36324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5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138"/>
            <p:cNvSpPr/>
            <p:nvPr/>
          </p:nvSpPr>
          <p:spPr>
            <a:xfrm>
              <a:off x="4759560" y="24804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139"/>
            <p:cNvSpPr/>
            <p:nvPr/>
          </p:nvSpPr>
          <p:spPr>
            <a:xfrm>
              <a:off x="4707000" y="12780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140"/>
            <p:cNvSpPr/>
            <p:nvPr/>
          </p:nvSpPr>
          <p:spPr>
            <a:xfrm>
              <a:off x="4663440" y="396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141"/>
            <p:cNvSpPr/>
            <p:nvPr/>
          </p:nvSpPr>
          <p:spPr>
            <a:xfrm>
              <a:off x="4629600" y="-12204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142"/>
            <p:cNvSpPr/>
            <p:nvPr/>
          </p:nvSpPr>
          <p:spPr>
            <a:xfrm>
              <a:off x="4607280" y="-249480"/>
              <a:ext cx="39960" cy="40320"/>
            </a:xfrm>
            <a:custGeom>
              <a:avLst/>
              <a:gdLst/>
              <a:ahLst/>
              <a:rect l="l" t="t" r="r" b="b"/>
              <a:pathLst>
                <a:path w="2187" h="2188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143"/>
            <p:cNvSpPr/>
            <p:nvPr/>
          </p:nvSpPr>
          <p:spPr>
            <a:xfrm>
              <a:off x="4592160" y="-380160"/>
              <a:ext cx="39960" cy="39960"/>
            </a:xfrm>
            <a:custGeom>
              <a:avLst/>
              <a:gdLst/>
              <a:ahLst/>
              <a:rect l="l" t="t" r="r" b="b"/>
              <a:pathLst>
                <a:path w="2186" h="2187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144"/>
            <p:cNvSpPr/>
            <p:nvPr/>
          </p:nvSpPr>
          <p:spPr>
            <a:xfrm>
              <a:off x="4587480" y="-51048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145"/>
            <p:cNvSpPr/>
            <p:nvPr/>
          </p:nvSpPr>
          <p:spPr>
            <a:xfrm>
              <a:off x="4592160" y="-641520"/>
              <a:ext cx="39960" cy="40680"/>
            </a:xfrm>
            <a:custGeom>
              <a:avLst/>
              <a:gdLst/>
              <a:ahLst/>
              <a:rect l="l" t="t" r="r" b="b"/>
              <a:pathLst>
                <a:path w="2186" h="2219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146"/>
            <p:cNvSpPr/>
            <p:nvPr/>
          </p:nvSpPr>
          <p:spPr>
            <a:xfrm>
              <a:off x="4606200" y="-77148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2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147"/>
            <p:cNvSpPr/>
            <p:nvPr/>
          </p:nvSpPr>
          <p:spPr>
            <a:xfrm>
              <a:off x="4630320" y="-90000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148"/>
            <p:cNvSpPr/>
            <p:nvPr/>
          </p:nvSpPr>
          <p:spPr>
            <a:xfrm>
              <a:off x="4664520" y="-102600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149"/>
            <p:cNvSpPr/>
            <p:nvPr/>
          </p:nvSpPr>
          <p:spPr>
            <a:xfrm>
              <a:off x="4707720" y="-114984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150"/>
            <p:cNvSpPr/>
            <p:nvPr/>
          </p:nvSpPr>
          <p:spPr>
            <a:xfrm>
              <a:off x="4760640" y="-1269360"/>
              <a:ext cx="39600" cy="38880"/>
            </a:xfrm>
            <a:custGeom>
              <a:avLst/>
              <a:gdLst/>
              <a:ahLst/>
              <a:rect l="l" t="t" r="r" b="b"/>
              <a:pathLst>
                <a:path w="2154" h="2121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151"/>
            <p:cNvSpPr/>
            <p:nvPr/>
          </p:nvSpPr>
          <p:spPr>
            <a:xfrm>
              <a:off x="4822200" y="-138492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152"/>
            <p:cNvSpPr/>
            <p:nvPr/>
          </p:nvSpPr>
          <p:spPr>
            <a:xfrm>
              <a:off x="4891680" y="-149544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2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53"/>
            <p:cNvSpPr/>
            <p:nvPr/>
          </p:nvSpPr>
          <p:spPr>
            <a:xfrm>
              <a:off x="4970880" y="-1599840"/>
              <a:ext cx="37800" cy="37080"/>
            </a:xfrm>
            <a:custGeom>
              <a:avLst/>
              <a:gdLst/>
              <a:ahLst/>
              <a:rect l="l" t="t" r="r" b="b"/>
              <a:pathLst>
                <a:path w="2057" h="2023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154"/>
            <p:cNvSpPr/>
            <p:nvPr/>
          </p:nvSpPr>
          <p:spPr>
            <a:xfrm>
              <a:off x="5055840" y="-1698840"/>
              <a:ext cx="37800" cy="37800"/>
            </a:xfrm>
            <a:custGeom>
              <a:avLst/>
              <a:gdLst/>
              <a:ahLst/>
              <a:rect l="l" t="t" r="r" b="b"/>
              <a:pathLst>
                <a:path w="2056" h="2056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155"/>
            <p:cNvSpPr/>
            <p:nvPr/>
          </p:nvSpPr>
          <p:spPr>
            <a:xfrm>
              <a:off x="5148360" y="-1791720"/>
              <a:ext cx="37080" cy="37800"/>
            </a:xfrm>
            <a:custGeom>
              <a:avLst/>
              <a:gdLst/>
              <a:ahLst/>
              <a:rect l="l" t="t" r="r" b="b"/>
              <a:pathLst>
                <a:path w="2023" h="2056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156"/>
            <p:cNvSpPr/>
            <p:nvPr/>
          </p:nvSpPr>
          <p:spPr>
            <a:xfrm>
              <a:off x="5248800" y="-18763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157"/>
            <p:cNvSpPr/>
            <p:nvPr/>
          </p:nvSpPr>
          <p:spPr>
            <a:xfrm>
              <a:off x="5353560" y="-195372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8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158"/>
            <p:cNvSpPr/>
            <p:nvPr/>
          </p:nvSpPr>
          <p:spPr>
            <a:xfrm>
              <a:off x="5463720" y="-20232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59"/>
            <p:cNvSpPr/>
            <p:nvPr/>
          </p:nvSpPr>
          <p:spPr>
            <a:xfrm>
              <a:off x="5579640" y="-208548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160"/>
            <p:cNvSpPr/>
            <p:nvPr/>
          </p:nvSpPr>
          <p:spPr>
            <a:xfrm>
              <a:off x="5699880" y="-213660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161"/>
            <p:cNvSpPr/>
            <p:nvPr/>
          </p:nvSpPr>
          <p:spPr>
            <a:xfrm>
              <a:off x="5823360" y="-218016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1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162"/>
            <p:cNvSpPr/>
            <p:nvPr/>
          </p:nvSpPr>
          <p:spPr>
            <a:xfrm>
              <a:off x="5949720" y="-221472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163"/>
            <p:cNvSpPr/>
            <p:nvPr/>
          </p:nvSpPr>
          <p:spPr>
            <a:xfrm>
              <a:off x="6079680" y="-22374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6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164"/>
            <p:cNvSpPr/>
            <p:nvPr/>
          </p:nvSpPr>
          <p:spPr>
            <a:xfrm>
              <a:off x="6209280" y="-22521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165"/>
            <p:cNvSpPr/>
            <p:nvPr/>
          </p:nvSpPr>
          <p:spPr>
            <a:xfrm>
              <a:off x="6339240" y="-22575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166"/>
            <p:cNvSpPr/>
            <p:nvPr/>
          </p:nvSpPr>
          <p:spPr>
            <a:xfrm>
              <a:off x="6471000" y="-22521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7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167"/>
            <p:cNvSpPr/>
            <p:nvPr/>
          </p:nvSpPr>
          <p:spPr>
            <a:xfrm>
              <a:off x="6600600" y="-223884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168"/>
            <p:cNvSpPr/>
            <p:nvPr/>
          </p:nvSpPr>
          <p:spPr>
            <a:xfrm>
              <a:off x="6728040" y="-221508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69"/>
            <p:cNvSpPr/>
            <p:nvPr/>
          </p:nvSpPr>
          <p:spPr>
            <a:xfrm>
              <a:off x="6853680" y="-218196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170"/>
            <p:cNvSpPr/>
            <p:nvPr/>
          </p:nvSpPr>
          <p:spPr>
            <a:xfrm>
              <a:off x="6976440" y="-213984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171"/>
            <p:cNvSpPr/>
            <p:nvPr/>
          </p:nvSpPr>
          <p:spPr>
            <a:xfrm>
              <a:off x="7095960" y="-2087640"/>
              <a:ext cx="39960" cy="40680"/>
            </a:xfrm>
            <a:custGeom>
              <a:avLst/>
              <a:gdLst/>
              <a:ahLst/>
              <a:rect l="l" t="t" r="r" b="b"/>
              <a:pathLst>
                <a:path w="2186" h="2219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72"/>
            <p:cNvSpPr/>
            <p:nvPr/>
          </p:nvSpPr>
          <p:spPr>
            <a:xfrm>
              <a:off x="7210800" y="-202752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73"/>
            <p:cNvSpPr/>
            <p:nvPr/>
          </p:nvSpPr>
          <p:spPr>
            <a:xfrm>
              <a:off x="7319880" y="-195840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174"/>
            <p:cNvSpPr/>
            <p:nvPr/>
          </p:nvSpPr>
          <p:spPr>
            <a:xfrm>
              <a:off x="7425000" y="-1881360"/>
              <a:ext cx="45000" cy="45000"/>
            </a:xfrm>
            <a:custGeom>
              <a:avLst/>
              <a:gdLst/>
              <a:ahLst/>
              <a:rect l="l" t="t" r="r" b="b"/>
              <a:pathLst>
                <a:path w="2447" h="2448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75"/>
            <p:cNvSpPr/>
            <p:nvPr/>
          </p:nvSpPr>
          <p:spPr>
            <a:xfrm>
              <a:off x="7522920" y="-1796760"/>
              <a:ext cx="46800" cy="46080"/>
            </a:xfrm>
            <a:custGeom>
              <a:avLst/>
              <a:gdLst/>
              <a:ahLst/>
              <a:rect l="l" t="t" r="r" b="b"/>
              <a:pathLst>
                <a:path w="2545" h="2513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76"/>
            <p:cNvSpPr/>
            <p:nvPr/>
          </p:nvSpPr>
          <p:spPr>
            <a:xfrm>
              <a:off x="7615800" y="-1704240"/>
              <a:ext cx="46800" cy="46800"/>
            </a:xfrm>
            <a:custGeom>
              <a:avLst/>
              <a:gdLst/>
              <a:ahLst/>
              <a:rect l="l" t="t" r="r" b="b"/>
              <a:pathLst>
                <a:path w="2546" h="2547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77"/>
            <p:cNvSpPr/>
            <p:nvPr/>
          </p:nvSpPr>
          <p:spPr>
            <a:xfrm>
              <a:off x="7700400" y="-1605960"/>
              <a:ext cx="47880" cy="47880"/>
            </a:xfrm>
            <a:custGeom>
              <a:avLst/>
              <a:gdLst/>
              <a:ahLst/>
              <a:rect l="l" t="t" r="r" b="b"/>
              <a:pathLst>
                <a:path w="2611" h="261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78"/>
            <p:cNvSpPr/>
            <p:nvPr/>
          </p:nvSpPr>
          <p:spPr>
            <a:xfrm>
              <a:off x="7777800" y="-1501920"/>
              <a:ext cx="49320" cy="49680"/>
            </a:xfrm>
            <a:custGeom>
              <a:avLst/>
              <a:gdLst/>
              <a:ahLst/>
              <a:rect l="l" t="t" r="r" b="b"/>
              <a:pathLst>
                <a:path w="2675" h="2709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79"/>
            <p:cNvSpPr/>
            <p:nvPr/>
          </p:nvSpPr>
          <p:spPr>
            <a:xfrm>
              <a:off x="7845840" y="-1391400"/>
              <a:ext cx="51120" cy="51120"/>
            </a:xfrm>
            <a:custGeom>
              <a:avLst/>
              <a:gdLst/>
              <a:ahLst/>
              <a:rect l="l" t="t" r="r" b="b"/>
              <a:pathLst>
                <a:path w="2773" h="2774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80"/>
            <p:cNvSpPr/>
            <p:nvPr/>
          </p:nvSpPr>
          <p:spPr>
            <a:xfrm>
              <a:off x="7906320" y="-1276920"/>
              <a:ext cx="52920" cy="52200"/>
            </a:xfrm>
            <a:custGeom>
              <a:avLst/>
              <a:gdLst/>
              <a:ahLst/>
              <a:rect l="l" t="t" r="r" b="b"/>
              <a:pathLst>
                <a:path w="2871" h="2839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81"/>
            <p:cNvSpPr/>
            <p:nvPr/>
          </p:nvSpPr>
          <p:spPr>
            <a:xfrm>
              <a:off x="7959600" y="-1156680"/>
              <a:ext cx="52200" cy="52200"/>
            </a:xfrm>
            <a:custGeom>
              <a:avLst/>
              <a:gdLst/>
              <a:ahLst/>
              <a:rect l="l" t="t" r="r" b="b"/>
              <a:pathLst>
                <a:path w="2839" h="2839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82"/>
            <p:cNvSpPr/>
            <p:nvPr/>
          </p:nvSpPr>
          <p:spPr>
            <a:xfrm>
              <a:off x="8002800" y="-1033920"/>
              <a:ext cx="52920" cy="52920"/>
            </a:xfrm>
            <a:custGeom>
              <a:avLst/>
              <a:gdLst/>
              <a:ahLst/>
              <a:rect l="l" t="t" r="r" b="b"/>
              <a:pathLst>
                <a:path w="2871" h="2871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183"/>
            <p:cNvSpPr/>
            <p:nvPr/>
          </p:nvSpPr>
          <p:spPr>
            <a:xfrm>
              <a:off x="8037360" y="-907200"/>
              <a:ext cx="52200" cy="52920"/>
            </a:xfrm>
            <a:custGeom>
              <a:avLst/>
              <a:gdLst/>
              <a:ahLst/>
              <a:rect l="l" t="t" r="r" b="b"/>
              <a:pathLst>
                <a:path w="2839" h="2873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84"/>
            <p:cNvSpPr/>
            <p:nvPr/>
          </p:nvSpPr>
          <p:spPr>
            <a:xfrm>
              <a:off x="8060400" y="-779040"/>
              <a:ext cx="54000" cy="54000"/>
            </a:xfrm>
            <a:custGeom>
              <a:avLst/>
              <a:gdLst/>
              <a:ahLst/>
              <a:rect l="l" t="t" r="r" b="b"/>
              <a:pathLst>
                <a:path w="2936" h="2937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85"/>
            <p:cNvSpPr/>
            <p:nvPr/>
          </p:nvSpPr>
          <p:spPr>
            <a:xfrm>
              <a:off x="8075520" y="-64944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6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86"/>
            <p:cNvSpPr/>
            <p:nvPr/>
          </p:nvSpPr>
          <p:spPr>
            <a:xfrm>
              <a:off x="8016840" y="-49428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87"/>
            <p:cNvSpPr/>
            <p:nvPr/>
          </p:nvSpPr>
          <p:spPr>
            <a:xfrm>
              <a:off x="8010720" y="-3643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88"/>
            <p:cNvSpPr/>
            <p:nvPr/>
          </p:nvSpPr>
          <p:spPr>
            <a:xfrm>
              <a:off x="7995600" y="-23508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89"/>
            <p:cNvSpPr/>
            <p:nvPr/>
          </p:nvSpPr>
          <p:spPr>
            <a:xfrm>
              <a:off x="7968600" y="-10836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90"/>
            <p:cNvSpPr/>
            <p:nvPr/>
          </p:nvSpPr>
          <p:spPr>
            <a:xfrm>
              <a:off x="7932240" y="1620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191"/>
            <p:cNvSpPr/>
            <p:nvPr/>
          </p:nvSpPr>
          <p:spPr>
            <a:xfrm>
              <a:off x="7885080" y="13752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8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192"/>
            <p:cNvSpPr/>
            <p:nvPr/>
          </p:nvSpPr>
          <p:spPr>
            <a:xfrm>
              <a:off x="7829640" y="254520"/>
              <a:ext cx="19080" cy="19800"/>
            </a:xfrm>
            <a:custGeom>
              <a:avLst/>
              <a:gdLst/>
              <a:ahLst/>
              <a:rect l="l" t="t" r="r" b="b"/>
              <a:pathLst>
                <a:path w="1045" h="108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93"/>
            <p:cNvSpPr/>
            <p:nvPr/>
          </p:nvSpPr>
          <p:spPr>
            <a:xfrm>
              <a:off x="7761960" y="365760"/>
              <a:ext cx="24480" cy="23760"/>
            </a:xfrm>
            <a:custGeom>
              <a:avLst/>
              <a:gdLst/>
              <a:ahLst/>
              <a:rect l="l" t="t" r="r" b="b"/>
              <a:pathLst>
                <a:path w="1339" h="1305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194"/>
            <p:cNvSpPr/>
            <p:nvPr/>
          </p:nvSpPr>
          <p:spPr>
            <a:xfrm>
              <a:off x="7688160" y="4726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195"/>
            <p:cNvSpPr/>
            <p:nvPr/>
          </p:nvSpPr>
          <p:spPr>
            <a:xfrm>
              <a:off x="7606080" y="5742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1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196"/>
            <p:cNvSpPr/>
            <p:nvPr/>
          </p:nvSpPr>
          <p:spPr>
            <a:xfrm>
              <a:off x="7516080" y="6681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197"/>
            <p:cNvSpPr/>
            <p:nvPr/>
          </p:nvSpPr>
          <p:spPr>
            <a:xfrm>
              <a:off x="7418880" y="75528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9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198"/>
            <p:cNvSpPr/>
            <p:nvPr/>
          </p:nvSpPr>
          <p:spPr>
            <a:xfrm>
              <a:off x="7315560" y="83484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199"/>
            <p:cNvSpPr/>
            <p:nvPr/>
          </p:nvSpPr>
          <p:spPr>
            <a:xfrm>
              <a:off x="7205760" y="90756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200"/>
            <p:cNvSpPr/>
            <p:nvPr/>
          </p:nvSpPr>
          <p:spPr>
            <a:xfrm>
              <a:off x="7092720" y="97092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201"/>
            <p:cNvSpPr/>
            <p:nvPr/>
          </p:nvSpPr>
          <p:spPr>
            <a:xfrm>
              <a:off x="6973920" y="1026360"/>
              <a:ext cx="39600" cy="38880"/>
            </a:xfrm>
            <a:custGeom>
              <a:avLst/>
              <a:gdLst/>
              <a:ahLst/>
              <a:rect l="l" t="t" r="r" b="b"/>
              <a:pathLst>
                <a:path w="2153" h="2121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202"/>
            <p:cNvSpPr/>
            <p:nvPr/>
          </p:nvSpPr>
          <p:spPr>
            <a:xfrm>
              <a:off x="6852600" y="10728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203"/>
            <p:cNvSpPr/>
            <p:nvPr/>
          </p:nvSpPr>
          <p:spPr>
            <a:xfrm>
              <a:off x="6733080" y="111384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204"/>
            <p:cNvSpPr/>
            <p:nvPr/>
          </p:nvSpPr>
          <p:spPr>
            <a:xfrm>
              <a:off x="6611040" y="114516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5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205"/>
            <p:cNvSpPr/>
            <p:nvPr/>
          </p:nvSpPr>
          <p:spPr>
            <a:xfrm>
              <a:off x="6484320" y="11642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206"/>
            <p:cNvSpPr/>
            <p:nvPr/>
          </p:nvSpPr>
          <p:spPr>
            <a:xfrm>
              <a:off x="6356160" y="1171440"/>
              <a:ext cx="2520" cy="2520"/>
            </a:xfrm>
            <a:custGeom>
              <a:avLst/>
              <a:gdLst/>
              <a:ahLst/>
              <a:rect l="l" t="t" r="r" b="b"/>
              <a:pathLst>
                <a:path w="165" h="164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207"/>
            <p:cNvSpPr/>
            <p:nvPr/>
          </p:nvSpPr>
          <p:spPr>
            <a:xfrm>
              <a:off x="6225840" y="11660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208"/>
            <p:cNvSpPr/>
            <p:nvPr/>
          </p:nvSpPr>
          <p:spPr>
            <a:xfrm>
              <a:off x="6095880" y="11509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5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209"/>
            <p:cNvSpPr/>
            <p:nvPr/>
          </p:nvSpPr>
          <p:spPr>
            <a:xfrm>
              <a:off x="5967720" y="11250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210"/>
            <p:cNvSpPr/>
            <p:nvPr/>
          </p:nvSpPr>
          <p:spPr>
            <a:xfrm>
              <a:off x="5841000" y="108864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211"/>
            <p:cNvSpPr/>
            <p:nvPr/>
          </p:nvSpPr>
          <p:spPr>
            <a:xfrm>
              <a:off x="5718960" y="1043280"/>
              <a:ext cx="3960" cy="4320"/>
            </a:xfrm>
            <a:custGeom>
              <a:avLst/>
              <a:gdLst/>
              <a:ahLst/>
              <a:rect l="l" t="t" r="r" b="b"/>
              <a:pathLst>
                <a:path w="230" h="262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212"/>
            <p:cNvSpPr/>
            <p:nvPr/>
          </p:nvSpPr>
          <p:spPr>
            <a:xfrm>
              <a:off x="5599440" y="9882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213"/>
            <p:cNvSpPr/>
            <p:nvPr/>
          </p:nvSpPr>
          <p:spPr>
            <a:xfrm>
              <a:off x="5484600" y="92376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3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214"/>
            <p:cNvSpPr/>
            <p:nvPr/>
          </p:nvSpPr>
          <p:spPr>
            <a:xfrm>
              <a:off x="5375520" y="8499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215"/>
            <p:cNvSpPr/>
            <p:nvPr/>
          </p:nvSpPr>
          <p:spPr>
            <a:xfrm>
              <a:off x="5272920" y="767880"/>
              <a:ext cx="10440" cy="10440"/>
            </a:xfrm>
            <a:custGeom>
              <a:avLst/>
              <a:gdLst/>
              <a:ahLst/>
              <a:rect l="l" t="t" r="r" b="b"/>
              <a:pathLst>
                <a:path w="589" h="589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216"/>
            <p:cNvSpPr/>
            <p:nvPr/>
          </p:nvSpPr>
          <p:spPr>
            <a:xfrm>
              <a:off x="5176080" y="67932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217"/>
            <p:cNvSpPr/>
            <p:nvPr/>
          </p:nvSpPr>
          <p:spPr>
            <a:xfrm>
              <a:off x="5086080" y="58248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218"/>
            <p:cNvSpPr/>
            <p:nvPr/>
          </p:nvSpPr>
          <p:spPr>
            <a:xfrm>
              <a:off x="5004000" y="47808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219"/>
            <p:cNvSpPr/>
            <p:nvPr/>
          </p:nvSpPr>
          <p:spPr>
            <a:xfrm>
              <a:off x="4930920" y="369360"/>
              <a:ext cx="17640" cy="18000"/>
            </a:xfrm>
            <a:custGeom>
              <a:avLst/>
              <a:gdLst/>
              <a:ahLst/>
              <a:rect l="l" t="t" r="r" b="b"/>
              <a:pathLst>
                <a:path w="979" h="983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220"/>
            <p:cNvSpPr/>
            <p:nvPr/>
          </p:nvSpPr>
          <p:spPr>
            <a:xfrm>
              <a:off x="4864680" y="2541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21"/>
            <p:cNvSpPr/>
            <p:nvPr/>
          </p:nvSpPr>
          <p:spPr>
            <a:xfrm>
              <a:off x="4809600" y="13464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1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22"/>
            <p:cNvSpPr/>
            <p:nvPr/>
          </p:nvSpPr>
          <p:spPr>
            <a:xfrm>
              <a:off x="4763160" y="1116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4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23"/>
            <p:cNvSpPr/>
            <p:nvPr/>
          </p:nvSpPr>
          <p:spPr>
            <a:xfrm>
              <a:off x="4726440" y="-116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224"/>
            <p:cNvSpPr/>
            <p:nvPr/>
          </p:nvSpPr>
          <p:spPr>
            <a:xfrm>
              <a:off x="4699800" y="-24408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225"/>
            <p:cNvSpPr/>
            <p:nvPr/>
          </p:nvSpPr>
          <p:spPr>
            <a:xfrm>
              <a:off x="4684680" y="-3751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26"/>
            <p:cNvSpPr/>
            <p:nvPr/>
          </p:nvSpPr>
          <p:spPr>
            <a:xfrm>
              <a:off x="4677480" y="-5068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227"/>
            <p:cNvSpPr/>
            <p:nvPr/>
          </p:nvSpPr>
          <p:spPr>
            <a:xfrm>
              <a:off x="4681440" y="-63864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228"/>
            <p:cNvSpPr/>
            <p:nvPr/>
          </p:nvSpPr>
          <p:spPr>
            <a:xfrm>
              <a:off x="4696200" y="-768960"/>
              <a:ext cx="36360" cy="36000"/>
            </a:xfrm>
            <a:custGeom>
              <a:avLst/>
              <a:gdLst/>
              <a:ahLst/>
              <a:rect l="l" t="t" r="r" b="b"/>
              <a:pathLst>
                <a:path w="1991" h="1958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29"/>
            <p:cNvSpPr/>
            <p:nvPr/>
          </p:nvSpPr>
          <p:spPr>
            <a:xfrm>
              <a:off x="4720320" y="-89820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2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230"/>
            <p:cNvSpPr/>
            <p:nvPr/>
          </p:nvSpPr>
          <p:spPr>
            <a:xfrm>
              <a:off x="4755240" y="-102492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231"/>
            <p:cNvSpPr/>
            <p:nvPr/>
          </p:nvSpPr>
          <p:spPr>
            <a:xfrm>
              <a:off x="4798800" y="-114876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232"/>
            <p:cNvSpPr/>
            <p:nvPr/>
          </p:nvSpPr>
          <p:spPr>
            <a:xfrm>
              <a:off x="4853160" y="-1267560"/>
              <a:ext cx="45000" cy="45000"/>
            </a:xfrm>
            <a:custGeom>
              <a:avLst/>
              <a:gdLst/>
              <a:ahLst/>
              <a:rect l="l" t="t" r="r" b="b"/>
              <a:pathLst>
                <a:path w="2447" h="2447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233"/>
            <p:cNvSpPr/>
            <p:nvPr/>
          </p:nvSpPr>
          <p:spPr>
            <a:xfrm>
              <a:off x="4915440" y="-1383120"/>
              <a:ext cx="47880" cy="47520"/>
            </a:xfrm>
            <a:custGeom>
              <a:avLst/>
              <a:gdLst/>
              <a:ahLst/>
              <a:rect l="l" t="t" r="r" b="b"/>
              <a:pathLst>
                <a:path w="2611" h="2577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234"/>
            <p:cNvSpPr/>
            <p:nvPr/>
          </p:nvSpPr>
          <p:spPr>
            <a:xfrm>
              <a:off x="4986000" y="-1492920"/>
              <a:ext cx="51120" cy="51120"/>
            </a:xfrm>
            <a:custGeom>
              <a:avLst/>
              <a:gdLst/>
              <a:ahLst/>
              <a:rect l="l" t="t" r="r" b="b"/>
              <a:pathLst>
                <a:path w="2774" h="2773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235"/>
            <p:cNvSpPr/>
            <p:nvPr/>
          </p:nvSpPr>
          <p:spPr>
            <a:xfrm>
              <a:off x="5066280" y="-1596240"/>
              <a:ext cx="52200" cy="52920"/>
            </a:xfrm>
            <a:custGeom>
              <a:avLst/>
              <a:gdLst/>
              <a:ahLst/>
              <a:rect l="l" t="t" r="r" b="b"/>
              <a:pathLst>
                <a:path w="2839" h="2871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236"/>
            <p:cNvSpPr/>
            <p:nvPr/>
          </p:nvSpPr>
          <p:spPr>
            <a:xfrm>
              <a:off x="5154480" y="-169272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6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237"/>
            <p:cNvSpPr/>
            <p:nvPr/>
          </p:nvSpPr>
          <p:spPr>
            <a:xfrm>
              <a:off x="5249160" y="-1782720"/>
              <a:ext cx="55800" cy="55800"/>
            </a:xfrm>
            <a:custGeom>
              <a:avLst/>
              <a:gdLst/>
              <a:ahLst/>
              <a:rect l="l" t="t" r="r" b="b"/>
              <a:pathLst>
                <a:path w="3035" h="3035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238"/>
            <p:cNvSpPr/>
            <p:nvPr/>
          </p:nvSpPr>
          <p:spPr>
            <a:xfrm>
              <a:off x="5351760" y="-1863000"/>
              <a:ext cx="55800" cy="55080"/>
            </a:xfrm>
            <a:custGeom>
              <a:avLst/>
              <a:gdLst/>
              <a:ahLst/>
              <a:rect l="l" t="t" r="r" b="b"/>
              <a:pathLst>
                <a:path w="3034" h="3002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239"/>
            <p:cNvSpPr/>
            <p:nvPr/>
          </p:nvSpPr>
          <p:spPr>
            <a:xfrm>
              <a:off x="5460120" y="-1935720"/>
              <a:ext cx="55080" cy="55080"/>
            </a:xfrm>
            <a:custGeom>
              <a:avLst/>
              <a:gdLst/>
              <a:ahLst/>
              <a:rect l="l" t="t" r="r" b="b"/>
              <a:pathLst>
                <a:path w="3002" h="3002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240"/>
            <p:cNvSpPr/>
            <p:nvPr/>
          </p:nvSpPr>
          <p:spPr>
            <a:xfrm>
              <a:off x="5574600" y="-2000160"/>
              <a:ext cx="55800" cy="55800"/>
            </a:xfrm>
            <a:custGeom>
              <a:avLst/>
              <a:gdLst/>
              <a:ahLst/>
              <a:rect l="l" t="t" r="r" b="b"/>
              <a:pathLst>
                <a:path w="3035" h="3035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241"/>
            <p:cNvSpPr/>
            <p:nvPr/>
          </p:nvSpPr>
          <p:spPr>
            <a:xfrm>
              <a:off x="5691960" y="-2055600"/>
              <a:ext cx="56880" cy="56880"/>
            </a:xfrm>
            <a:custGeom>
              <a:avLst/>
              <a:gdLst/>
              <a:ahLst/>
              <a:rect l="l" t="t" r="r" b="b"/>
              <a:pathLst>
                <a:path w="3099" h="310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242"/>
            <p:cNvSpPr/>
            <p:nvPr/>
          </p:nvSpPr>
          <p:spPr>
            <a:xfrm>
              <a:off x="5816160" y="-2098800"/>
              <a:ext cx="52920" cy="52200"/>
            </a:xfrm>
            <a:custGeom>
              <a:avLst/>
              <a:gdLst/>
              <a:ahLst/>
              <a:rect l="l" t="t" r="r" b="b"/>
              <a:pathLst>
                <a:path w="2872" h="2839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243"/>
            <p:cNvSpPr/>
            <p:nvPr/>
          </p:nvSpPr>
          <p:spPr>
            <a:xfrm>
              <a:off x="5946840" y="-213012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244"/>
            <p:cNvSpPr/>
            <p:nvPr/>
          </p:nvSpPr>
          <p:spPr>
            <a:xfrm>
              <a:off x="6079680" y="-21492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245"/>
            <p:cNvSpPr/>
            <p:nvPr/>
          </p:nvSpPr>
          <p:spPr>
            <a:xfrm>
              <a:off x="6214320" y="-216072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246"/>
            <p:cNvSpPr/>
            <p:nvPr/>
          </p:nvSpPr>
          <p:spPr>
            <a:xfrm>
              <a:off x="6347160" y="-216396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247"/>
            <p:cNvSpPr/>
            <p:nvPr/>
          </p:nvSpPr>
          <p:spPr>
            <a:xfrm>
              <a:off x="6478200" y="-215784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248"/>
            <p:cNvSpPr/>
            <p:nvPr/>
          </p:nvSpPr>
          <p:spPr>
            <a:xfrm>
              <a:off x="6608520" y="-214200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249"/>
            <p:cNvSpPr/>
            <p:nvPr/>
          </p:nvSpPr>
          <p:spPr>
            <a:xfrm>
              <a:off x="6737040" y="-211572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250"/>
            <p:cNvSpPr/>
            <p:nvPr/>
          </p:nvSpPr>
          <p:spPr>
            <a:xfrm>
              <a:off x="6863400" y="-207936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251"/>
            <p:cNvSpPr/>
            <p:nvPr/>
          </p:nvSpPr>
          <p:spPr>
            <a:xfrm>
              <a:off x="6987960" y="-203256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71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252"/>
            <p:cNvSpPr/>
            <p:nvPr/>
          </p:nvSpPr>
          <p:spPr>
            <a:xfrm>
              <a:off x="7106040" y="-197784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5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253"/>
            <p:cNvSpPr/>
            <p:nvPr/>
          </p:nvSpPr>
          <p:spPr>
            <a:xfrm>
              <a:off x="7220880" y="-19134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254"/>
            <p:cNvSpPr/>
            <p:nvPr/>
          </p:nvSpPr>
          <p:spPr>
            <a:xfrm>
              <a:off x="7330680" y="-184032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255"/>
            <p:cNvSpPr/>
            <p:nvPr/>
          </p:nvSpPr>
          <p:spPr>
            <a:xfrm>
              <a:off x="7432200" y="-175860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256"/>
            <p:cNvSpPr/>
            <p:nvPr/>
          </p:nvSpPr>
          <p:spPr>
            <a:xfrm>
              <a:off x="7529040" y="-16693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257"/>
            <p:cNvSpPr/>
            <p:nvPr/>
          </p:nvSpPr>
          <p:spPr>
            <a:xfrm>
              <a:off x="7618320" y="-15732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258"/>
            <p:cNvSpPr/>
            <p:nvPr/>
          </p:nvSpPr>
          <p:spPr>
            <a:xfrm>
              <a:off x="7699320" y="-1471320"/>
              <a:ext cx="5760" cy="6480"/>
            </a:xfrm>
            <a:custGeom>
              <a:avLst/>
              <a:gdLst/>
              <a:ahLst/>
              <a:rect l="l" t="t" r="r" b="b"/>
              <a:pathLst>
                <a:path w="327" h="366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259"/>
            <p:cNvSpPr/>
            <p:nvPr/>
          </p:nvSpPr>
          <p:spPr>
            <a:xfrm>
              <a:off x="7772400" y="-13629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260"/>
            <p:cNvSpPr/>
            <p:nvPr/>
          </p:nvSpPr>
          <p:spPr>
            <a:xfrm>
              <a:off x="7835760" y="-12488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261"/>
            <p:cNvSpPr/>
            <p:nvPr/>
          </p:nvSpPr>
          <p:spPr>
            <a:xfrm>
              <a:off x="7890480" y="-11307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262"/>
            <p:cNvSpPr/>
            <p:nvPr/>
          </p:nvSpPr>
          <p:spPr>
            <a:xfrm>
              <a:off x="7935840" y="-10080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263"/>
            <p:cNvSpPr/>
            <p:nvPr/>
          </p:nvSpPr>
          <p:spPr>
            <a:xfrm>
              <a:off x="7970760" y="-88380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264"/>
            <p:cNvSpPr/>
            <p:nvPr/>
          </p:nvSpPr>
          <p:spPr>
            <a:xfrm>
              <a:off x="7995600" y="-754920"/>
              <a:ext cx="6840" cy="6840"/>
            </a:xfrm>
            <a:custGeom>
              <a:avLst/>
              <a:gdLst/>
              <a:ahLst/>
              <a:rect l="l" t="t" r="r" b="b"/>
              <a:pathLst>
                <a:path w="393" h="393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265"/>
            <p:cNvSpPr/>
            <p:nvPr/>
          </p:nvSpPr>
          <p:spPr>
            <a:xfrm>
              <a:off x="8011440" y="-625320"/>
              <a:ext cx="7560" cy="6840"/>
            </a:xfrm>
            <a:custGeom>
              <a:avLst/>
              <a:gdLst/>
              <a:ahLst/>
              <a:rect l="l" t="t" r="r" b="b"/>
              <a:pathLst>
                <a:path w="426" h="393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266"/>
            <p:cNvSpPr/>
            <p:nvPr/>
          </p:nvSpPr>
          <p:spPr>
            <a:xfrm>
              <a:off x="7923960" y="-50400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267"/>
            <p:cNvSpPr/>
            <p:nvPr/>
          </p:nvSpPr>
          <p:spPr>
            <a:xfrm>
              <a:off x="7918200" y="-373320"/>
              <a:ext cx="25560" cy="25560"/>
            </a:xfrm>
            <a:custGeom>
              <a:avLst/>
              <a:gdLst/>
              <a:ahLst/>
              <a:rect l="l" t="t" r="r" b="b"/>
              <a:pathLst>
                <a:path w="1404" h="1404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268"/>
            <p:cNvSpPr/>
            <p:nvPr/>
          </p:nvSpPr>
          <p:spPr>
            <a:xfrm>
              <a:off x="7903440" y="-24300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269"/>
            <p:cNvSpPr/>
            <p:nvPr/>
          </p:nvSpPr>
          <p:spPr>
            <a:xfrm>
              <a:off x="7878600" y="-1137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270"/>
            <p:cNvSpPr/>
            <p:nvPr/>
          </p:nvSpPr>
          <p:spPr>
            <a:xfrm>
              <a:off x="7842960" y="1296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271"/>
            <p:cNvSpPr/>
            <p:nvPr/>
          </p:nvSpPr>
          <p:spPr>
            <a:xfrm>
              <a:off x="7796520" y="13644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272"/>
            <p:cNvSpPr/>
            <p:nvPr/>
          </p:nvSpPr>
          <p:spPr>
            <a:xfrm>
              <a:off x="7740360" y="25452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273"/>
            <p:cNvSpPr/>
            <p:nvPr/>
          </p:nvSpPr>
          <p:spPr>
            <a:xfrm>
              <a:off x="7674840" y="36864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274"/>
            <p:cNvSpPr/>
            <p:nvPr/>
          </p:nvSpPr>
          <p:spPr>
            <a:xfrm>
              <a:off x="7600680" y="4755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275"/>
            <p:cNvSpPr/>
            <p:nvPr/>
          </p:nvSpPr>
          <p:spPr>
            <a:xfrm>
              <a:off x="7516800" y="57636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276"/>
            <p:cNvSpPr/>
            <p:nvPr/>
          </p:nvSpPr>
          <p:spPr>
            <a:xfrm>
              <a:off x="7425720" y="669600"/>
              <a:ext cx="2520" cy="3240"/>
            </a:xfrm>
            <a:custGeom>
              <a:avLst/>
              <a:gdLst/>
              <a:ahLst/>
              <a:rect l="l" t="t" r="r" b="b"/>
              <a:pathLst>
                <a:path w="164" h="191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277"/>
            <p:cNvSpPr/>
            <p:nvPr/>
          </p:nvSpPr>
          <p:spPr>
            <a:xfrm>
              <a:off x="7326720" y="754560"/>
              <a:ext cx="1440" cy="720"/>
            </a:xfrm>
            <a:custGeom>
              <a:avLst/>
              <a:gdLst/>
              <a:ahLst/>
              <a:rect l="l" t="t" r="r" b="b"/>
              <a:pathLst>
                <a:path w="98" h="66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278"/>
            <p:cNvSpPr/>
            <p:nvPr/>
          </p:nvSpPr>
          <p:spPr>
            <a:xfrm>
              <a:off x="7220160" y="83088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279"/>
            <p:cNvSpPr/>
            <p:nvPr/>
          </p:nvSpPr>
          <p:spPr>
            <a:xfrm>
              <a:off x="7108560" y="897840"/>
              <a:ext cx="1440" cy="1440"/>
            </a:xfrm>
            <a:custGeom>
              <a:avLst/>
              <a:gdLst/>
              <a:ahLst/>
              <a:rect l="l" t="t" r="r" b="b"/>
              <a:pathLst>
                <a:path w="99" h="99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280"/>
            <p:cNvSpPr/>
            <p:nvPr/>
          </p:nvSpPr>
          <p:spPr>
            <a:xfrm>
              <a:off x="6990120" y="95436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281"/>
            <p:cNvSpPr/>
            <p:nvPr/>
          </p:nvSpPr>
          <p:spPr>
            <a:xfrm>
              <a:off x="6867720" y="100116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282"/>
            <p:cNvSpPr/>
            <p:nvPr/>
          </p:nvSpPr>
          <p:spPr>
            <a:xfrm>
              <a:off x="6742440" y="1038240"/>
              <a:ext cx="5760" cy="6120"/>
            </a:xfrm>
            <a:custGeom>
              <a:avLst/>
              <a:gdLst/>
              <a:ahLst/>
              <a:rect l="l" t="t" r="r" b="b"/>
              <a:pathLst>
                <a:path w="327" h="348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283"/>
            <p:cNvSpPr/>
            <p:nvPr/>
          </p:nvSpPr>
          <p:spPr>
            <a:xfrm>
              <a:off x="6613920" y="106380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284"/>
            <p:cNvSpPr/>
            <p:nvPr/>
          </p:nvSpPr>
          <p:spPr>
            <a:xfrm>
              <a:off x="6483600" y="107892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285"/>
            <p:cNvSpPr/>
            <p:nvPr/>
          </p:nvSpPr>
          <p:spPr>
            <a:xfrm>
              <a:off x="6352560" y="108360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5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286"/>
            <p:cNvSpPr/>
            <p:nvPr/>
          </p:nvSpPr>
          <p:spPr>
            <a:xfrm>
              <a:off x="6220800" y="107784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4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287"/>
            <p:cNvSpPr/>
            <p:nvPr/>
          </p:nvSpPr>
          <p:spPr>
            <a:xfrm>
              <a:off x="6091560" y="106128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288"/>
            <p:cNvSpPr/>
            <p:nvPr/>
          </p:nvSpPr>
          <p:spPr>
            <a:xfrm>
              <a:off x="5963040" y="103428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289"/>
            <p:cNvSpPr/>
            <p:nvPr/>
          </p:nvSpPr>
          <p:spPr>
            <a:xfrm>
              <a:off x="5837400" y="99684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290"/>
            <p:cNvSpPr/>
            <p:nvPr/>
          </p:nvSpPr>
          <p:spPr>
            <a:xfrm>
              <a:off x="5716800" y="94896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291"/>
            <p:cNvSpPr/>
            <p:nvPr/>
          </p:nvSpPr>
          <p:spPr>
            <a:xfrm>
              <a:off x="5598360" y="89100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292"/>
            <p:cNvSpPr/>
            <p:nvPr/>
          </p:nvSpPr>
          <p:spPr>
            <a:xfrm>
              <a:off x="5486400" y="82404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293"/>
            <p:cNvSpPr/>
            <p:nvPr/>
          </p:nvSpPr>
          <p:spPr>
            <a:xfrm>
              <a:off x="5379120" y="74736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294"/>
            <p:cNvSpPr/>
            <p:nvPr/>
          </p:nvSpPr>
          <p:spPr>
            <a:xfrm>
              <a:off x="5279400" y="662760"/>
              <a:ext cx="16560" cy="16560"/>
            </a:xfrm>
            <a:custGeom>
              <a:avLst/>
              <a:gdLst/>
              <a:ahLst/>
              <a:rect l="l" t="t" r="r" b="b"/>
              <a:pathLst>
                <a:path w="915" h="914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295"/>
            <p:cNvSpPr/>
            <p:nvPr/>
          </p:nvSpPr>
          <p:spPr>
            <a:xfrm>
              <a:off x="5186880" y="57060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296"/>
            <p:cNvSpPr/>
            <p:nvPr/>
          </p:nvSpPr>
          <p:spPr>
            <a:xfrm>
              <a:off x="5101200" y="46980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8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297"/>
            <p:cNvSpPr/>
            <p:nvPr/>
          </p:nvSpPr>
          <p:spPr>
            <a:xfrm>
              <a:off x="5025240" y="36324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8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298"/>
            <p:cNvSpPr/>
            <p:nvPr/>
          </p:nvSpPr>
          <p:spPr>
            <a:xfrm>
              <a:off x="4956840" y="250920"/>
              <a:ext cx="21240" cy="20880"/>
            </a:xfrm>
            <a:custGeom>
              <a:avLst/>
              <a:gdLst/>
              <a:ahLst/>
              <a:rect l="l" t="t" r="r" b="b"/>
              <a:pathLst>
                <a:path w="1176" h="1143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299"/>
            <p:cNvSpPr/>
            <p:nvPr/>
          </p:nvSpPr>
          <p:spPr>
            <a:xfrm>
              <a:off x="4898880" y="132480"/>
              <a:ext cx="22680" cy="21960"/>
            </a:xfrm>
            <a:custGeom>
              <a:avLst/>
              <a:gdLst/>
              <a:ahLst/>
              <a:rect l="l" t="t" r="r" b="b"/>
              <a:pathLst>
                <a:path w="1240" h="1208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300"/>
            <p:cNvSpPr/>
            <p:nvPr/>
          </p:nvSpPr>
          <p:spPr>
            <a:xfrm>
              <a:off x="4851720" y="1080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1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301"/>
            <p:cNvSpPr/>
            <p:nvPr/>
          </p:nvSpPr>
          <p:spPr>
            <a:xfrm>
              <a:off x="4813920" y="-1144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302"/>
            <p:cNvSpPr/>
            <p:nvPr/>
          </p:nvSpPr>
          <p:spPr>
            <a:xfrm>
              <a:off x="4787280" y="-24156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303"/>
            <p:cNvSpPr/>
            <p:nvPr/>
          </p:nvSpPr>
          <p:spPr>
            <a:xfrm>
              <a:off x="4770360" y="-37260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304"/>
            <p:cNvSpPr/>
            <p:nvPr/>
          </p:nvSpPr>
          <p:spPr>
            <a:xfrm>
              <a:off x="4764240" y="-5040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305"/>
            <p:cNvSpPr/>
            <p:nvPr/>
          </p:nvSpPr>
          <p:spPr>
            <a:xfrm>
              <a:off x="4769280" y="-6343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306"/>
            <p:cNvSpPr/>
            <p:nvPr/>
          </p:nvSpPr>
          <p:spPr>
            <a:xfrm>
              <a:off x="4784400" y="-76392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307"/>
            <p:cNvSpPr/>
            <p:nvPr/>
          </p:nvSpPr>
          <p:spPr>
            <a:xfrm>
              <a:off x="4810320" y="-8931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308"/>
            <p:cNvSpPr/>
            <p:nvPr/>
          </p:nvSpPr>
          <p:spPr>
            <a:xfrm>
              <a:off x="4847760" y="-10188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309"/>
            <p:cNvSpPr/>
            <p:nvPr/>
          </p:nvSpPr>
          <p:spPr>
            <a:xfrm>
              <a:off x="4894920" y="-1140840"/>
              <a:ext cx="30960" cy="30960"/>
            </a:xfrm>
            <a:custGeom>
              <a:avLst/>
              <a:gdLst/>
              <a:ahLst/>
              <a:rect l="l" t="t" r="r" b="b"/>
              <a:pathLst>
                <a:path w="1698" h="1697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310"/>
            <p:cNvSpPr/>
            <p:nvPr/>
          </p:nvSpPr>
          <p:spPr>
            <a:xfrm>
              <a:off x="4951440" y="-12585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311"/>
            <p:cNvSpPr/>
            <p:nvPr/>
          </p:nvSpPr>
          <p:spPr>
            <a:xfrm>
              <a:off x="5018400" y="-1370520"/>
              <a:ext cx="32760" cy="32760"/>
            </a:xfrm>
            <a:custGeom>
              <a:avLst/>
              <a:gdLst/>
              <a:ahLst/>
              <a:rect l="l" t="t" r="r" b="b"/>
              <a:pathLst>
                <a:path w="1796" h="1797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312"/>
            <p:cNvSpPr/>
            <p:nvPr/>
          </p:nvSpPr>
          <p:spPr>
            <a:xfrm>
              <a:off x="5093280" y="-147780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313"/>
            <p:cNvSpPr/>
            <p:nvPr/>
          </p:nvSpPr>
          <p:spPr>
            <a:xfrm>
              <a:off x="5176800" y="-157824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314"/>
            <p:cNvSpPr/>
            <p:nvPr/>
          </p:nvSpPr>
          <p:spPr>
            <a:xfrm>
              <a:off x="5269680" y="-16704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315"/>
            <p:cNvSpPr/>
            <p:nvPr/>
          </p:nvSpPr>
          <p:spPr>
            <a:xfrm>
              <a:off x="5368320" y="-175572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316"/>
            <p:cNvSpPr/>
            <p:nvPr/>
          </p:nvSpPr>
          <p:spPr>
            <a:xfrm>
              <a:off x="5473800" y="-1832400"/>
              <a:ext cx="38160" cy="38880"/>
            </a:xfrm>
            <a:custGeom>
              <a:avLst/>
              <a:gdLst/>
              <a:ahLst/>
              <a:rect l="l" t="t" r="r" b="b"/>
              <a:pathLst>
                <a:path w="2088" h="2122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317"/>
            <p:cNvSpPr/>
            <p:nvPr/>
          </p:nvSpPr>
          <p:spPr>
            <a:xfrm>
              <a:off x="5584320" y="-190008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318"/>
            <p:cNvSpPr/>
            <p:nvPr/>
          </p:nvSpPr>
          <p:spPr>
            <a:xfrm>
              <a:off x="5702040" y="-195804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2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319"/>
            <p:cNvSpPr/>
            <p:nvPr/>
          </p:nvSpPr>
          <p:spPr>
            <a:xfrm>
              <a:off x="5823000" y="-200628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320"/>
            <p:cNvSpPr/>
            <p:nvPr/>
          </p:nvSpPr>
          <p:spPr>
            <a:xfrm>
              <a:off x="5946840" y="-2043720"/>
              <a:ext cx="43560" cy="43200"/>
            </a:xfrm>
            <a:custGeom>
              <a:avLst/>
              <a:gdLst/>
              <a:ahLst/>
              <a:rect l="l" t="t" r="r" b="b"/>
              <a:pathLst>
                <a:path w="2382" h="235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321"/>
            <p:cNvSpPr/>
            <p:nvPr/>
          </p:nvSpPr>
          <p:spPr>
            <a:xfrm>
              <a:off x="6075360" y="-2070720"/>
              <a:ext cx="43200" cy="43200"/>
            </a:xfrm>
            <a:custGeom>
              <a:avLst/>
              <a:gdLst/>
              <a:ahLst/>
              <a:rect l="l" t="t" r="r" b="b"/>
              <a:pathLst>
                <a:path w="2350" h="2349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322"/>
            <p:cNvSpPr/>
            <p:nvPr/>
          </p:nvSpPr>
          <p:spPr>
            <a:xfrm>
              <a:off x="6204600" y="-208656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5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323"/>
            <p:cNvSpPr/>
            <p:nvPr/>
          </p:nvSpPr>
          <p:spPr>
            <a:xfrm>
              <a:off x="6334920" y="-209196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49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324"/>
            <p:cNvSpPr/>
            <p:nvPr/>
          </p:nvSpPr>
          <p:spPr>
            <a:xfrm>
              <a:off x="6465960" y="-208584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325"/>
            <p:cNvSpPr/>
            <p:nvPr/>
          </p:nvSpPr>
          <p:spPr>
            <a:xfrm>
              <a:off x="6595920" y="-206964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326"/>
            <p:cNvSpPr/>
            <p:nvPr/>
          </p:nvSpPr>
          <p:spPr>
            <a:xfrm>
              <a:off x="6725880" y="-2041200"/>
              <a:ext cx="37800" cy="37080"/>
            </a:xfrm>
            <a:custGeom>
              <a:avLst/>
              <a:gdLst/>
              <a:ahLst/>
              <a:rect l="l" t="t" r="r" b="b"/>
              <a:pathLst>
                <a:path w="2056" h="2023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327"/>
            <p:cNvSpPr/>
            <p:nvPr/>
          </p:nvSpPr>
          <p:spPr>
            <a:xfrm>
              <a:off x="6851880" y="-200196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328"/>
            <p:cNvSpPr/>
            <p:nvPr/>
          </p:nvSpPr>
          <p:spPr>
            <a:xfrm>
              <a:off x="6975000" y="-195300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8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329"/>
            <p:cNvSpPr/>
            <p:nvPr/>
          </p:nvSpPr>
          <p:spPr>
            <a:xfrm>
              <a:off x="7094160" y="-189468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330"/>
            <p:cNvSpPr/>
            <p:nvPr/>
          </p:nvSpPr>
          <p:spPr>
            <a:xfrm>
              <a:off x="7206840" y="-1826280"/>
              <a:ext cx="27000" cy="26640"/>
            </a:xfrm>
            <a:custGeom>
              <a:avLst/>
              <a:gdLst/>
              <a:ahLst/>
              <a:rect l="l" t="t" r="r" b="b"/>
              <a:pathLst>
                <a:path w="1469" h="1468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331"/>
            <p:cNvSpPr/>
            <p:nvPr/>
          </p:nvSpPr>
          <p:spPr>
            <a:xfrm>
              <a:off x="7313760" y="-175032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332"/>
            <p:cNvSpPr/>
            <p:nvPr/>
          </p:nvSpPr>
          <p:spPr>
            <a:xfrm>
              <a:off x="7412760" y="-166572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333"/>
            <p:cNvSpPr/>
            <p:nvPr/>
          </p:nvSpPr>
          <p:spPr>
            <a:xfrm>
              <a:off x="7506000" y="-157320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334"/>
            <p:cNvSpPr/>
            <p:nvPr/>
          </p:nvSpPr>
          <p:spPr>
            <a:xfrm>
              <a:off x="7591680" y="-147312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335"/>
            <p:cNvSpPr/>
            <p:nvPr/>
          </p:nvSpPr>
          <p:spPr>
            <a:xfrm>
              <a:off x="7666560" y="-136728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336"/>
            <p:cNvSpPr/>
            <p:nvPr/>
          </p:nvSpPr>
          <p:spPr>
            <a:xfrm>
              <a:off x="7733520" y="-125568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337"/>
            <p:cNvSpPr/>
            <p:nvPr/>
          </p:nvSpPr>
          <p:spPr>
            <a:xfrm>
              <a:off x="7790400" y="-11397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338"/>
            <p:cNvSpPr/>
            <p:nvPr/>
          </p:nvSpPr>
          <p:spPr>
            <a:xfrm>
              <a:off x="7837920" y="-1017720"/>
              <a:ext cx="26640" cy="26640"/>
            </a:xfrm>
            <a:custGeom>
              <a:avLst/>
              <a:gdLst/>
              <a:ahLst/>
              <a:rect l="l" t="t" r="r" b="b"/>
              <a:pathLst>
                <a:path w="1468" h="1468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339"/>
            <p:cNvSpPr/>
            <p:nvPr/>
          </p:nvSpPr>
          <p:spPr>
            <a:xfrm>
              <a:off x="7874280" y="-89316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340"/>
            <p:cNvSpPr/>
            <p:nvPr/>
          </p:nvSpPr>
          <p:spPr>
            <a:xfrm>
              <a:off x="7901640" y="-76608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341"/>
            <p:cNvSpPr/>
            <p:nvPr/>
          </p:nvSpPr>
          <p:spPr>
            <a:xfrm>
              <a:off x="7918200" y="-6354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71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342"/>
            <p:cNvSpPr/>
            <p:nvPr/>
          </p:nvSpPr>
          <p:spPr>
            <a:xfrm>
              <a:off x="4904280" y="-1943640"/>
              <a:ext cx="2906280" cy="2906280"/>
            </a:xfrm>
            <a:custGeom>
              <a:avLst/>
              <a:gdLst/>
              <a:ahLst/>
              <a:rect l="l" t="t" r="r" b="b"/>
              <a:pathLst>
                <a:path w="157001" h="157001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343"/>
            <p:cNvSpPr/>
            <p:nvPr/>
          </p:nvSpPr>
          <p:spPr>
            <a:xfrm>
              <a:off x="7727400" y="-501480"/>
              <a:ext cx="22680" cy="22320"/>
            </a:xfrm>
            <a:custGeom>
              <a:avLst/>
              <a:gdLst/>
              <a:ahLst/>
              <a:rect l="l" t="t" r="r" b="b"/>
              <a:pathLst>
                <a:path w="1241" h="1217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344"/>
            <p:cNvSpPr/>
            <p:nvPr/>
          </p:nvSpPr>
          <p:spPr>
            <a:xfrm>
              <a:off x="7723800" y="-40356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345"/>
            <p:cNvSpPr/>
            <p:nvPr/>
          </p:nvSpPr>
          <p:spPr>
            <a:xfrm>
              <a:off x="7714440" y="-3045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2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346"/>
            <p:cNvSpPr/>
            <p:nvPr/>
          </p:nvSpPr>
          <p:spPr>
            <a:xfrm>
              <a:off x="7697520" y="-20664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7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347"/>
            <p:cNvSpPr/>
            <p:nvPr/>
          </p:nvSpPr>
          <p:spPr>
            <a:xfrm>
              <a:off x="7673760" y="-11052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348"/>
            <p:cNvSpPr/>
            <p:nvPr/>
          </p:nvSpPr>
          <p:spPr>
            <a:xfrm>
              <a:off x="7643520" y="-1512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349"/>
            <p:cNvSpPr/>
            <p:nvPr/>
          </p:nvSpPr>
          <p:spPr>
            <a:xfrm>
              <a:off x="7606800" y="7668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1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350"/>
            <p:cNvSpPr/>
            <p:nvPr/>
          </p:nvSpPr>
          <p:spPr>
            <a:xfrm>
              <a:off x="7564320" y="16596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351"/>
            <p:cNvSpPr/>
            <p:nvPr/>
          </p:nvSpPr>
          <p:spPr>
            <a:xfrm>
              <a:off x="7513920" y="2516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352"/>
            <p:cNvSpPr/>
            <p:nvPr/>
          </p:nvSpPr>
          <p:spPr>
            <a:xfrm>
              <a:off x="7459560" y="3337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353"/>
            <p:cNvSpPr/>
            <p:nvPr/>
          </p:nvSpPr>
          <p:spPr>
            <a:xfrm>
              <a:off x="7398360" y="41112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354"/>
            <p:cNvSpPr/>
            <p:nvPr/>
          </p:nvSpPr>
          <p:spPr>
            <a:xfrm>
              <a:off x="7331400" y="483480"/>
              <a:ext cx="3960" cy="3960"/>
            </a:xfrm>
            <a:custGeom>
              <a:avLst/>
              <a:gdLst/>
              <a:ahLst/>
              <a:rect l="l" t="t" r="r" b="b"/>
              <a:pathLst>
                <a:path w="229" h="229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355"/>
            <p:cNvSpPr/>
            <p:nvPr/>
          </p:nvSpPr>
          <p:spPr>
            <a:xfrm>
              <a:off x="7259400" y="55116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356"/>
            <p:cNvSpPr/>
            <p:nvPr/>
          </p:nvSpPr>
          <p:spPr>
            <a:xfrm>
              <a:off x="7183440" y="6134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357"/>
            <p:cNvSpPr/>
            <p:nvPr/>
          </p:nvSpPr>
          <p:spPr>
            <a:xfrm>
              <a:off x="7102440" y="669600"/>
              <a:ext cx="2520" cy="3240"/>
            </a:xfrm>
            <a:custGeom>
              <a:avLst/>
              <a:gdLst/>
              <a:ahLst/>
              <a:rect l="l" t="t" r="r" b="b"/>
              <a:pathLst>
                <a:path w="164" h="197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358"/>
            <p:cNvSpPr/>
            <p:nvPr/>
          </p:nvSpPr>
          <p:spPr>
            <a:xfrm>
              <a:off x="7017480" y="7196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359"/>
            <p:cNvSpPr/>
            <p:nvPr/>
          </p:nvSpPr>
          <p:spPr>
            <a:xfrm>
              <a:off x="6929640" y="7642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360"/>
            <p:cNvSpPr/>
            <p:nvPr/>
          </p:nvSpPr>
          <p:spPr>
            <a:xfrm>
              <a:off x="6837480" y="80100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361"/>
            <p:cNvSpPr/>
            <p:nvPr/>
          </p:nvSpPr>
          <p:spPr>
            <a:xfrm>
              <a:off x="6743160" y="8319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362"/>
            <p:cNvSpPr/>
            <p:nvPr/>
          </p:nvSpPr>
          <p:spPr>
            <a:xfrm>
              <a:off x="6646680" y="85536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363"/>
            <p:cNvSpPr/>
            <p:nvPr/>
          </p:nvSpPr>
          <p:spPr>
            <a:xfrm>
              <a:off x="6550560" y="87300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3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364"/>
            <p:cNvSpPr/>
            <p:nvPr/>
          </p:nvSpPr>
          <p:spPr>
            <a:xfrm>
              <a:off x="6450840" y="8827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365"/>
            <p:cNvSpPr/>
            <p:nvPr/>
          </p:nvSpPr>
          <p:spPr>
            <a:xfrm>
              <a:off x="6352560" y="88524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5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366"/>
            <p:cNvSpPr/>
            <p:nvPr/>
          </p:nvSpPr>
          <p:spPr>
            <a:xfrm>
              <a:off x="6253920" y="88200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6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367"/>
            <p:cNvSpPr/>
            <p:nvPr/>
          </p:nvSpPr>
          <p:spPr>
            <a:xfrm>
              <a:off x="6154920" y="87048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368"/>
            <p:cNvSpPr/>
            <p:nvPr/>
          </p:nvSpPr>
          <p:spPr>
            <a:xfrm>
              <a:off x="6057720" y="85284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7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369"/>
            <p:cNvSpPr/>
            <p:nvPr/>
          </p:nvSpPr>
          <p:spPr>
            <a:xfrm>
              <a:off x="5961240" y="82836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370"/>
            <p:cNvSpPr/>
            <p:nvPr/>
          </p:nvSpPr>
          <p:spPr>
            <a:xfrm>
              <a:off x="5868360" y="79704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371"/>
            <p:cNvSpPr/>
            <p:nvPr/>
          </p:nvSpPr>
          <p:spPr>
            <a:xfrm>
              <a:off x="5776560" y="75816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372"/>
            <p:cNvSpPr/>
            <p:nvPr/>
          </p:nvSpPr>
          <p:spPr>
            <a:xfrm>
              <a:off x="5688360" y="71424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2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373"/>
            <p:cNvSpPr/>
            <p:nvPr/>
          </p:nvSpPr>
          <p:spPr>
            <a:xfrm>
              <a:off x="5602680" y="66276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374"/>
            <p:cNvSpPr/>
            <p:nvPr/>
          </p:nvSpPr>
          <p:spPr>
            <a:xfrm>
              <a:off x="5522040" y="60660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375"/>
            <p:cNvSpPr/>
            <p:nvPr/>
          </p:nvSpPr>
          <p:spPr>
            <a:xfrm>
              <a:off x="5444280" y="5439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376"/>
            <p:cNvSpPr/>
            <p:nvPr/>
          </p:nvSpPr>
          <p:spPr>
            <a:xfrm>
              <a:off x="5372280" y="47700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377"/>
            <p:cNvSpPr/>
            <p:nvPr/>
          </p:nvSpPr>
          <p:spPr>
            <a:xfrm>
              <a:off x="5303520" y="404280"/>
              <a:ext cx="19440" cy="19080"/>
            </a:xfrm>
            <a:custGeom>
              <a:avLst/>
              <a:gdLst/>
              <a:ahLst/>
              <a:rect l="l" t="t" r="r" b="b"/>
              <a:pathLst>
                <a:path w="1077" h="1045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378"/>
            <p:cNvSpPr/>
            <p:nvPr/>
          </p:nvSpPr>
          <p:spPr>
            <a:xfrm>
              <a:off x="5242680" y="32724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7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379"/>
            <p:cNvSpPr/>
            <p:nvPr/>
          </p:nvSpPr>
          <p:spPr>
            <a:xfrm>
              <a:off x="5185800" y="246240"/>
              <a:ext cx="19440" cy="19800"/>
            </a:xfrm>
            <a:custGeom>
              <a:avLst/>
              <a:gdLst/>
              <a:ahLst/>
              <a:rect l="l" t="t" r="r" b="b"/>
              <a:pathLst>
                <a:path w="1078" h="108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380"/>
            <p:cNvSpPr/>
            <p:nvPr/>
          </p:nvSpPr>
          <p:spPr>
            <a:xfrm>
              <a:off x="5134320" y="16092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381"/>
            <p:cNvSpPr/>
            <p:nvPr/>
          </p:nvSpPr>
          <p:spPr>
            <a:xfrm>
              <a:off x="5091120" y="7272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382"/>
            <p:cNvSpPr/>
            <p:nvPr/>
          </p:nvSpPr>
          <p:spPr>
            <a:xfrm>
              <a:off x="5051880" y="-19440"/>
              <a:ext cx="21960" cy="22680"/>
            </a:xfrm>
            <a:custGeom>
              <a:avLst/>
              <a:gdLst/>
              <a:ahLst/>
              <a:rect l="l" t="t" r="r" b="b"/>
              <a:pathLst>
                <a:path w="1207" h="1241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383"/>
            <p:cNvSpPr/>
            <p:nvPr/>
          </p:nvSpPr>
          <p:spPr>
            <a:xfrm>
              <a:off x="5020920" y="-111960"/>
              <a:ext cx="21960" cy="22320"/>
            </a:xfrm>
            <a:custGeom>
              <a:avLst/>
              <a:gdLst/>
              <a:ahLst/>
              <a:rect l="l" t="t" r="r" b="b"/>
              <a:pathLst>
                <a:path w="1208" h="1217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384"/>
            <p:cNvSpPr/>
            <p:nvPr/>
          </p:nvSpPr>
          <p:spPr>
            <a:xfrm>
              <a:off x="4995000" y="-20916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38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385"/>
            <p:cNvSpPr/>
            <p:nvPr/>
          </p:nvSpPr>
          <p:spPr>
            <a:xfrm>
              <a:off x="4977360" y="-30564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39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386"/>
            <p:cNvSpPr/>
            <p:nvPr/>
          </p:nvSpPr>
          <p:spPr>
            <a:xfrm>
              <a:off x="4968000" y="-40356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387"/>
            <p:cNvSpPr/>
            <p:nvPr/>
          </p:nvSpPr>
          <p:spPr>
            <a:xfrm>
              <a:off x="4962240" y="-50328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388"/>
            <p:cNvSpPr/>
            <p:nvPr/>
          </p:nvSpPr>
          <p:spPr>
            <a:xfrm>
              <a:off x="4966560" y="-60120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389"/>
            <p:cNvSpPr/>
            <p:nvPr/>
          </p:nvSpPr>
          <p:spPr>
            <a:xfrm>
              <a:off x="4977000" y="-69948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390"/>
            <p:cNvSpPr/>
            <p:nvPr/>
          </p:nvSpPr>
          <p:spPr>
            <a:xfrm>
              <a:off x="4995000" y="-79668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391"/>
            <p:cNvSpPr/>
            <p:nvPr/>
          </p:nvSpPr>
          <p:spPr>
            <a:xfrm>
              <a:off x="5018400" y="-8928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392"/>
            <p:cNvSpPr/>
            <p:nvPr/>
          </p:nvSpPr>
          <p:spPr>
            <a:xfrm>
              <a:off x="5049360" y="-9864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393"/>
            <p:cNvSpPr/>
            <p:nvPr/>
          </p:nvSpPr>
          <p:spPr>
            <a:xfrm>
              <a:off x="5086800" y="-10774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394"/>
            <p:cNvSpPr/>
            <p:nvPr/>
          </p:nvSpPr>
          <p:spPr>
            <a:xfrm>
              <a:off x="5130720" y="-11656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395"/>
            <p:cNvSpPr/>
            <p:nvPr/>
          </p:nvSpPr>
          <p:spPr>
            <a:xfrm>
              <a:off x="5181480" y="-1250640"/>
              <a:ext cx="27000" cy="27360"/>
            </a:xfrm>
            <a:custGeom>
              <a:avLst/>
              <a:gdLst/>
              <a:ahLst/>
              <a:rect l="l" t="t" r="r" b="b"/>
              <a:pathLst>
                <a:path w="1469" h="1502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396"/>
            <p:cNvSpPr/>
            <p:nvPr/>
          </p:nvSpPr>
          <p:spPr>
            <a:xfrm>
              <a:off x="5238360" y="-1331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397"/>
            <p:cNvSpPr/>
            <p:nvPr/>
          </p:nvSpPr>
          <p:spPr>
            <a:xfrm>
              <a:off x="5299920" y="-14083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398"/>
            <p:cNvSpPr/>
            <p:nvPr/>
          </p:nvSpPr>
          <p:spPr>
            <a:xfrm>
              <a:off x="5366880" y="-14796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399"/>
            <p:cNvSpPr/>
            <p:nvPr/>
          </p:nvSpPr>
          <p:spPr>
            <a:xfrm>
              <a:off x="5438880" y="-1547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400"/>
            <p:cNvSpPr/>
            <p:nvPr/>
          </p:nvSpPr>
          <p:spPr>
            <a:xfrm>
              <a:off x="5515560" y="-160884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401"/>
            <p:cNvSpPr/>
            <p:nvPr/>
          </p:nvSpPr>
          <p:spPr>
            <a:xfrm>
              <a:off x="5597640" y="-166500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402"/>
            <p:cNvSpPr/>
            <p:nvPr/>
          </p:nvSpPr>
          <p:spPr>
            <a:xfrm>
              <a:off x="5682960" y="-17146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403"/>
            <p:cNvSpPr/>
            <p:nvPr/>
          </p:nvSpPr>
          <p:spPr>
            <a:xfrm>
              <a:off x="5772960" y="-1758240"/>
              <a:ext cx="20880" cy="21240"/>
            </a:xfrm>
            <a:custGeom>
              <a:avLst/>
              <a:gdLst/>
              <a:ahLst/>
              <a:rect l="l" t="t" r="r" b="b"/>
              <a:pathLst>
                <a:path w="1142" h="1175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404"/>
            <p:cNvSpPr/>
            <p:nvPr/>
          </p:nvSpPr>
          <p:spPr>
            <a:xfrm>
              <a:off x="5865120" y="-17942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405"/>
            <p:cNvSpPr/>
            <p:nvPr/>
          </p:nvSpPr>
          <p:spPr>
            <a:xfrm>
              <a:off x="5958720" y="-1823760"/>
              <a:ext cx="16560" cy="15840"/>
            </a:xfrm>
            <a:custGeom>
              <a:avLst/>
              <a:gdLst/>
              <a:ahLst/>
              <a:rect l="l" t="t" r="r" b="b"/>
              <a:pathLst>
                <a:path w="914" h="882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406"/>
            <p:cNvSpPr/>
            <p:nvPr/>
          </p:nvSpPr>
          <p:spPr>
            <a:xfrm>
              <a:off x="6056640" y="-184680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2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407"/>
            <p:cNvSpPr/>
            <p:nvPr/>
          </p:nvSpPr>
          <p:spPr>
            <a:xfrm>
              <a:off x="6154560" y="-1863000"/>
              <a:ext cx="10440" cy="10080"/>
            </a:xfrm>
            <a:custGeom>
              <a:avLst/>
              <a:gdLst/>
              <a:ahLst/>
              <a:rect l="l" t="t" r="r" b="b"/>
              <a:pathLst>
                <a:path w="589" h="555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408"/>
            <p:cNvSpPr/>
            <p:nvPr/>
          </p:nvSpPr>
          <p:spPr>
            <a:xfrm>
              <a:off x="6253560" y="-18734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409"/>
            <p:cNvSpPr/>
            <p:nvPr/>
          </p:nvSpPr>
          <p:spPr>
            <a:xfrm>
              <a:off x="6353280" y="-1875960"/>
              <a:ext cx="6840" cy="7560"/>
            </a:xfrm>
            <a:custGeom>
              <a:avLst/>
              <a:gdLst/>
              <a:ahLst/>
              <a:rect l="l" t="t" r="r" b="b"/>
              <a:pathLst>
                <a:path w="393" h="425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410"/>
            <p:cNvSpPr/>
            <p:nvPr/>
          </p:nvSpPr>
          <p:spPr>
            <a:xfrm>
              <a:off x="6452640" y="-18716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411"/>
            <p:cNvSpPr/>
            <p:nvPr/>
          </p:nvSpPr>
          <p:spPr>
            <a:xfrm>
              <a:off x="6550560" y="-18612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412"/>
            <p:cNvSpPr/>
            <p:nvPr/>
          </p:nvSpPr>
          <p:spPr>
            <a:xfrm>
              <a:off x="6646680" y="-184428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413"/>
            <p:cNvSpPr/>
            <p:nvPr/>
          </p:nvSpPr>
          <p:spPr>
            <a:xfrm>
              <a:off x="6742080" y="-182016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414"/>
            <p:cNvSpPr/>
            <p:nvPr/>
          </p:nvSpPr>
          <p:spPr>
            <a:xfrm>
              <a:off x="6836040" y="-1788840"/>
              <a:ext cx="6840" cy="7560"/>
            </a:xfrm>
            <a:custGeom>
              <a:avLst/>
              <a:gdLst/>
              <a:ahLst/>
              <a:rect l="l" t="t" r="r" b="b"/>
              <a:pathLst>
                <a:path w="393" h="43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415"/>
            <p:cNvSpPr/>
            <p:nvPr/>
          </p:nvSpPr>
          <p:spPr>
            <a:xfrm>
              <a:off x="6924960" y="-1751400"/>
              <a:ext cx="8640" cy="8280"/>
            </a:xfrm>
            <a:custGeom>
              <a:avLst/>
              <a:gdLst/>
              <a:ahLst/>
              <a:rect l="l" t="t" r="r" b="b"/>
              <a:pathLst>
                <a:path w="491" h="458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416"/>
            <p:cNvSpPr/>
            <p:nvPr/>
          </p:nvSpPr>
          <p:spPr>
            <a:xfrm>
              <a:off x="7014240" y="-17078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417"/>
            <p:cNvSpPr/>
            <p:nvPr/>
          </p:nvSpPr>
          <p:spPr>
            <a:xfrm>
              <a:off x="7098120" y="-1657800"/>
              <a:ext cx="10080" cy="10080"/>
            </a:xfrm>
            <a:custGeom>
              <a:avLst/>
              <a:gdLst/>
              <a:ahLst/>
              <a:rect l="l" t="t" r="r" b="b"/>
              <a:pathLst>
                <a:path w="556" h="556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418"/>
            <p:cNvSpPr/>
            <p:nvPr/>
          </p:nvSpPr>
          <p:spPr>
            <a:xfrm>
              <a:off x="7178040" y="-160236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419"/>
            <p:cNvSpPr/>
            <p:nvPr/>
          </p:nvSpPr>
          <p:spPr>
            <a:xfrm>
              <a:off x="7255440" y="-154044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68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420"/>
            <p:cNvSpPr/>
            <p:nvPr/>
          </p:nvSpPr>
          <p:spPr>
            <a:xfrm>
              <a:off x="7326720" y="-1473840"/>
              <a:ext cx="13680" cy="13320"/>
            </a:xfrm>
            <a:custGeom>
              <a:avLst/>
              <a:gdLst/>
              <a:ahLst/>
              <a:rect l="l" t="t" r="r" b="b"/>
              <a:pathLst>
                <a:path w="751" h="73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421"/>
            <p:cNvSpPr/>
            <p:nvPr/>
          </p:nvSpPr>
          <p:spPr>
            <a:xfrm>
              <a:off x="7392240" y="-140292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7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CustomShape 422"/>
            <p:cNvSpPr/>
            <p:nvPr/>
          </p:nvSpPr>
          <p:spPr>
            <a:xfrm>
              <a:off x="7453440" y="-132696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423"/>
            <p:cNvSpPr/>
            <p:nvPr/>
          </p:nvSpPr>
          <p:spPr>
            <a:xfrm>
              <a:off x="7509600" y="-12466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424"/>
            <p:cNvSpPr/>
            <p:nvPr/>
          </p:nvSpPr>
          <p:spPr>
            <a:xfrm>
              <a:off x="7558920" y="-1162800"/>
              <a:ext cx="19440" cy="19080"/>
            </a:xfrm>
            <a:custGeom>
              <a:avLst/>
              <a:gdLst/>
              <a:ahLst/>
              <a:rect l="l" t="t" r="r" b="b"/>
              <a:pathLst>
                <a:path w="1078" h="1045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425"/>
            <p:cNvSpPr/>
            <p:nvPr/>
          </p:nvSpPr>
          <p:spPr>
            <a:xfrm>
              <a:off x="7603920" y="-1074600"/>
              <a:ext cx="19440" cy="19080"/>
            </a:xfrm>
            <a:custGeom>
              <a:avLst/>
              <a:gdLst/>
              <a:ahLst/>
              <a:rect l="l" t="t" r="r" b="b"/>
              <a:pathLst>
                <a:path w="1078" h="1048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CustomShape 426"/>
            <p:cNvSpPr/>
            <p:nvPr/>
          </p:nvSpPr>
          <p:spPr>
            <a:xfrm>
              <a:off x="7640640" y="-9846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427"/>
            <p:cNvSpPr/>
            <p:nvPr/>
          </p:nvSpPr>
          <p:spPr>
            <a:xfrm>
              <a:off x="7672680" y="-89100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2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428"/>
            <p:cNvSpPr/>
            <p:nvPr/>
          </p:nvSpPr>
          <p:spPr>
            <a:xfrm>
              <a:off x="7695000" y="-795960"/>
              <a:ext cx="22680" cy="22680"/>
            </a:xfrm>
            <a:custGeom>
              <a:avLst/>
              <a:gdLst/>
              <a:ahLst/>
              <a:rect l="l" t="t" r="r" b="b"/>
              <a:pathLst>
                <a:path w="1240" h="1241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429"/>
            <p:cNvSpPr/>
            <p:nvPr/>
          </p:nvSpPr>
          <p:spPr>
            <a:xfrm>
              <a:off x="7713000" y="-699480"/>
              <a:ext cx="22680" cy="22680"/>
            </a:xfrm>
            <a:custGeom>
              <a:avLst/>
              <a:gdLst/>
              <a:ahLst/>
              <a:rect l="l" t="t" r="r" b="b"/>
              <a:pathLst>
                <a:path w="1241" h="1241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430"/>
            <p:cNvSpPr/>
            <p:nvPr/>
          </p:nvSpPr>
          <p:spPr>
            <a:xfrm>
              <a:off x="7723800" y="-60120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431"/>
            <p:cNvSpPr/>
            <p:nvPr/>
          </p:nvSpPr>
          <p:spPr>
            <a:xfrm>
              <a:off x="7655040" y="-51048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432"/>
            <p:cNvSpPr/>
            <p:nvPr/>
          </p:nvSpPr>
          <p:spPr>
            <a:xfrm>
              <a:off x="7651440" y="-41256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433"/>
            <p:cNvSpPr/>
            <p:nvPr/>
          </p:nvSpPr>
          <p:spPr>
            <a:xfrm>
              <a:off x="7642440" y="-312840"/>
              <a:ext cx="37080" cy="37800"/>
            </a:xfrm>
            <a:custGeom>
              <a:avLst/>
              <a:gdLst/>
              <a:ahLst/>
              <a:rect l="l" t="t" r="r" b="b"/>
              <a:pathLst>
                <a:path w="2023" h="2056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434"/>
            <p:cNvSpPr/>
            <p:nvPr/>
          </p:nvSpPr>
          <p:spPr>
            <a:xfrm>
              <a:off x="7625520" y="-21528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435"/>
            <p:cNvSpPr/>
            <p:nvPr/>
          </p:nvSpPr>
          <p:spPr>
            <a:xfrm>
              <a:off x="7600680" y="-1191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436"/>
            <p:cNvSpPr/>
            <p:nvPr/>
          </p:nvSpPr>
          <p:spPr>
            <a:xfrm>
              <a:off x="7569360" y="-2484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1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437"/>
            <p:cNvSpPr/>
            <p:nvPr/>
          </p:nvSpPr>
          <p:spPr>
            <a:xfrm>
              <a:off x="7529040" y="651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438"/>
            <p:cNvSpPr/>
            <p:nvPr/>
          </p:nvSpPr>
          <p:spPr>
            <a:xfrm>
              <a:off x="7483680" y="1533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439"/>
            <p:cNvSpPr/>
            <p:nvPr/>
          </p:nvSpPr>
          <p:spPr>
            <a:xfrm>
              <a:off x="7431480" y="23724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440"/>
            <p:cNvSpPr/>
            <p:nvPr/>
          </p:nvSpPr>
          <p:spPr>
            <a:xfrm>
              <a:off x="7374240" y="31752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441"/>
            <p:cNvSpPr/>
            <p:nvPr/>
          </p:nvSpPr>
          <p:spPr>
            <a:xfrm>
              <a:off x="7309800" y="391680"/>
              <a:ext cx="26280" cy="27000"/>
            </a:xfrm>
            <a:custGeom>
              <a:avLst/>
              <a:gdLst/>
              <a:ahLst/>
              <a:rect l="l" t="t" r="r" b="b"/>
              <a:pathLst>
                <a:path w="1436" h="1469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442"/>
            <p:cNvSpPr/>
            <p:nvPr/>
          </p:nvSpPr>
          <p:spPr>
            <a:xfrm>
              <a:off x="7240680" y="46224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443"/>
            <p:cNvSpPr/>
            <p:nvPr/>
          </p:nvSpPr>
          <p:spPr>
            <a:xfrm>
              <a:off x="7167600" y="52812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444"/>
            <p:cNvSpPr/>
            <p:nvPr/>
          </p:nvSpPr>
          <p:spPr>
            <a:xfrm>
              <a:off x="7087320" y="5860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445"/>
            <p:cNvSpPr/>
            <p:nvPr/>
          </p:nvSpPr>
          <p:spPr>
            <a:xfrm>
              <a:off x="7005240" y="64008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446"/>
            <p:cNvSpPr/>
            <p:nvPr/>
          </p:nvSpPr>
          <p:spPr>
            <a:xfrm>
              <a:off x="6917760" y="68580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447"/>
            <p:cNvSpPr/>
            <p:nvPr/>
          </p:nvSpPr>
          <p:spPr>
            <a:xfrm>
              <a:off x="6828480" y="72612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5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448"/>
            <p:cNvSpPr/>
            <p:nvPr/>
          </p:nvSpPr>
          <p:spPr>
            <a:xfrm>
              <a:off x="6735960" y="7588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449"/>
            <p:cNvSpPr/>
            <p:nvPr/>
          </p:nvSpPr>
          <p:spPr>
            <a:xfrm>
              <a:off x="6640560" y="784800"/>
              <a:ext cx="20880" cy="20160"/>
            </a:xfrm>
            <a:custGeom>
              <a:avLst/>
              <a:gdLst/>
              <a:ahLst/>
              <a:rect l="l" t="t" r="r" b="b"/>
              <a:pathLst>
                <a:path w="1143" h="111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450"/>
            <p:cNvSpPr/>
            <p:nvPr/>
          </p:nvSpPr>
          <p:spPr>
            <a:xfrm>
              <a:off x="6543360" y="80280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451"/>
            <p:cNvSpPr/>
            <p:nvPr/>
          </p:nvSpPr>
          <p:spPr>
            <a:xfrm>
              <a:off x="6445080" y="81324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452"/>
            <p:cNvSpPr/>
            <p:nvPr/>
          </p:nvSpPr>
          <p:spPr>
            <a:xfrm>
              <a:off x="6347160" y="81684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453"/>
            <p:cNvSpPr/>
            <p:nvPr/>
          </p:nvSpPr>
          <p:spPr>
            <a:xfrm>
              <a:off x="6251040" y="815760"/>
              <a:ext cx="16560" cy="15840"/>
            </a:xfrm>
            <a:custGeom>
              <a:avLst/>
              <a:gdLst/>
              <a:ahLst/>
              <a:rect l="l" t="t" r="r" b="b"/>
              <a:pathLst>
                <a:path w="914" h="882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454"/>
            <p:cNvSpPr/>
            <p:nvPr/>
          </p:nvSpPr>
          <p:spPr>
            <a:xfrm>
              <a:off x="6152040" y="8042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CustomShape 455"/>
            <p:cNvSpPr/>
            <p:nvPr/>
          </p:nvSpPr>
          <p:spPr>
            <a:xfrm>
              <a:off x="6054120" y="785520"/>
              <a:ext cx="19080" cy="19080"/>
            </a:xfrm>
            <a:custGeom>
              <a:avLst/>
              <a:gdLst/>
              <a:ahLst/>
              <a:rect l="l" t="t" r="r" b="b"/>
              <a:pathLst>
                <a:path w="1044" h="1045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CustomShape 456"/>
            <p:cNvSpPr/>
            <p:nvPr/>
          </p:nvSpPr>
          <p:spPr>
            <a:xfrm>
              <a:off x="5957640" y="75816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7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457"/>
            <p:cNvSpPr/>
            <p:nvPr/>
          </p:nvSpPr>
          <p:spPr>
            <a:xfrm>
              <a:off x="5862240" y="72432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458"/>
            <p:cNvSpPr/>
            <p:nvPr/>
          </p:nvSpPr>
          <p:spPr>
            <a:xfrm>
              <a:off x="5772240" y="683280"/>
              <a:ext cx="27360" cy="27000"/>
            </a:xfrm>
            <a:custGeom>
              <a:avLst/>
              <a:gdLst/>
              <a:ahLst/>
              <a:rect l="l" t="t" r="r" b="b"/>
              <a:pathLst>
                <a:path w="1502" h="1469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459"/>
            <p:cNvSpPr/>
            <p:nvPr/>
          </p:nvSpPr>
          <p:spPr>
            <a:xfrm>
              <a:off x="5683320" y="6357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460"/>
            <p:cNvSpPr/>
            <p:nvPr/>
          </p:nvSpPr>
          <p:spPr>
            <a:xfrm>
              <a:off x="5598720" y="58212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461"/>
            <p:cNvSpPr/>
            <p:nvPr/>
          </p:nvSpPr>
          <p:spPr>
            <a:xfrm>
              <a:off x="5519880" y="52380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462"/>
            <p:cNvSpPr/>
            <p:nvPr/>
          </p:nvSpPr>
          <p:spPr>
            <a:xfrm>
              <a:off x="5445000" y="46008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463"/>
            <p:cNvSpPr/>
            <p:nvPr/>
          </p:nvSpPr>
          <p:spPr>
            <a:xfrm>
              <a:off x="5375520" y="38988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464"/>
            <p:cNvSpPr/>
            <p:nvPr/>
          </p:nvSpPr>
          <p:spPr>
            <a:xfrm>
              <a:off x="5311440" y="31500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465"/>
            <p:cNvSpPr/>
            <p:nvPr/>
          </p:nvSpPr>
          <p:spPr>
            <a:xfrm>
              <a:off x="5252400" y="23580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466"/>
            <p:cNvSpPr/>
            <p:nvPr/>
          </p:nvSpPr>
          <p:spPr>
            <a:xfrm>
              <a:off x="5200200" y="15264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467"/>
            <p:cNvSpPr/>
            <p:nvPr/>
          </p:nvSpPr>
          <p:spPr>
            <a:xfrm>
              <a:off x="5153760" y="65520"/>
              <a:ext cx="30960" cy="31680"/>
            </a:xfrm>
            <a:custGeom>
              <a:avLst/>
              <a:gdLst/>
              <a:ahLst/>
              <a:rect l="l" t="t" r="r" b="b"/>
              <a:pathLst>
                <a:path w="1698" h="1729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468"/>
            <p:cNvSpPr/>
            <p:nvPr/>
          </p:nvSpPr>
          <p:spPr>
            <a:xfrm>
              <a:off x="5114520" y="-2484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469"/>
            <p:cNvSpPr/>
            <p:nvPr/>
          </p:nvSpPr>
          <p:spPr>
            <a:xfrm>
              <a:off x="5081400" y="-11736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7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470"/>
            <p:cNvSpPr/>
            <p:nvPr/>
          </p:nvSpPr>
          <p:spPr>
            <a:xfrm>
              <a:off x="5055480" y="-2127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471"/>
            <p:cNvSpPr/>
            <p:nvPr/>
          </p:nvSpPr>
          <p:spPr>
            <a:xfrm>
              <a:off x="5037120" y="-3099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472"/>
            <p:cNvSpPr/>
            <p:nvPr/>
          </p:nvSpPr>
          <p:spPr>
            <a:xfrm>
              <a:off x="5027040" y="-40716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7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473"/>
            <p:cNvSpPr/>
            <p:nvPr/>
          </p:nvSpPr>
          <p:spPr>
            <a:xfrm>
              <a:off x="5022720" y="-5061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474"/>
            <p:cNvSpPr/>
            <p:nvPr/>
          </p:nvSpPr>
          <p:spPr>
            <a:xfrm>
              <a:off x="5027760" y="-6033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475"/>
            <p:cNvSpPr/>
            <p:nvPr/>
          </p:nvSpPr>
          <p:spPr>
            <a:xfrm>
              <a:off x="5038920" y="-7020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476"/>
            <p:cNvSpPr/>
            <p:nvPr/>
          </p:nvSpPr>
          <p:spPr>
            <a:xfrm>
              <a:off x="5057280" y="-7992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477"/>
            <p:cNvSpPr/>
            <p:nvPr/>
          </p:nvSpPr>
          <p:spPr>
            <a:xfrm>
              <a:off x="5082480" y="-8938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CustomShape 478"/>
            <p:cNvSpPr/>
            <p:nvPr/>
          </p:nvSpPr>
          <p:spPr>
            <a:xfrm>
              <a:off x="5115240" y="-9867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CustomShape 479"/>
            <p:cNvSpPr/>
            <p:nvPr/>
          </p:nvSpPr>
          <p:spPr>
            <a:xfrm>
              <a:off x="5154480" y="-10774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480"/>
            <p:cNvSpPr/>
            <p:nvPr/>
          </p:nvSpPr>
          <p:spPr>
            <a:xfrm>
              <a:off x="5200200" y="-11646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481"/>
            <p:cNvSpPr/>
            <p:nvPr/>
          </p:nvSpPr>
          <p:spPr>
            <a:xfrm>
              <a:off x="5254200" y="-124776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482"/>
            <p:cNvSpPr/>
            <p:nvPr/>
          </p:nvSpPr>
          <p:spPr>
            <a:xfrm>
              <a:off x="5312160" y="-132588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5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483"/>
            <p:cNvSpPr/>
            <p:nvPr/>
          </p:nvSpPr>
          <p:spPr>
            <a:xfrm>
              <a:off x="5375880" y="-140040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CustomShape 484"/>
            <p:cNvSpPr/>
            <p:nvPr/>
          </p:nvSpPr>
          <p:spPr>
            <a:xfrm>
              <a:off x="5446080" y="-147132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CustomShape 485"/>
            <p:cNvSpPr/>
            <p:nvPr/>
          </p:nvSpPr>
          <p:spPr>
            <a:xfrm>
              <a:off x="5521680" y="-15346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486"/>
            <p:cNvSpPr/>
            <p:nvPr/>
          </p:nvSpPr>
          <p:spPr>
            <a:xfrm>
              <a:off x="5601240" y="-15933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487"/>
            <p:cNvSpPr/>
            <p:nvPr/>
          </p:nvSpPr>
          <p:spPr>
            <a:xfrm>
              <a:off x="5684040" y="-1645200"/>
              <a:ext cx="26640" cy="26640"/>
            </a:xfrm>
            <a:custGeom>
              <a:avLst/>
              <a:gdLst/>
              <a:ahLst/>
              <a:rect l="l" t="t" r="r" b="b"/>
              <a:pathLst>
                <a:path w="1468" h="1468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488"/>
            <p:cNvSpPr/>
            <p:nvPr/>
          </p:nvSpPr>
          <p:spPr>
            <a:xfrm>
              <a:off x="5771160" y="-16923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489"/>
            <p:cNvSpPr/>
            <p:nvPr/>
          </p:nvSpPr>
          <p:spPr>
            <a:xfrm>
              <a:off x="5861520" y="-17316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490"/>
            <p:cNvSpPr/>
            <p:nvPr/>
          </p:nvSpPr>
          <p:spPr>
            <a:xfrm>
              <a:off x="5955840" y="-176292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4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491"/>
            <p:cNvSpPr/>
            <p:nvPr/>
          </p:nvSpPr>
          <p:spPr>
            <a:xfrm>
              <a:off x="6050520" y="-178884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492"/>
            <p:cNvSpPr/>
            <p:nvPr/>
          </p:nvSpPr>
          <p:spPr>
            <a:xfrm>
              <a:off x="6147720" y="-180756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493"/>
            <p:cNvSpPr/>
            <p:nvPr/>
          </p:nvSpPr>
          <p:spPr>
            <a:xfrm>
              <a:off x="6244920" y="-181800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CustomShape 494"/>
            <p:cNvSpPr/>
            <p:nvPr/>
          </p:nvSpPr>
          <p:spPr>
            <a:xfrm>
              <a:off x="6344640" y="-182088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495"/>
            <p:cNvSpPr/>
            <p:nvPr/>
          </p:nvSpPr>
          <p:spPr>
            <a:xfrm>
              <a:off x="6441840" y="-181800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496"/>
            <p:cNvSpPr/>
            <p:nvPr/>
          </p:nvSpPr>
          <p:spPr>
            <a:xfrm>
              <a:off x="6539760" y="-1808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497"/>
            <p:cNvSpPr/>
            <p:nvPr/>
          </p:nvSpPr>
          <p:spPr>
            <a:xfrm>
              <a:off x="6636960" y="-17899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498"/>
            <p:cNvSpPr/>
            <p:nvPr/>
          </p:nvSpPr>
          <p:spPr>
            <a:xfrm>
              <a:off x="6731280" y="-1765440"/>
              <a:ext cx="28080" cy="28800"/>
            </a:xfrm>
            <a:custGeom>
              <a:avLst/>
              <a:gdLst/>
              <a:ahLst/>
              <a:rect l="l" t="t" r="r" b="b"/>
              <a:pathLst>
                <a:path w="1535" h="1567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499"/>
            <p:cNvSpPr/>
            <p:nvPr/>
          </p:nvSpPr>
          <p:spPr>
            <a:xfrm>
              <a:off x="6823440" y="-17334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500"/>
            <p:cNvSpPr/>
            <p:nvPr/>
          </p:nvSpPr>
          <p:spPr>
            <a:xfrm>
              <a:off x="6914160" y="-16934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501"/>
            <p:cNvSpPr/>
            <p:nvPr/>
          </p:nvSpPr>
          <p:spPr>
            <a:xfrm>
              <a:off x="6999840" y="-164808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502"/>
            <p:cNvSpPr/>
            <p:nvPr/>
          </p:nvSpPr>
          <p:spPr>
            <a:xfrm>
              <a:off x="7081920" y="-15962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503"/>
            <p:cNvSpPr/>
            <p:nvPr/>
          </p:nvSpPr>
          <p:spPr>
            <a:xfrm>
              <a:off x="7160400" y="-153900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504"/>
            <p:cNvSpPr/>
            <p:nvPr/>
          </p:nvSpPr>
          <p:spPr>
            <a:xfrm>
              <a:off x="7236000" y="-147492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505"/>
            <p:cNvSpPr/>
            <p:nvPr/>
          </p:nvSpPr>
          <p:spPr>
            <a:xfrm>
              <a:off x="7304760" y="-140544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506"/>
            <p:cNvSpPr/>
            <p:nvPr/>
          </p:nvSpPr>
          <p:spPr>
            <a:xfrm>
              <a:off x="7368840" y="-13305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6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507"/>
            <p:cNvSpPr/>
            <p:nvPr/>
          </p:nvSpPr>
          <p:spPr>
            <a:xfrm>
              <a:off x="7427520" y="-1252800"/>
              <a:ext cx="37080" cy="37080"/>
            </a:xfrm>
            <a:custGeom>
              <a:avLst/>
              <a:gdLst/>
              <a:ahLst/>
              <a:rect l="l" t="t" r="r" b="b"/>
              <a:pathLst>
                <a:path w="2024" h="2024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508"/>
            <p:cNvSpPr/>
            <p:nvPr/>
          </p:nvSpPr>
          <p:spPr>
            <a:xfrm>
              <a:off x="7480080" y="-1168920"/>
              <a:ext cx="37800" cy="37080"/>
            </a:xfrm>
            <a:custGeom>
              <a:avLst/>
              <a:gdLst/>
              <a:ahLst/>
              <a:rect l="l" t="t" r="r" b="b"/>
              <a:pathLst>
                <a:path w="2056" h="2029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509"/>
            <p:cNvSpPr/>
            <p:nvPr/>
          </p:nvSpPr>
          <p:spPr>
            <a:xfrm>
              <a:off x="7525080" y="-10828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510"/>
            <p:cNvSpPr/>
            <p:nvPr/>
          </p:nvSpPr>
          <p:spPr>
            <a:xfrm>
              <a:off x="7565040" y="-99252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1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511"/>
            <p:cNvSpPr/>
            <p:nvPr/>
          </p:nvSpPr>
          <p:spPr>
            <a:xfrm>
              <a:off x="7597800" y="-8992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512"/>
            <p:cNvSpPr/>
            <p:nvPr/>
          </p:nvSpPr>
          <p:spPr>
            <a:xfrm>
              <a:off x="7621920" y="-80532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513"/>
            <p:cNvSpPr/>
            <p:nvPr/>
          </p:nvSpPr>
          <p:spPr>
            <a:xfrm>
              <a:off x="7640640" y="-70848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514"/>
            <p:cNvSpPr/>
            <p:nvPr/>
          </p:nvSpPr>
          <p:spPr>
            <a:xfrm>
              <a:off x="7652160" y="-61020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6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515"/>
            <p:cNvSpPr/>
            <p:nvPr/>
          </p:nvSpPr>
          <p:spPr>
            <a:xfrm>
              <a:off x="7606800" y="-4935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516"/>
            <p:cNvSpPr/>
            <p:nvPr/>
          </p:nvSpPr>
          <p:spPr>
            <a:xfrm>
              <a:off x="7603920" y="-3952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517"/>
            <p:cNvSpPr/>
            <p:nvPr/>
          </p:nvSpPr>
          <p:spPr>
            <a:xfrm>
              <a:off x="7590960" y="-29844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518"/>
            <p:cNvSpPr/>
            <p:nvPr/>
          </p:nvSpPr>
          <p:spPr>
            <a:xfrm>
              <a:off x="7571160" y="-2030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519"/>
            <p:cNvSpPr/>
            <p:nvPr/>
          </p:nvSpPr>
          <p:spPr>
            <a:xfrm>
              <a:off x="7543440" y="-108360"/>
              <a:ext cx="10080" cy="10080"/>
            </a:xfrm>
            <a:custGeom>
              <a:avLst/>
              <a:gdLst/>
              <a:ahLst/>
              <a:rect l="l" t="t" r="r" b="b"/>
              <a:pathLst>
                <a:path w="556" h="556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520"/>
            <p:cNvSpPr/>
            <p:nvPr/>
          </p:nvSpPr>
          <p:spPr>
            <a:xfrm>
              <a:off x="7507800" y="-1764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521"/>
            <p:cNvSpPr/>
            <p:nvPr/>
          </p:nvSpPr>
          <p:spPr>
            <a:xfrm>
              <a:off x="7466760" y="7056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522"/>
            <p:cNvSpPr/>
            <p:nvPr/>
          </p:nvSpPr>
          <p:spPr>
            <a:xfrm>
              <a:off x="7416000" y="1551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523"/>
            <p:cNvSpPr/>
            <p:nvPr/>
          </p:nvSpPr>
          <p:spPr>
            <a:xfrm>
              <a:off x="7360920" y="23580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8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524"/>
            <p:cNvSpPr/>
            <p:nvPr/>
          </p:nvSpPr>
          <p:spPr>
            <a:xfrm>
              <a:off x="7298280" y="31140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525"/>
            <p:cNvSpPr/>
            <p:nvPr/>
          </p:nvSpPr>
          <p:spPr>
            <a:xfrm>
              <a:off x="7230600" y="382680"/>
              <a:ext cx="24480" cy="24480"/>
            </a:xfrm>
            <a:custGeom>
              <a:avLst/>
              <a:gdLst/>
              <a:ahLst/>
              <a:rect l="l" t="t" r="r" b="b"/>
              <a:pathLst>
                <a:path w="1338" h="134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526"/>
            <p:cNvSpPr/>
            <p:nvPr/>
          </p:nvSpPr>
          <p:spPr>
            <a:xfrm>
              <a:off x="7156800" y="4478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stomShape 527"/>
            <p:cNvSpPr/>
            <p:nvPr/>
          </p:nvSpPr>
          <p:spPr>
            <a:xfrm>
              <a:off x="7079040" y="50832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CustomShape 528"/>
            <p:cNvSpPr/>
            <p:nvPr/>
          </p:nvSpPr>
          <p:spPr>
            <a:xfrm>
              <a:off x="6997320" y="56304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9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529"/>
            <p:cNvSpPr/>
            <p:nvPr/>
          </p:nvSpPr>
          <p:spPr>
            <a:xfrm>
              <a:off x="6910920" y="6102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530"/>
            <p:cNvSpPr/>
            <p:nvPr/>
          </p:nvSpPr>
          <p:spPr>
            <a:xfrm>
              <a:off x="6821640" y="6519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531"/>
            <p:cNvSpPr/>
            <p:nvPr/>
          </p:nvSpPr>
          <p:spPr>
            <a:xfrm>
              <a:off x="6730560" y="6868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532"/>
            <p:cNvSpPr/>
            <p:nvPr/>
          </p:nvSpPr>
          <p:spPr>
            <a:xfrm>
              <a:off x="6639840" y="71856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4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533"/>
            <p:cNvSpPr/>
            <p:nvPr/>
          </p:nvSpPr>
          <p:spPr>
            <a:xfrm>
              <a:off x="6548760" y="741240"/>
              <a:ext cx="10080" cy="10440"/>
            </a:xfrm>
            <a:custGeom>
              <a:avLst/>
              <a:gdLst/>
              <a:ahLst/>
              <a:rect l="l" t="t" r="r" b="b"/>
              <a:pathLst>
                <a:path w="556" h="588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CustomShape 534"/>
            <p:cNvSpPr/>
            <p:nvPr/>
          </p:nvSpPr>
          <p:spPr>
            <a:xfrm>
              <a:off x="6453360" y="756000"/>
              <a:ext cx="3960" cy="4320"/>
            </a:xfrm>
            <a:custGeom>
              <a:avLst/>
              <a:gdLst/>
              <a:ahLst/>
              <a:rect l="l" t="t" r="r" b="b"/>
              <a:pathLst>
                <a:path w="230" h="262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535"/>
            <p:cNvSpPr/>
            <p:nvPr/>
          </p:nvSpPr>
          <p:spPr>
            <a:xfrm>
              <a:off x="6356880" y="76140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536"/>
            <p:cNvSpPr/>
            <p:nvPr/>
          </p:nvSpPr>
          <p:spPr>
            <a:xfrm>
              <a:off x="6258960" y="757800"/>
              <a:ext cx="720" cy="720"/>
            </a:xfrm>
            <a:custGeom>
              <a:avLst/>
              <a:gdLst/>
              <a:ahLst/>
              <a:rect l="l" t="t" r="r" b="b"/>
              <a:pathLst>
                <a:path w="66" h="66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537"/>
            <p:cNvSpPr/>
            <p:nvPr/>
          </p:nvSpPr>
          <p:spPr>
            <a:xfrm>
              <a:off x="6159960" y="74556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538"/>
            <p:cNvSpPr/>
            <p:nvPr/>
          </p:nvSpPr>
          <p:spPr>
            <a:xfrm>
              <a:off x="6063120" y="7261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539"/>
            <p:cNvSpPr/>
            <p:nvPr/>
          </p:nvSpPr>
          <p:spPr>
            <a:xfrm>
              <a:off x="5969160" y="6991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540"/>
            <p:cNvSpPr/>
            <p:nvPr/>
          </p:nvSpPr>
          <p:spPr>
            <a:xfrm>
              <a:off x="5876640" y="6652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541"/>
            <p:cNvSpPr/>
            <p:nvPr/>
          </p:nvSpPr>
          <p:spPr>
            <a:xfrm>
              <a:off x="5785920" y="62352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542"/>
            <p:cNvSpPr/>
            <p:nvPr/>
          </p:nvSpPr>
          <p:spPr>
            <a:xfrm>
              <a:off x="5699160" y="5745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543"/>
            <p:cNvSpPr/>
            <p:nvPr/>
          </p:nvSpPr>
          <p:spPr>
            <a:xfrm>
              <a:off x="5618160" y="519840"/>
              <a:ext cx="6480" cy="5760"/>
            </a:xfrm>
            <a:custGeom>
              <a:avLst/>
              <a:gdLst/>
              <a:ahLst/>
              <a:rect l="l" t="t" r="r" b="b"/>
              <a:pathLst>
                <a:path w="360" h="327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544"/>
            <p:cNvSpPr/>
            <p:nvPr/>
          </p:nvSpPr>
          <p:spPr>
            <a:xfrm>
              <a:off x="5540760" y="45756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545"/>
            <p:cNvSpPr/>
            <p:nvPr/>
          </p:nvSpPr>
          <p:spPr>
            <a:xfrm>
              <a:off x="5467680" y="3906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546"/>
            <p:cNvSpPr/>
            <p:nvPr/>
          </p:nvSpPr>
          <p:spPr>
            <a:xfrm>
              <a:off x="5399640" y="31752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547"/>
            <p:cNvSpPr/>
            <p:nvPr/>
          </p:nvSpPr>
          <p:spPr>
            <a:xfrm>
              <a:off x="5338440" y="23940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548"/>
            <p:cNvSpPr/>
            <p:nvPr/>
          </p:nvSpPr>
          <p:spPr>
            <a:xfrm>
              <a:off x="5282280" y="157320"/>
              <a:ext cx="13680" cy="12960"/>
            </a:xfrm>
            <a:custGeom>
              <a:avLst/>
              <a:gdLst/>
              <a:ahLst/>
              <a:rect l="l" t="t" r="r" b="b"/>
              <a:pathLst>
                <a:path w="752" h="718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549"/>
            <p:cNvSpPr/>
            <p:nvPr/>
          </p:nvSpPr>
          <p:spPr>
            <a:xfrm>
              <a:off x="5233680" y="7056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550"/>
            <p:cNvSpPr/>
            <p:nvPr/>
          </p:nvSpPr>
          <p:spPr>
            <a:xfrm>
              <a:off x="5191200" y="-1944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551"/>
            <p:cNvSpPr/>
            <p:nvPr/>
          </p:nvSpPr>
          <p:spPr>
            <a:xfrm>
              <a:off x="5157000" y="-111960"/>
              <a:ext cx="17640" cy="17280"/>
            </a:xfrm>
            <a:custGeom>
              <a:avLst/>
              <a:gdLst/>
              <a:ahLst/>
              <a:rect l="l" t="t" r="r" b="b"/>
              <a:pathLst>
                <a:path w="980" h="947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552"/>
            <p:cNvSpPr/>
            <p:nvPr/>
          </p:nvSpPr>
          <p:spPr>
            <a:xfrm>
              <a:off x="5129640" y="-208080"/>
              <a:ext cx="19080" cy="19080"/>
            </a:xfrm>
            <a:custGeom>
              <a:avLst/>
              <a:gdLst/>
              <a:ahLst/>
              <a:rect l="l" t="t" r="r" b="b"/>
              <a:pathLst>
                <a:path w="1044" h="1045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553"/>
            <p:cNvSpPr/>
            <p:nvPr/>
          </p:nvSpPr>
          <p:spPr>
            <a:xfrm>
              <a:off x="5109120" y="-3045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5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554"/>
            <p:cNvSpPr/>
            <p:nvPr/>
          </p:nvSpPr>
          <p:spPr>
            <a:xfrm>
              <a:off x="5096880" y="-40356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555"/>
            <p:cNvSpPr/>
            <p:nvPr/>
          </p:nvSpPr>
          <p:spPr>
            <a:xfrm>
              <a:off x="5092200" y="-50256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556"/>
            <p:cNvSpPr/>
            <p:nvPr/>
          </p:nvSpPr>
          <p:spPr>
            <a:xfrm>
              <a:off x="5095080" y="-60120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9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557"/>
            <p:cNvSpPr/>
            <p:nvPr/>
          </p:nvSpPr>
          <p:spPr>
            <a:xfrm>
              <a:off x="5106240" y="-700200"/>
              <a:ext cx="27000" cy="26640"/>
            </a:xfrm>
            <a:custGeom>
              <a:avLst/>
              <a:gdLst/>
              <a:ahLst/>
              <a:rect l="l" t="t" r="r" b="b"/>
              <a:pathLst>
                <a:path w="1469" h="1468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558"/>
            <p:cNvSpPr/>
            <p:nvPr/>
          </p:nvSpPr>
          <p:spPr>
            <a:xfrm>
              <a:off x="5124960" y="-797400"/>
              <a:ext cx="28800" cy="28080"/>
            </a:xfrm>
            <a:custGeom>
              <a:avLst/>
              <a:gdLst/>
              <a:ahLst/>
              <a:rect l="l" t="t" r="r" b="b"/>
              <a:pathLst>
                <a:path w="1566" h="1534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559"/>
            <p:cNvSpPr/>
            <p:nvPr/>
          </p:nvSpPr>
          <p:spPr>
            <a:xfrm>
              <a:off x="5150880" y="-8928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560"/>
            <p:cNvSpPr/>
            <p:nvPr/>
          </p:nvSpPr>
          <p:spPr>
            <a:xfrm>
              <a:off x="5182920" y="-9864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561"/>
            <p:cNvSpPr/>
            <p:nvPr/>
          </p:nvSpPr>
          <p:spPr>
            <a:xfrm>
              <a:off x="5223960" y="-107640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CustomShape 562"/>
            <p:cNvSpPr/>
            <p:nvPr/>
          </p:nvSpPr>
          <p:spPr>
            <a:xfrm>
              <a:off x="5271120" y="-1162800"/>
              <a:ext cx="36360" cy="36000"/>
            </a:xfrm>
            <a:custGeom>
              <a:avLst/>
              <a:gdLst/>
              <a:ahLst/>
              <a:rect l="l" t="t" r="r" b="b"/>
              <a:pathLst>
                <a:path w="1990" h="1958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CustomShape 563"/>
            <p:cNvSpPr/>
            <p:nvPr/>
          </p:nvSpPr>
          <p:spPr>
            <a:xfrm>
              <a:off x="5324760" y="-1245240"/>
              <a:ext cx="37800" cy="37800"/>
            </a:xfrm>
            <a:custGeom>
              <a:avLst/>
              <a:gdLst/>
              <a:ahLst/>
              <a:rect l="l" t="t" r="r" b="b"/>
              <a:pathLst>
                <a:path w="2056" h="2058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CustomShape 564"/>
            <p:cNvSpPr/>
            <p:nvPr/>
          </p:nvSpPr>
          <p:spPr>
            <a:xfrm>
              <a:off x="5385240" y="-132372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2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CustomShape 565"/>
            <p:cNvSpPr/>
            <p:nvPr/>
          </p:nvSpPr>
          <p:spPr>
            <a:xfrm>
              <a:off x="5450760" y="-139644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566"/>
            <p:cNvSpPr/>
            <p:nvPr/>
          </p:nvSpPr>
          <p:spPr>
            <a:xfrm>
              <a:off x="5522760" y="-146412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567"/>
            <p:cNvSpPr/>
            <p:nvPr/>
          </p:nvSpPr>
          <p:spPr>
            <a:xfrm>
              <a:off x="5599440" y="-152496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568"/>
            <p:cNvSpPr/>
            <p:nvPr/>
          </p:nvSpPr>
          <p:spPr>
            <a:xfrm>
              <a:off x="5681160" y="-157932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569"/>
            <p:cNvSpPr/>
            <p:nvPr/>
          </p:nvSpPr>
          <p:spPr>
            <a:xfrm>
              <a:off x="5767200" y="-162756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570"/>
            <p:cNvSpPr/>
            <p:nvPr/>
          </p:nvSpPr>
          <p:spPr>
            <a:xfrm>
              <a:off x="5856120" y="-166932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571"/>
            <p:cNvSpPr/>
            <p:nvPr/>
          </p:nvSpPr>
          <p:spPr>
            <a:xfrm>
              <a:off x="5950800" y="-17020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2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572"/>
            <p:cNvSpPr/>
            <p:nvPr/>
          </p:nvSpPr>
          <p:spPr>
            <a:xfrm>
              <a:off x="6048000" y="-17254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573"/>
            <p:cNvSpPr/>
            <p:nvPr/>
          </p:nvSpPr>
          <p:spPr>
            <a:xfrm>
              <a:off x="6147720" y="-174132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CustomShape 574"/>
            <p:cNvSpPr/>
            <p:nvPr/>
          </p:nvSpPr>
          <p:spPr>
            <a:xfrm>
              <a:off x="6249960" y="-174852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CustomShape 575"/>
            <p:cNvSpPr/>
            <p:nvPr/>
          </p:nvSpPr>
          <p:spPr>
            <a:xfrm>
              <a:off x="6349680" y="-175068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CustomShape 576"/>
            <p:cNvSpPr/>
            <p:nvPr/>
          </p:nvSpPr>
          <p:spPr>
            <a:xfrm>
              <a:off x="6447960" y="-174672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577"/>
            <p:cNvSpPr/>
            <p:nvPr/>
          </p:nvSpPr>
          <p:spPr>
            <a:xfrm>
              <a:off x="6546960" y="-173448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CustomShape 578"/>
            <p:cNvSpPr/>
            <p:nvPr/>
          </p:nvSpPr>
          <p:spPr>
            <a:xfrm>
              <a:off x="6644160" y="-171468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579"/>
            <p:cNvSpPr/>
            <p:nvPr/>
          </p:nvSpPr>
          <p:spPr>
            <a:xfrm>
              <a:off x="6740280" y="-16869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5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580"/>
            <p:cNvSpPr/>
            <p:nvPr/>
          </p:nvSpPr>
          <p:spPr>
            <a:xfrm>
              <a:off x="6831360" y="-165312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1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581"/>
            <p:cNvSpPr/>
            <p:nvPr/>
          </p:nvSpPr>
          <p:spPr>
            <a:xfrm>
              <a:off x="6922080" y="-161064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582"/>
            <p:cNvSpPr/>
            <p:nvPr/>
          </p:nvSpPr>
          <p:spPr>
            <a:xfrm>
              <a:off x="7008840" y="-15624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CustomShape 583"/>
            <p:cNvSpPr/>
            <p:nvPr/>
          </p:nvSpPr>
          <p:spPr>
            <a:xfrm>
              <a:off x="7089840" y="-15069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CustomShape 584"/>
            <p:cNvSpPr/>
            <p:nvPr/>
          </p:nvSpPr>
          <p:spPr>
            <a:xfrm>
              <a:off x="7168320" y="-1445400"/>
              <a:ext cx="3960" cy="4680"/>
            </a:xfrm>
            <a:custGeom>
              <a:avLst/>
              <a:gdLst/>
              <a:ahLst/>
              <a:rect l="l" t="t" r="r" b="b"/>
              <a:pathLst>
                <a:path w="229" h="271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CustomShape 585"/>
            <p:cNvSpPr/>
            <p:nvPr/>
          </p:nvSpPr>
          <p:spPr>
            <a:xfrm>
              <a:off x="7240320" y="-137880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62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CustomShape 586"/>
            <p:cNvSpPr/>
            <p:nvPr/>
          </p:nvSpPr>
          <p:spPr>
            <a:xfrm>
              <a:off x="7307280" y="-130644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62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CustomShape 587"/>
            <p:cNvSpPr/>
            <p:nvPr/>
          </p:nvSpPr>
          <p:spPr>
            <a:xfrm>
              <a:off x="7368120" y="-122976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CustomShape 588"/>
            <p:cNvSpPr/>
            <p:nvPr/>
          </p:nvSpPr>
          <p:spPr>
            <a:xfrm>
              <a:off x="7422480" y="-114768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3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CustomShape 589"/>
            <p:cNvSpPr/>
            <p:nvPr/>
          </p:nvSpPr>
          <p:spPr>
            <a:xfrm>
              <a:off x="7470720" y="-1062000"/>
              <a:ext cx="4320" cy="4680"/>
            </a:xfrm>
            <a:custGeom>
              <a:avLst/>
              <a:gdLst/>
              <a:ahLst/>
              <a:rect l="l" t="t" r="r" b="b"/>
              <a:pathLst>
                <a:path w="262" h="27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CustomShape 590"/>
            <p:cNvSpPr/>
            <p:nvPr/>
          </p:nvSpPr>
          <p:spPr>
            <a:xfrm>
              <a:off x="7512480" y="-972360"/>
              <a:ext cx="3960" cy="3960"/>
            </a:xfrm>
            <a:custGeom>
              <a:avLst/>
              <a:gdLst/>
              <a:ahLst/>
              <a:rect l="l" t="t" r="r" b="b"/>
              <a:pathLst>
                <a:path w="230" h="229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CustomShape 591"/>
            <p:cNvSpPr/>
            <p:nvPr/>
          </p:nvSpPr>
          <p:spPr>
            <a:xfrm>
              <a:off x="7547040" y="-88056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CustomShape 592"/>
            <p:cNvSpPr/>
            <p:nvPr/>
          </p:nvSpPr>
          <p:spPr>
            <a:xfrm>
              <a:off x="7573680" y="-78552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51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CustomShape 593"/>
            <p:cNvSpPr/>
            <p:nvPr/>
          </p:nvSpPr>
          <p:spPr>
            <a:xfrm>
              <a:off x="7592760" y="-68976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CustomShape 594"/>
            <p:cNvSpPr/>
            <p:nvPr/>
          </p:nvSpPr>
          <p:spPr>
            <a:xfrm>
              <a:off x="7603200" y="-591840"/>
              <a:ext cx="5760" cy="5760"/>
            </a:xfrm>
            <a:custGeom>
              <a:avLst/>
              <a:gdLst/>
              <a:ahLst/>
              <a:rect l="l" t="t" r="r" b="b"/>
              <a:pathLst>
                <a:path w="328" h="327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CustomShape 595"/>
            <p:cNvSpPr/>
            <p:nvPr/>
          </p:nvSpPr>
          <p:spPr>
            <a:xfrm>
              <a:off x="7536600" y="-5007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CustomShape 596"/>
            <p:cNvSpPr/>
            <p:nvPr/>
          </p:nvSpPr>
          <p:spPr>
            <a:xfrm>
              <a:off x="7533720" y="-40176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5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CustomShape 597"/>
            <p:cNvSpPr/>
            <p:nvPr/>
          </p:nvSpPr>
          <p:spPr>
            <a:xfrm>
              <a:off x="7522200" y="-3038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CustomShape 598"/>
            <p:cNvSpPr/>
            <p:nvPr/>
          </p:nvSpPr>
          <p:spPr>
            <a:xfrm>
              <a:off x="7502400" y="-20664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CustomShape 599"/>
            <p:cNvSpPr/>
            <p:nvPr/>
          </p:nvSpPr>
          <p:spPr>
            <a:xfrm>
              <a:off x="7476480" y="-11088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5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CustomShape 600"/>
            <p:cNvSpPr/>
            <p:nvPr/>
          </p:nvSpPr>
          <p:spPr>
            <a:xfrm>
              <a:off x="7440840" y="-19080"/>
              <a:ext cx="11880" cy="12240"/>
            </a:xfrm>
            <a:custGeom>
              <a:avLst/>
              <a:gdLst/>
              <a:ahLst/>
              <a:rect l="l" t="t" r="r" b="b"/>
              <a:pathLst>
                <a:path w="653" h="686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CustomShape 601"/>
            <p:cNvSpPr/>
            <p:nvPr/>
          </p:nvSpPr>
          <p:spPr>
            <a:xfrm>
              <a:off x="7399080" y="709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CustomShape 602"/>
            <p:cNvSpPr/>
            <p:nvPr/>
          </p:nvSpPr>
          <p:spPr>
            <a:xfrm>
              <a:off x="7349400" y="156960"/>
              <a:ext cx="6840" cy="6840"/>
            </a:xfrm>
            <a:custGeom>
              <a:avLst/>
              <a:gdLst/>
              <a:ahLst/>
              <a:rect l="l" t="t" r="r" b="b"/>
              <a:pathLst>
                <a:path w="393" h="393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CustomShape 603"/>
            <p:cNvSpPr/>
            <p:nvPr/>
          </p:nvSpPr>
          <p:spPr>
            <a:xfrm>
              <a:off x="7294680" y="23796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51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CustomShape 604"/>
            <p:cNvSpPr/>
            <p:nvPr/>
          </p:nvSpPr>
          <p:spPr>
            <a:xfrm>
              <a:off x="7231680" y="3139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CustomShape 605"/>
            <p:cNvSpPr/>
            <p:nvPr/>
          </p:nvSpPr>
          <p:spPr>
            <a:xfrm>
              <a:off x="7161840" y="3834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CustomShape 606"/>
            <p:cNvSpPr/>
            <p:nvPr/>
          </p:nvSpPr>
          <p:spPr>
            <a:xfrm>
              <a:off x="7087320" y="447480"/>
              <a:ext cx="1440" cy="360"/>
            </a:xfrm>
            <a:custGeom>
              <a:avLst/>
              <a:gdLst/>
              <a:ahLst/>
              <a:rect l="l" t="t" r="r" b="b"/>
              <a:pathLst>
                <a:path w="99" h="4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CustomShape 607"/>
            <p:cNvSpPr/>
            <p:nvPr/>
          </p:nvSpPr>
          <p:spPr>
            <a:xfrm>
              <a:off x="7007040" y="50472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CustomShape 608"/>
            <p:cNvSpPr/>
            <p:nvPr/>
          </p:nvSpPr>
          <p:spPr>
            <a:xfrm>
              <a:off x="6922440" y="555480"/>
              <a:ext cx="1440" cy="720"/>
            </a:xfrm>
            <a:custGeom>
              <a:avLst/>
              <a:gdLst/>
              <a:ahLst/>
              <a:rect l="l" t="t" r="r" b="b"/>
              <a:pathLst>
                <a:path w="99" h="67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CustomShape 609"/>
            <p:cNvSpPr/>
            <p:nvPr/>
          </p:nvSpPr>
          <p:spPr>
            <a:xfrm>
              <a:off x="6833880" y="5983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CustomShape 610"/>
            <p:cNvSpPr/>
            <p:nvPr/>
          </p:nvSpPr>
          <p:spPr>
            <a:xfrm>
              <a:off x="6742440" y="63396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CustomShape 611"/>
            <p:cNvSpPr/>
            <p:nvPr/>
          </p:nvSpPr>
          <p:spPr>
            <a:xfrm>
              <a:off x="6647040" y="66096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CustomShape 612"/>
            <p:cNvSpPr/>
            <p:nvPr/>
          </p:nvSpPr>
          <p:spPr>
            <a:xfrm>
              <a:off x="6549840" y="680400"/>
              <a:ext cx="5760" cy="5760"/>
            </a:xfrm>
            <a:custGeom>
              <a:avLst/>
              <a:gdLst/>
              <a:ahLst/>
              <a:rect l="l" t="t" r="r" b="b"/>
              <a:pathLst>
                <a:path w="328" h="327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CustomShape 613"/>
            <p:cNvSpPr/>
            <p:nvPr/>
          </p:nvSpPr>
          <p:spPr>
            <a:xfrm>
              <a:off x="6452280" y="69192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3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CustomShape 614"/>
            <p:cNvSpPr/>
            <p:nvPr/>
          </p:nvSpPr>
          <p:spPr>
            <a:xfrm>
              <a:off x="6352560" y="6948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CustomShape 615"/>
            <p:cNvSpPr/>
            <p:nvPr/>
          </p:nvSpPr>
          <p:spPr>
            <a:xfrm>
              <a:off x="6253920" y="6912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616"/>
            <p:cNvSpPr/>
            <p:nvPr/>
          </p:nvSpPr>
          <p:spPr>
            <a:xfrm>
              <a:off x="6156720" y="6793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CustomShape 617"/>
            <p:cNvSpPr/>
            <p:nvPr/>
          </p:nvSpPr>
          <p:spPr>
            <a:xfrm>
              <a:off x="6060960" y="65880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1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CustomShape 618"/>
            <p:cNvSpPr/>
            <p:nvPr/>
          </p:nvSpPr>
          <p:spPr>
            <a:xfrm>
              <a:off x="5965920" y="629640"/>
              <a:ext cx="10080" cy="10440"/>
            </a:xfrm>
            <a:custGeom>
              <a:avLst/>
              <a:gdLst/>
              <a:ahLst/>
              <a:rect l="l" t="t" r="r" b="b"/>
              <a:pathLst>
                <a:path w="556" h="588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CustomShape 619"/>
            <p:cNvSpPr/>
            <p:nvPr/>
          </p:nvSpPr>
          <p:spPr>
            <a:xfrm>
              <a:off x="5874120" y="59472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5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CustomShape 620"/>
            <p:cNvSpPr/>
            <p:nvPr/>
          </p:nvSpPr>
          <p:spPr>
            <a:xfrm>
              <a:off x="5785920" y="550440"/>
              <a:ext cx="10440" cy="10440"/>
            </a:xfrm>
            <a:custGeom>
              <a:avLst/>
              <a:gdLst/>
              <a:ahLst/>
              <a:rect l="l" t="t" r="r" b="b"/>
              <a:pathLst>
                <a:path w="588" h="588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CustomShape 621"/>
            <p:cNvSpPr/>
            <p:nvPr/>
          </p:nvSpPr>
          <p:spPr>
            <a:xfrm>
              <a:off x="5699880" y="499320"/>
              <a:ext cx="12240" cy="11880"/>
            </a:xfrm>
            <a:custGeom>
              <a:avLst/>
              <a:gdLst/>
              <a:ahLst/>
              <a:rect l="l" t="t" r="r" b="b"/>
              <a:pathLst>
                <a:path w="686" h="653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CustomShape 622"/>
            <p:cNvSpPr/>
            <p:nvPr/>
          </p:nvSpPr>
          <p:spPr>
            <a:xfrm>
              <a:off x="5620680" y="44244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CustomShape 623"/>
            <p:cNvSpPr/>
            <p:nvPr/>
          </p:nvSpPr>
          <p:spPr>
            <a:xfrm>
              <a:off x="5545800" y="37836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CustomShape 624"/>
            <p:cNvSpPr/>
            <p:nvPr/>
          </p:nvSpPr>
          <p:spPr>
            <a:xfrm>
              <a:off x="5475240" y="30852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8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CustomShape 625"/>
            <p:cNvSpPr/>
            <p:nvPr/>
          </p:nvSpPr>
          <p:spPr>
            <a:xfrm>
              <a:off x="5411520" y="23328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23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CustomShape 626"/>
            <p:cNvSpPr/>
            <p:nvPr/>
          </p:nvSpPr>
          <p:spPr>
            <a:xfrm>
              <a:off x="5353560" y="15264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CustomShape 627"/>
            <p:cNvSpPr/>
            <p:nvPr/>
          </p:nvSpPr>
          <p:spPr>
            <a:xfrm>
              <a:off x="5303520" y="6804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7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CustomShape 628"/>
            <p:cNvSpPr/>
            <p:nvPr/>
          </p:nvSpPr>
          <p:spPr>
            <a:xfrm>
              <a:off x="5259600" y="-2088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CustomShape 629"/>
            <p:cNvSpPr/>
            <p:nvPr/>
          </p:nvSpPr>
          <p:spPr>
            <a:xfrm>
              <a:off x="5223240" y="-112680"/>
              <a:ext cx="15840" cy="16560"/>
            </a:xfrm>
            <a:custGeom>
              <a:avLst/>
              <a:gdLst/>
              <a:ahLst/>
              <a:rect l="l" t="t" r="r" b="b"/>
              <a:pathLst>
                <a:path w="881" h="914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630"/>
            <p:cNvSpPr/>
            <p:nvPr/>
          </p:nvSpPr>
          <p:spPr>
            <a:xfrm>
              <a:off x="5194440" y="-20736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CustomShape 631"/>
            <p:cNvSpPr/>
            <p:nvPr/>
          </p:nvSpPr>
          <p:spPr>
            <a:xfrm>
              <a:off x="5175000" y="-3038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CustomShape 632"/>
            <p:cNvSpPr/>
            <p:nvPr/>
          </p:nvSpPr>
          <p:spPr>
            <a:xfrm>
              <a:off x="5160960" y="-401760"/>
              <a:ext cx="19440" cy="19080"/>
            </a:xfrm>
            <a:custGeom>
              <a:avLst/>
              <a:gdLst/>
              <a:ahLst/>
              <a:rect l="l" t="t" r="r" b="b"/>
              <a:pathLst>
                <a:path w="1077" h="1045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CustomShape 633"/>
            <p:cNvSpPr/>
            <p:nvPr/>
          </p:nvSpPr>
          <p:spPr>
            <a:xfrm>
              <a:off x="5157360" y="-50004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CustomShape 634"/>
            <p:cNvSpPr/>
            <p:nvPr/>
          </p:nvSpPr>
          <p:spPr>
            <a:xfrm>
              <a:off x="5160600" y="-5994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CustomShape 635"/>
            <p:cNvSpPr/>
            <p:nvPr/>
          </p:nvSpPr>
          <p:spPr>
            <a:xfrm>
              <a:off x="5173200" y="-6969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CustomShape 636"/>
            <p:cNvSpPr/>
            <p:nvPr/>
          </p:nvSpPr>
          <p:spPr>
            <a:xfrm>
              <a:off x="5191920" y="-793800"/>
              <a:ext cx="22680" cy="21960"/>
            </a:xfrm>
            <a:custGeom>
              <a:avLst/>
              <a:gdLst/>
              <a:ahLst/>
              <a:rect l="l" t="t" r="r" b="b"/>
              <a:pathLst>
                <a:path w="1241" h="1207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CustomShape 637"/>
            <p:cNvSpPr/>
            <p:nvPr/>
          </p:nvSpPr>
          <p:spPr>
            <a:xfrm>
              <a:off x="5220360" y="-88776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CustomShape 638"/>
            <p:cNvSpPr/>
            <p:nvPr/>
          </p:nvSpPr>
          <p:spPr>
            <a:xfrm>
              <a:off x="5254560" y="-9802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CustomShape 639"/>
            <p:cNvSpPr/>
            <p:nvPr/>
          </p:nvSpPr>
          <p:spPr>
            <a:xfrm>
              <a:off x="5298840" y="-10684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8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2" name="CustomShape 640"/>
            <p:cNvSpPr/>
            <p:nvPr/>
          </p:nvSpPr>
          <p:spPr>
            <a:xfrm>
              <a:off x="5348160" y="-115344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3" name="CustomShape 641"/>
            <p:cNvSpPr/>
            <p:nvPr/>
          </p:nvSpPr>
          <p:spPr>
            <a:xfrm>
              <a:off x="5405760" y="-123372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CustomShape 642"/>
            <p:cNvSpPr/>
            <p:nvPr/>
          </p:nvSpPr>
          <p:spPr>
            <a:xfrm>
              <a:off x="5468400" y="-13093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CustomShape 643"/>
            <p:cNvSpPr/>
            <p:nvPr/>
          </p:nvSpPr>
          <p:spPr>
            <a:xfrm>
              <a:off x="5537880" y="-137952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CustomShape 644"/>
            <p:cNvSpPr/>
            <p:nvPr/>
          </p:nvSpPr>
          <p:spPr>
            <a:xfrm>
              <a:off x="5611680" y="-144396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CustomShape 645"/>
            <p:cNvSpPr/>
            <p:nvPr/>
          </p:nvSpPr>
          <p:spPr>
            <a:xfrm>
              <a:off x="5692320" y="-150156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CustomShape 646"/>
            <p:cNvSpPr/>
            <p:nvPr/>
          </p:nvSpPr>
          <p:spPr>
            <a:xfrm>
              <a:off x="5775840" y="-15523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CustomShape 647"/>
            <p:cNvSpPr/>
            <p:nvPr/>
          </p:nvSpPr>
          <p:spPr>
            <a:xfrm>
              <a:off x="5863320" y="-159624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CustomShape 648"/>
            <p:cNvSpPr/>
            <p:nvPr/>
          </p:nvSpPr>
          <p:spPr>
            <a:xfrm>
              <a:off x="5955120" y="-163260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CustomShape 649"/>
            <p:cNvSpPr/>
            <p:nvPr/>
          </p:nvSpPr>
          <p:spPr>
            <a:xfrm>
              <a:off x="6048000" y="-16606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CustomShape 650"/>
            <p:cNvSpPr/>
            <p:nvPr/>
          </p:nvSpPr>
          <p:spPr>
            <a:xfrm>
              <a:off x="6144840" y="-1681560"/>
              <a:ext cx="32760" cy="32760"/>
            </a:xfrm>
            <a:custGeom>
              <a:avLst/>
              <a:gdLst/>
              <a:ahLst/>
              <a:rect l="l" t="t" r="r" b="b"/>
              <a:pathLst>
                <a:path w="1796" h="1795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CustomShape 651"/>
            <p:cNvSpPr/>
            <p:nvPr/>
          </p:nvSpPr>
          <p:spPr>
            <a:xfrm>
              <a:off x="6242040" y="-16934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CustomShape 652"/>
            <p:cNvSpPr/>
            <p:nvPr/>
          </p:nvSpPr>
          <p:spPr>
            <a:xfrm>
              <a:off x="6340320" y="-16970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CustomShape 653"/>
            <p:cNvSpPr/>
            <p:nvPr/>
          </p:nvSpPr>
          <p:spPr>
            <a:xfrm>
              <a:off x="6438960" y="-169272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CustomShape 654"/>
            <p:cNvSpPr/>
            <p:nvPr/>
          </p:nvSpPr>
          <p:spPr>
            <a:xfrm>
              <a:off x="6537960" y="-16801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CustomShape 655"/>
            <p:cNvSpPr/>
            <p:nvPr/>
          </p:nvSpPr>
          <p:spPr>
            <a:xfrm>
              <a:off x="6634440" y="-165888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CustomShape 656"/>
            <p:cNvSpPr/>
            <p:nvPr/>
          </p:nvSpPr>
          <p:spPr>
            <a:xfrm>
              <a:off x="6730560" y="-162936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CustomShape 657"/>
            <p:cNvSpPr/>
            <p:nvPr/>
          </p:nvSpPr>
          <p:spPr>
            <a:xfrm>
              <a:off x="6822360" y="-159336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CustomShape 658"/>
            <p:cNvSpPr/>
            <p:nvPr/>
          </p:nvSpPr>
          <p:spPr>
            <a:xfrm>
              <a:off x="6913080" y="-15480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CustomShape 659"/>
            <p:cNvSpPr/>
            <p:nvPr/>
          </p:nvSpPr>
          <p:spPr>
            <a:xfrm>
              <a:off x="6998760" y="-1496520"/>
              <a:ext cx="19080" cy="19800"/>
            </a:xfrm>
            <a:custGeom>
              <a:avLst/>
              <a:gdLst/>
              <a:ahLst/>
              <a:rect l="l" t="t" r="r" b="b"/>
              <a:pathLst>
                <a:path w="1045" h="108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CustomShape 660"/>
            <p:cNvSpPr/>
            <p:nvPr/>
          </p:nvSpPr>
          <p:spPr>
            <a:xfrm>
              <a:off x="7077600" y="-144000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5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CustomShape 661"/>
            <p:cNvSpPr/>
            <p:nvPr/>
          </p:nvSpPr>
          <p:spPr>
            <a:xfrm>
              <a:off x="7152480" y="-137592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CustomShape 662"/>
            <p:cNvSpPr/>
            <p:nvPr/>
          </p:nvSpPr>
          <p:spPr>
            <a:xfrm>
              <a:off x="7223400" y="-130572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2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CustomShape 663"/>
            <p:cNvSpPr/>
            <p:nvPr/>
          </p:nvSpPr>
          <p:spPr>
            <a:xfrm>
              <a:off x="7286760" y="-123084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CustomShape 664"/>
            <p:cNvSpPr/>
            <p:nvPr/>
          </p:nvSpPr>
          <p:spPr>
            <a:xfrm>
              <a:off x="7343640" y="-115164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CustomShape 665"/>
            <p:cNvSpPr/>
            <p:nvPr/>
          </p:nvSpPr>
          <p:spPr>
            <a:xfrm>
              <a:off x="7394040" y="-106740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CustomShape 666"/>
            <p:cNvSpPr/>
            <p:nvPr/>
          </p:nvSpPr>
          <p:spPr>
            <a:xfrm>
              <a:off x="7436520" y="-979560"/>
              <a:ext cx="20880" cy="20160"/>
            </a:xfrm>
            <a:custGeom>
              <a:avLst/>
              <a:gdLst/>
              <a:ahLst/>
              <a:rect l="l" t="t" r="r" b="b"/>
              <a:pathLst>
                <a:path w="1143" h="111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CustomShape 667"/>
            <p:cNvSpPr/>
            <p:nvPr/>
          </p:nvSpPr>
          <p:spPr>
            <a:xfrm>
              <a:off x="7472880" y="-8877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CustomShape 668"/>
            <p:cNvSpPr/>
            <p:nvPr/>
          </p:nvSpPr>
          <p:spPr>
            <a:xfrm>
              <a:off x="7500600" y="-7938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CustomShape 669"/>
            <p:cNvSpPr/>
            <p:nvPr/>
          </p:nvSpPr>
          <p:spPr>
            <a:xfrm>
              <a:off x="7521120" y="-6976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CustomShape 670"/>
            <p:cNvSpPr/>
            <p:nvPr/>
          </p:nvSpPr>
          <p:spPr>
            <a:xfrm>
              <a:off x="7533000" y="-5997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3" name="PlaceHolder 671"/>
          <p:cNvSpPr>
            <a:spLocks noGrp="1"/>
          </p:cNvSpPr>
          <p:nvPr>
            <p:ph type="title"/>
          </p:nvPr>
        </p:nvSpPr>
        <p:spPr>
          <a:xfrm>
            <a:off x="713160" y="2017800"/>
            <a:ext cx="3525120" cy="1107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4" name="PlaceHolder 6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c4ec1"/>
            </a:gs>
            <a:gs pos="100000">
              <a:srgbClr val="1e0040"/>
            </a:gs>
          </a:gsLst>
          <a:lin ang="809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roup 1"/>
          <p:cNvGrpSpPr/>
          <p:nvPr/>
        </p:nvGrpSpPr>
        <p:grpSpPr>
          <a:xfrm>
            <a:off x="-527400" y="-613080"/>
            <a:ext cx="3858480" cy="3858480"/>
            <a:chOff x="-527400" y="-613080"/>
            <a:chExt cx="3858480" cy="3858480"/>
          </a:xfrm>
        </p:grpSpPr>
        <p:sp>
          <p:nvSpPr>
            <p:cNvPr id="1512" name="CustomShape 2"/>
            <p:cNvSpPr/>
            <p:nvPr/>
          </p:nvSpPr>
          <p:spPr>
            <a:xfrm>
              <a:off x="-527400" y="-613080"/>
              <a:ext cx="3858480" cy="3858480"/>
            </a:xfrm>
            <a:custGeom>
              <a:avLst/>
              <a:gdLst/>
              <a:ahLst/>
              <a:rect l="l" t="t" r="r" b="b"/>
              <a:pathLst>
                <a:path w="208442" h="208442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3" name="CustomShape 3"/>
            <p:cNvSpPr/>
            <p:nvPr/>
          </p:nvSpPr>
          <p:spPr>
            <a:xfrm>
              <a:off x="3220920" y="13017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4" name="CustomShape 4"/>
            <p:cNvSpPr/>
            <p:nvPr/>
          </p:nvSpPr>
          <p:spPr>
            <a:xfrm>
              <a:off x="3215520" y="14324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5" name="CustomShape 5"/>
            <p:cNvSpPr/>
            <p:nvPr/>
          </p:nvSpPr>
          <p:spPr>
            <a:xfrm>
              <a:off x="3202920" y="156348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6" name="CustomShape 6"/>
            <p:cNvSpPr/>
            <p:nvPr/>
          </p:nvSpPr>
          <p:spPr>
            <a:xfrm>
              <a:off x="3179880" y="169308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7" name="CustomShape 7"/>
            <p:cNvSpPr/>
            <p:nvPr/>
          </p:nvSpPr>
          <p:spPr>
            <a:xfrm>
              <a:off x="3149280" y="182124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CustomShape 8"/>
            <p:cNvSpPr/>
            <p:nvPr/>
          </p:nvSpPr>
          <p:spPr>
            <a:xfrm>
              <a:off x="3109320" y="19468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CustomShape 9"/>
            <p:cNvSpPr/>
            <p:nvPr/>
          </p:nvSpPr>
          <p:spPr>
            <a:xfrm>
              <a:off x="3061080" y="206892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CustomShape 10"/>
            <p:cNvSpPr/>
            <p:nvPr/>
          </p:nvSpPr>
          <p:spPr>
            <a:xfrm>
              <a:off x="3003480" y="218772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CustomShape 11"/>
            <p:cNvSpPr/>
            <p:nvPr/>
          </p:nvSpPr>
          <p:spPr>
            <a:xfrm>
              <a:off x="2937600" y="230112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CustomShape 12"/>
            <p:cNvSpPr/>
            <p:nvPr/>
          </p:nvSpPr>
          <p:spPr>
            <a:xfrm>
              <a:off x="2864160" y="2411280"/>
              <a:ext cx="9360" cy="8640"/>
            </a:xfrm>
            <a:custGeom>
              <a:avLst/>
              <a:gdLst/>
              <a:ahLst/>
              <a:rect l="l" t="t" r="r" b="b"/>
              <a:pathLst>
                <a:path w="523" h="49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CustomShape 13"/>
            <p:cNvSpPr/>
            <p:nvPr/>
          </p:nvSpPr>
          <p:spPr>
            <a:xfrm>
              <a:off x="2784240" y="25138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4" name="CustomShape 14"/>
            <p:cNvSpPr/>
            <p:nvPr/>
          </p:nvSpPr>
          <p:spPr>
            <a:xfrm>
              <a:off x="2696040" y="2610360"/>
              <a:ext cx="3960" cy="3960"/>
            </a:xfrm>
            <a:custGeom>
              <a:avLst/>
              <a:gdLst/>
              <a:ahLst/>
              <a:rect l="l" t="t" r="r" b="b"/>
              <a:pathLst>
                <a:path w="229" h="23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CustomShape 15"/>
            <p:cNvSpPr/>
            <p:nvPr/>
          </p:nvSpPr>
          <p:spPr>
            <a:xfrm>
              <a:off x="2600640" y="27000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CustomShape 16"/>
            <p:cNvSpPr/>
            <p:nvPr/>
          </p:nvSpPr>
          <p:spPr>
            <a:xfrm>
              <a:off x="2499480" y="27824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CustomShape 17"/>
            <p:cNvSpPr/>
            <p:nvPr/>
          </p:nvSpPr>
          <p:spPr>
            <a:xfrm>
              <a:off x="2391120" y="285696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CustomShape 18"/>
            <p:cNvSpPr/>
            <p:nvPr/>
          </p:nvSpPr>
          <p:spPr>
            <a:xfrm>
              <a:off x="2279520" y="29246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9" name="CustomShape 19"/>
            <p:cNvSpPr/>
            <p:nvPr/>
          </p:nvSpPr>
          <p:spPr>
            <a:xfrm>
              <a:off x="2161800" y="2982600"/>
              <a:ext cx="3960" cy="3960"/>
            </a:xfrm>
            <a:custGeom>
              <a:avLst/>
              <a:gdLst/>
              <a:ahLst/>
              <a:rect l="l" t="t" r="r" b="b"/>
              <a:pathLst>
                <a:path w="230" h="23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0" name="CustomShape 20"/>
            <p:cNvSpPr/>
            <p:nvPr/>
          </p:nvSpPr>
          <p:spPr>
            <a:xfrm>
              <a:off x="2040480" y="30312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CustomShape 21"/>
            <p:cNvSpPr/>
            <p:nvPr/>
          </p:nvSpPr>
          <p:spPr>
            <a:xfrm>
              <a:off x="1914840" y="307260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2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CustomShape 22"/>
            <p:cNvSpPr/>
            <p:nvPr/>
          </p:nvSpPr>
          <p:spPr>
            <a:xfrm>
              <a:off x="1787400" y="31039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CustomShape 23"/>
            <p:cNvSpPr/>
            <p:nvPr/>
          </p:nvSpPr>
          <p:spPr>
            <a:xfrm>
              <a:off x="1658160" y="312660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6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CustomShape 24"/>
            <p:cNvSpPr/>
            <p:nvPr/>
          </p:nvSpPr>
          <p:spPr>
            <a:xfrm>
              <a:off x="1526400" y="3139560"/>
              <a:ext cx="12240" cy="11880"/>
            </a:xfrm>
            <a:custGeom>
              <a:avLst/>
              <a:gdLst/>
              <a:ahLst/>
              <a:rect l="l" t="t" r="r" b="b"/>
              <a:pathLst>
                <a:path w="686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CustomShape 25"/>
            <p:cNvSpPr/>
            <p:nvPr/>
          </p:nvSpPr>
          <p:spPr>
            <a:xfrm>
              <a:off x="1395360" y="314316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CustomShape 26"/>
            <p:cNvSpPr/>
            <p:nvPr/>
          </p:nvSpPr>
          <p:spPr>
            <a:xfrm>
              <a:off x="1264320" y="313776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CustomShape 27"/>
            <p:cNvSpPr/>
            <p:nvPr/>
          </p:nvSpPr>
          <p:spPr>
            <a:xfrm>
              <a:off x="1132920" y="3123720"/>
              <a:ext cx="16560" cy="15840"/>
            </a:xfrm>
            <a:custGeom>
              <a:avLst/>
              <a:gdLst/>
              <a:ahLst/>
              <a:rect l="l" t="t" r="r" b="b"/>
              <a:pathLst>
                <a:path w="915" h="882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CustomShape 28"/>
            <p:cNvSpPr/>
            <p:nvPr/>
          </p:nvSpPr>
          <p:spPr>
            <a:xfrm>
              <a:off x="1004760" y="310032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CustomShape 29"/>
            <p:cNvSpPr/>
            <p:nvPr/>
          </p:nvSpPr>
          <p:spPr>
            <a:xfrm>
              <a:off x="876600" y="30668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CustomShape 30"/>
            <p:cNvSpPr/>
            <p:nvPr/>
          </p:nvSpPr>
          <p:spPr>
            <a:xfrm>
              <a:off x="752760" y="302580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2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CustomShape 31"/>
            <p:cNvSpPr/>
            <p:nvPr/>
          </p:nvSpPr>
          <p:spPr>
            <a:xfrm>
              <a:off x="631080" y="297468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8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CustomShape 32"/>
            <p:cNvSpPr/>
            <p:nvPr/>
          </p:nvSpPr>
          <p:spPr>
            <a:xfrm>
              <a:off x="513360" y="29152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CustomShape 33"/>
            <p:cNvSpPr/>
            <p:nvPr/>
          </p:nvSpPr>
          <p:spPr>
            <a:xfrm>
              <a:off x="401040" y="284832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CustomShape 34"/>
            <p:cNvSpPr/>
            <p:nvPr/>
          </p:nvSpPr>
          <p:spPr>
            <a:xfrm>
              <a:off x="292680" y="277344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CustomShape 35"/>
            <p:cNvSpPr/>
            <p:nvPr/>
          </p:nvSpPr>
          <p:spPr>
            <a:xfrm>
              <a:off x="191160" y="2690640"/>
              <a:ext cx="22680" cy="22680"/>
            </a:xfrm>
            <a:custGeom>
              <a:avLst/>
              <a:gdLst/>
              <a:ahLst/>
              <a:rect l="l" t="t" r="r" b="b"/>
              <a:pathLst>
                <a:path w="1240" h="124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CustomShape 36"/>
            <p:cNvSpPr/>
            <p:nvPr/>
          </p:nvSpPr>
          <p:spPr>
            <a:xfrm>
              <a:off x="93960" y="260136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CustomShape 37"/>
            <p:cNvSpPr/>
            <p:nvPr/>
          </p:nvSpPr>
          <p:spPr>
            <a:xfrm>
              <a:off x="3960" y="2504880"/>
              <a:ext cx="25560" cy="25200"/>
            </a:xfrm>
            <a:custGeom>
              <a:avLst/>
              <a:gdLst/>
              <a:ahLst/>
              <a:rect l="l" t="t" r="r" b="b"/>
              <a:pathLst>
                <a:path w="1403" h="1371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CustomShape 38"/>
            <p:cNvSpPr/>
            <p:nvPr/>
          </p:nvSpPr>
          <p:spPr>
            <a:xfrm>
              <a:off x="-77400" y="240264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CustomShape 39"/>
            <p:cNvSpPr/>
            <p:nvPr/>
          </p:nvSpPr>
          <p:spPr>
            <a:xfrm>
              <a:off x="-153360" y="22946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CustomShape 40"/>
            <p:cNvSpPr/>
            <p:nvPr/>
          </p:nvSpPr>
          <p:spPr>
            <a:xfrm>
              <a:off x="-219960" y="21823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CustomShape 41"/>
            <p:cNvSpPr/>
            <p:nvPr/>
          </p:nvSpPr>
          <p:spPr>
            <a:xfrm>
              <a:off x="-279720" y="206460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CustomShape 42"/>
            <p:cNvSpPr/>
            <p:nvPr/>
          </p:nvSpPr>
          <p:spPr>
            <a:xfrm>
              <a:off x="-330840" y="19432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CustomShape 43"/>
            <p:cNvSpPr/>
            <p:nvPr/>
          </p:nvSpPr>
          <p:spPr>
            <a:xfrm>
              <a:off x="-372240" y="18190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9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CustomShape 44"/>
            <p:cNvSpPr/>
            <p:nvPr/>
          </p:nvSpPr>
          <p:spPr>
            <a:xfrm>
              <a:off x="-405360" y="1691280"/>
              <a:ext cx="30960" cy="31680"/>
            </a:xfrm>
            <a:custGeom>
              <a:avLst/>
              <a:gdLst/>
              <a:ahLst/>
              <a:rect l="l" t="t" r="r" b="b"/>
              <a:pathLst>
                <a:path w="1698" h="173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CustomShape 45"/>
            <p:cNvSpPr/>
            <p:nvPr/>
          </p:nvSpPr>
          <p:spPr>
            <a:xfrm>
              <a:off x="-428400" y="156204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CustomShape 46"/>
            <p:cNvSpPr/>
            <p:nvPr/>
          </p:nvSpPr>
          <p:spPr>
            <a:xfrm>
              <a:off x="-441360" y="143244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2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CustomShape 47"/>
            <p:cNvSpPr/>
            <p:nvPr/>
          </p:nvSpPr>
          <p:spPr>
            <a:xfrm>
              <a:off x="-447480" y="13006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CustomShape 48"/>
            <p:cNvSpPr/>
            <p:nvPr/>
          </p:nvSpPr>
          <p:spPr>
            <a:xfrm>
              <a:off x="-443520" y="11703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CustomShape 49"/>
            <p:cNvSpPr/>
            <p:nvPr/>
          </p:nvSpPr>
          <p:spPr>
            <a:xfrm>
              <a:off x="-430560" y="103932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2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CustomShape 50"/>
            <p:cNvSpPr/>
            <p:nvPr/>
          </p:nvSpPr>
          <p:spPr>
            <a:xfrm>
              <a:off x="-407160" y="91044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CustomShape 51"/>
            <p:cNvSpPr/>
            <p:nvPr/>
          </p:nvSpPr>
          <p:spPr>
            <a:xfrm>
              <a:off x="-374400" y="783000"/>
              <a:ext cx="34200" cy="34560"/>
            </a:xfrm>
            <a:custGeom>
              <a:avLst/>
              <a:gdLst/>
              <a:ahLst/>
              <a:rect l="l" t="t" r="r" b="b"/>
              <a:pathLst>
                <a:path w="1860" h="1893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CustomShape 52"/>
            <p:cNvSpPr/>
            <p:nvPr/>
          </p:nvSpPr>
          <p:spPr>
            <a:xfrm>
              <a:off x="-333000" y="659880"/>
              <a:ext cx="34200" cy="34200"/>
            </a:xfrm>
            <a:custGeom>
              <a:avLst/>
              <a:gdLst/>
              <a:ahLst/>
              <a:rect l="l" t="t" r="r" b="b"/>
              <a:pathLst>
                <a:path w="1860" h="1861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CustomShape 53"/>
            <p:cNvSpPr/>
            <p:nvPr/>
          </p:nvSpPr>
          <p:spPr>
            <a:xfrm>
              <a:off x="-284040" y="53748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CustomShape 54"/>
            <p:cNvSpPr/>
            <p:nvPr/>
          </p:nvSpPr>
          <p:spPr>
            <a:xfrm>
              <a:off x="-226080" y="4215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CustomShape 55"/>
            <p:cNvSpPr/>
            <p:nvPr/>
          </p:nvSpPr>
          <p:spPr>
            <a:xfrm>
              <a:off x="-158760" y="30852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8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CustomShape 56"/>
            <p:cNvSpPr/>
            <p:nvPr/>
          </p:nvSpPr>
          <p:spPr>
            <a:xfrm>
              <a:off x="-83880" y="200520"/>
              <a:ext cx="36000" cy="36360"/>
            </a:xfrm>
            <a:custGeom>
              <a:avLst/>
              <a:gdLst/>
              <a:ahLst/>
              <a:rect l="l" t="t" r="r" b="b"/>
              <a:pathLst>
                <a:path w="1958" h="199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CustomShape 57"/>
            <p:cNvSpPr/>
            <p:nvPr/>
          </p:nvSpPr>
          <p:spPr>
            <a:xfrm>
              <a:off x="-1800" y="990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CustomShape 58"/>
            <p:cNvSpPr/>
            <p:nvPr/>
          </p:nvSpPr>
          <p:spPr>
            <a:xfrm>
              <a:off x="87480" y="36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CustomShape 59"/>
            <p:cNvSpPr/>
            <p:nvPr/>
          </p:nvSpPr>
          <p:spPr>
            <a:xfrm>
              <a:off x="183600" y="-86400"/>
              <a:ext cx="36000" cy="36360"/>
            </a:xfrm>
            <a:custGeom>
              <a:avLst/>
              <a:gdLst/>
              <a:ahLst/>
              <a:rect l="l" t="t" r="r" b="b"/>
              <a:pathLst>
                <a:path w="1958" h="1991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CustomShape 60"/>
            <p:cNvSpPr/>
            <p:nvPr/>
          </p:nvSpPr>
          <p:spPr>
            <a:xfrm>
              <a:off x="286200" y="-167400"/>
              <a:ext cx="34200" cy="34200"/>
            </a:xfrm>
            <a:custGeom>
              <a:avLst/>
              <a:gdLst/>
              <a:ahLst/>
              <a:rect l="l" t="t" r="r" b="b"/>
              <a:pathLst>
                <a:path w="1861" h="186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CustomShape 61"/>
            <p:cNvSpPr/>
            <p:nvPr/>
          </p:nvSpPr>
          <p:spPr>
            <a:xfrm>
              <a:off x="394920" y="-2415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CustomShape 62"/>
            <p:cNvSpPr/>
            <p:nvPr/>
          </p:nvSpPr>
          <p:spPr>
            <a:xfrm>
              <a:off x="507240" y="-30744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CustomShape 63"/>
            <p:cNvSpPr/>
            <p:nvPr/>
          </p:nvSpPr>
          <p:spPr>
            <a:xfrm>
              <a:off x="625680" y="-36468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7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CustomShape 64"/>
            <p:cNvSpPr/>
            <p:nvPr/>
          </p:nvSpPr>
          <p:spPr>
            <a:xfrm>
              <a:off x="748800" y="-4132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CustomShape 65"/>
            <p:cNvSpPr/>
            <p:nvPr/>
          </p:nvSpPr>
          <p:spPr>
            <a:xfrm>
              <a:off x="873720" y="-4528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CustomShape 66"/>
            <p:cNvSpPr/>
            <p:nvPr/>
          </p:nvSpPr>
          <p:spPr>
            <a:xfrm>
              <a:off x="1002240" y="-4838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CustomShape 67"/>
            <p:cNvSpPr/>
            <p:nvPr/>
          </p:nvSpPr>
          <p:spPr>
            <a:xfrm>
              <a:off x="1133280" y="-50508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8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CustomShape 68"/>
            <p:cNvSpPr/>
            <p:nvPr/>
          </p:nvSpPr>
          <p:spPr>
            <a:xfrm>
              <a:off x="1264320" y="-51768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CustomShape 69"/>
            <p:cNvSpPr/>
            <p:nvPr/>
          </p:nvSpPr>
          <p:spPr>
            <a:xfrm>
              <a:off x="1397160" y="-520920"/>
              <a:ext cx="8640" cy="9000"/>
            </a:xfrm>
            <a:custGeom>
              <a:avLst/>
              <a:gdLst/>
              <a:ahLst/>
              <a:rect l="l" t="t" r="r" b="b"/>
              <a:pathLst>
                <a:path w="490" h="508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CustomShape 70"/>
            <p:cNvSpPr/>
            <p:nvPr/>
          </p:nvSpPr>
          <p:spPr>
            <a:xfrm>
              <a:off x="1527840" y="-5162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CustomShape 71"/>
            <p:cNvSpPr/>
            <p:nvPr/>
          </p:nvSpPr>
          <p:spPr>
            <a:xfrm>
              <a:off x="1657440" y="-5025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CustomShape 72"/>
            <p:cNvSpPr/>
            <p:nvPr/>
          </p:nvSpPr>
          <p:spPr>
            <a:xfrm>
              <a:off x="1786680" y="-4795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CustomShape 73"/>
            <p:cNvSpPr/>
            <p:nvPr/>
          </p:nvSpPr>
          <p:spPr>
            <a:xfrm>
              <a:off x="1911600" y="-44748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CustomShape 74"/>
            <p:cNvSpPr/>
            <p:nvPr/>
          </p:nvSpPr>
          <p:spPr>
            <a:xfrm>
              <a:off x="2036160" y="-407160"/>
              <a:ext cx="10440" cy="10440"/>
            </a:xfrm>
            <a:custGeom>
              <a:avLst/>
              <a:gdLst/>
              <a:ahLst/>
              <a:rect l="l" t="t" r="r" b="b"/>
              <a:pathLst>
                <a:path w="588" h="588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CustomShape 75"/>
            <p:cNvSpPr/>
            <p:nvPr/>
          </p:nvSpPr>
          <p:spPr>
            <a:xfrm>
              <a:off x="2158200" y="-356400"/>
              <a:ext cx="10080" cy="10440"/>
            </a:xfrm>
            <a:custGeom>
              <a:avLst/>
              <a:gdLst/>
              <a:ahLst/>
              <a:rect l="l" t="t" r="r" b="b"/>
              <a:pathLst>
                <a:path w="555" h="588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CustomShape 76"/>
            <p:cNvSpPr/>
            <p:nvPr/>
          </p:nvSpPr>
          <p:spPr>
            <a:xfrm>
              <a:off x="2273400" y="-29844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CustomShape 77"/>
            <p:cNvSpPr/>
            <p:nvPr/>
          </p:nvSpPr>
          <p:spPr>
            <a:xfrm>
              <a:off x="2385360" y="-232560"/>
              <a:ext cx="12960" cy="13680"/>
            </a:xfrm>
            <a:custGeom>
              <a:avLst/>
              <a:gdLst/>
              <a:ahLst/>
              <a:rect l="l" t="t" r="r" b="b"/>
              <a:pathLst>
                <a:path w="718" h="751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CustomShape 78"/>
            <p:cNvSpPr/>
            <p:nvPr/>
          </p:nvSpPr>
          <p:spPr>
            <a:xfrm>
              <a:off x="2492280" y="-15840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CustomShape 79"/>
            <p:cNvSpPr/>
            <p:nvPr/>
          </p:nvSpPr>
          <p:spPr>
            <a:xfrm>
              <a:off x="2593440" y="-76680"/>
              <a:ext cx="15840" cy="15840"/>
            </a:xfrm>
            <a:custGeom>
              <a:avLst/>
              <a:gdLst/>
              <a:ahLst/>
              <a:rect l="l" t="t" r="r" b="b"/>
              <a:pathLst>
                <a:path w="881" h="882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0" name="CustomShape 80"/>
            <p:cNvSpPr/>
            <p:nvPr/>
          </p:nvSpPr>
          <p:spPr>
            <a:xfrm>
              <a:off x="2688480" y="1152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CustomShape 81"/>
            <p:cNvSpPr/>
            <p:nvPr/>
          </p:nvSpPr>
          <p:spPr>
            <a:xfrm>
              <a:off x="2777040" y="10620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CustomShape 82"/>
            <p:cNvSpPr/>
            <p:nvPr/>
          </p:nvSpPr>
          <p:spPr>
            <a:xfrm>
              <a:off x="2858760" y="20772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6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3" name="CustomShape 83"/>
            <p:cNvSpPr/>
            <p:nvPr/>
          </p:nvSpPr>
          <p:spPr>
            <a:xfrm>
              <a:off x="2931120" y="3132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CustomShape 84"/>
            <p:cNvSpPr/>
            <p:nvPr/>
          </p:nvSpPr>
          <p:spPr>
            <a:xfrm>
              <a:off x="2997360" y="42516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CustomShape 85"/>
            <p:cNvSpPr/>
            <p:nvPr/>
          </p:nvSpPr>
          <p:spPr>
            <a:xfrm>
              <a:off x="3055680" y="5410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CustomShape 86"/>
            <p:cNvSpPr/>
            <p:nvPr/>
          </p:nvSpPr>
          <p:spPr>
            <a:xfrm>
              <a:off x="3105000" y="66132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6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CustomShape 87"/>
            <p:cNvSpPr/>
            <p:nvPr/>
          </p:nvSpPr>
          <p:spPr>
            <a:xfrm>
              <a:off x="3146760" y="78480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CustomShape 88"/>
            <p:cNvSpPr/>
            <p:nvPr/>
          </p:nvSpPr>
          <p:spPr>
            <a:xfrm>
              <a:off x="3179160" y="91188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CustomShape 89"/>
            <p:cNvSpPr/>
            <p:nvPr/>
          </p:nvSpPr>
          <p:spPr>
            <a:xfrm>
              <a:off x="3201120" y="10393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CustomShape 90"/>
            <p:cNvSpPr/>
            <p:nvPr/>
          </p:nvSpPr>
          <p:spPr>
            <a:xfrm>
              <a:off x="3215520" y="11703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CustomShape 91"/>
            <p:cNvSpPr/>
            <p:nvPr/>
          </p:nvSpPr>
          <p:spPr>
            <a:xfrm>
              <a:off x="3124800" y="128988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8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CustomShape 92"/>
            <p:cNvSpPr/>
            <p:nvPr/>
          </p:nvSpPr>
          <p:spPr>
            <a:xfrm>
              <a:off x="3121200" y="1421280"/>
              <a:ext cx="52200" cy="52200"/>
            </a:xfrm>
            <a:custGeom>
              <a:avLst/>
              <a:gdLst/>
              <a:ahLst/>
              <a:rect l="l" t="t" r="r" b="b"/>
              <a:pathLst>
                <a:path w="2839" h="284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3" name="CustomShape 93"/>
            <p:cNvSpPr/>
            <p:nvPr/>
          </p:nvSpPr>
          <p:spPr>
            <a:xfrm>
              <a:off x="3107880" y="1552320"/>
              <a:ext cx="49680" cy="49680"/>
            </a:xfrm>
            <a:custGeom>
              <a:avLst/>
              <a:gdLst/>
              <a:ahLst/>
              <a:rect l="l" t="t" r="r" b="b"/>
              <a:pathLst>
                <a:path w="2708" h="2709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4" name="CustomShape 94"/>
            <p:cNvSpPr/>
            <p:nvPr/>
          </p:nvSpPr>
          <p:spPr>
            <a:xfrm>
              <a:off x="3084480" y="1683000"/>
              <a:ext cx="46800" cy="46800"/>
            </a:xfrm>
            <a:custGeom>
              <a:avLst/>
              <a:gdLst/>
              <a:ahLst/>
              <a:rect l="l" t="t" r="r" b="b"/>
              <a:pathLst>
                <a:path w="2545" h="2546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CustomShape 95"/>
            <p:cNvSpPr/>
            <p:nvPr/>
          </p:nvSpPr>
          <p:spPr>
            <a:xfrm>
              <a:off x="3052440" y="181080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49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6" name="CustomShape 96"/>
            <p:cNvSpPr/>
            <p:nvPr/>
          </p:nvSpPr>
          <p:spPr>
            <a:xfrm>
              <a:off x="3010320" y="193536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6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7" name="CustomShape 97"/>
            <p:cNvSpPr/>
            <p:nvPr/>
          </p:nvSpPr>
          <p:spPr>
            <a:xfrm>
              <a:off x="2958120" y="205560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CustomShape 98"/>
            <p:cNvSpPr/>
            <p:nvPr/>
          </p:nvSpPr>
          <p:spPr>
            <a:xfrm>
              <a:off x="2897280" y="2171520"/>
              <a:ext cx="39600" cy="38880"/>
            </a:xfrm>
            <a:custGeom>
              <a:avLst/>
              <a:gdLst/>
              <a:ahLst/>
              <a:rect l="l" t="t" r="r" b="b"/>
              <a:pathLst>
                <a:path w="2154" h="2121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9" name="CustomShape 99"/>
            <p:cNvSpPr/>
            <p:nvPr/>
          </p:nvSpPr>
          <p:spPr>
            <a:xfrm>
              <a:off x="2828880" y="228312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7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0" name="CustomShape 100"/>
            <p:cNvSpPr/>
            <p:nvPr/>
          </p:nvSpPr>
          <p:spPr>
            <a:xfrm>
              <a:off x="2751840" y="23889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1" name="CustomShape 101"/>
            <p:cNvSpPr/>
            <p:nvPr/>
          </p:nvSpPr>
          <p:spPr>
            <a:xfrm>
              <a:off x="2666160" y="24883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CustomShape 102"/>
            <p:cNvSpPr/>
            <p:nvPr/>
          </p:nvSpPr>
          <p:spPr>
            <a:xfrm>
              <a:off x="2573640" y="258156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CustomShape 103"/>
            <p:cNvSpPr/>
            <p:nvPr/>
          </p:nvSpPr>
          <p:spPr>
            <a:xfrm>
              <a:off x="2475720" y="26679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CustomShape 104"/>
            <p:cNvSpPr/>
            <p:nvPr/>
          </p:nvSpPr>
          <p:spPr>
            <a:xfrm>
              <a:off x="2371320" y="2746440"/>
              <a:ext cx="31680" cy="30960"/>
            </a:xfrm>
            <a:custGeom>
              <a:avLst/>
              <a:gdLst/>
              <a:ahLst/>
              <a:rect l="l" t="t" r="r" b="b"/>
              <a:pathLst>
                <a:path w="1729" h="1697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CustomShape 105"/>
            <p:cNvSpPr/>
            <p:nvPr/>
          </p:nvSpPr>
          <p:spPr>
            <a:xfrm>
              <a:off x="2261880" y="28170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CustomShape 106"/>
            <p:cNvSpPr/>
            <p:nvPr/>
          </p:nvSpPr>
          <p:spPr>
            <a:xfrm>
              <a:off x="2145960" y="28778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CustomShape 107"/>
            <p:cNvSpPr/>
            <p:nvPr/>
          </p:nvSpPr>
          <p:spPr>
            <a:xfrm>
              <a:off x="2027160" y="293184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CustomShape 108"/>
            <p:cNvSpPr/>
            <p:nvPr/>
          </p:nvSpPr>
          <p:spPr>
            <a:xfrm>
              <a:off x="1903320" y="297468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9" name="CustomShape 109"/>
            <p:cNvSpPr/>
            <p:nvPr/>
          </p:nvSpPr>
          <p:spPr>
            <a:xfrm>
              <a:off x="1776600" y="300888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0" name="CustomShape 110"/>
            <p:cNvSpPr/>
            <p:nvPr/>
          </p:nvSpPr>
          <p:spPr>
            <a:xfrm>
              <a:off x="1648440" y="303300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CustomShape 111"/>
            <p:cNvSpPr/>
            <p:nvPr/>
          </p:nvSpPr>
          <p:spPr>
            <a:xfrm>
              <a:off x="1519920" y="304812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CustomShape 112"/>
            <p:cNvSpPr/>
            <p:nvPr/>
          </p:nvSpPr>
          <p:spPr>
            <a:xfrm>
              <a:off x="1388880" y="30531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71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CustomShape 113"/>
            <p:cNvSpPr/>
            <p:nvPr/>
          </p:nvSpPr>
          <p:spPr>
            <a:xfrm>
              <a:off x="1260360" y="3049920"/>
              <a:ext cx="22680" cy="22680"/>
            </a:xfrm>
            <a:custGeom>
              <a:avLst/>
              <a:gdLst/>
              <a:ahLst/>
              <a:rect l="l" t="t" r="r" b="b"/>
              <a:pathLst>
                <a:path w="1241" h="124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CustomShape 114"/>
            <p:cNvSpPr/>
            <p:nvPr/>
          </p:nvSpPr>
          <p:spPr>
            <a:xfrm>
              <a:off x="1129320" y="303516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CustomShape 115"/>
            <p:cNvSpPr/>
            <p:nvPr/>
          </p:nvSpPr>
          <p:spPr>
            <a:xfrm>
              <a:off x="1000080" y="301032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CustomShape 116"/>
            <p:cNvSpPr/>
            <p:nvPr/>
          </p:nvSpPr>
          <p:spPr>
            <a:xfrm>
              <a:off x="870840" y="29739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CustomShape 117"/>
            <p:cNvSpPr/>
            <p:nvPr/>
          </p:nvSpPr>
          <p:spPr>
            <a:xfrm>
              <a:off x="746280" y="29293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CustomShape 118"/>
            <p:cNvSpPr/>
            <p:nvPr/>
          </p:nvSpPr>
          <p:spPr>
            <a:xfrm>
              <a:off x="625680" y="28749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CustomShape 119"/>
            <p:cNvSpPr/>
            <p:nvPr/>
          </p:nvSpPr>
          <p:spPr>
            <a:xfrm>
              <a:off x="508320" y="281268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1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CustomShape 120"/>
            <p:cNvSpPr/>
            <p:nvPr/>
          </p:nvSpPr>
          <p:spPr>
            <a:xfrm>
              <a:off x="395280" y="274140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CustomShape 121"/>
            <p:cNvSpPr/>
            <p:nvPr/>
          </p:nvSpPr>
          <p:spPr>
            <a:xfrm>
              <a:off x="290880" y="266364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5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CustomShape 122"/>
            <p:cNvSpPr/>
            <p:nvPr/>
          </p:nvSpPr>
          <p:spPr>
            <a:xfrm>
              <a:off x="191160" y="257832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6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CustomShape 123"/>
            <p:cNvSpPr/>
            <p:nvPr/>
          </p:nvSpPr>
          <p:spPr>
            <a:xfrm>
              <a:off x="99720" y="248544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CustomShape 124"/>
            <p:cNvSpPr/>
            <p:nvPr/>
          </p:nvSpPr>
          <p:spPr>
            <a:xfrm>
              <a:off x="13320" y="238716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CustomShape 125"/>
            <p:cNvSpPr/>
            <p:nvPr/>
          </p:nvSpPr>
          <p:spPr>
            <a:xfrm>
              <a:off x="-64080" y="228132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CustomShape 126"/>
            <p:cNvSpPr/>
            <p:nvPr/>
          </p:nvSpPr>
          <p:spPr>
            <a:xfrm>
              <a:off x="-134640" y="217080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5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CustomShape 127"/>
            <p:cNvSpPr/>
            <p:nvPr/>
          </p:nvSpPr>
          <p:spPr>
            <a:xfrm>
              <a:off x="-195840" y="205560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CustomShape 128"/>
            <p:cNvSpPr/>
            <p:nvPr/>
          </p:nvSpPr>
          <p:spPr>
            <a:xfrm>
              <a:off x="-248400" y="193536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CustomShape 129"/>
            <p:cNvSpPr/>
            <p:nvPr/>
          </p:nvSpPr>
          <p:spPr>
            <a:xfrm>
              <a:off x="-291600" y="181152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CustomShape 130"/>
            <p:cNvSpPr/>
            <p:nvPr/>
          </p:nvSpPr>
          <p:spPr>
            <a:xfrm>
              <a:off x="-325440" y="168516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CustomShape 131"/>
            <p:cNvSpPr/>
            <p:nvPr/>
          </p:nvSpPr>
          <p:spPr>
            <a:xfrm>
              <a:off x="-347760" y="1557720"/>
              <a:ext cx="39960" cy="40320"/>
            </a:xfrm>
            <a:custGeom>
              <a:avLst/>
              <a:gdLst/>
              <a:ahLst/>
              <a:rect l="l" t="t" r="r" b="b"/>
              <a:pathLst>
                <a:path w="2187" h="2188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CustomShape 132"/>
            <p:cNvSpPr/>
            <p:nvPr/>
          </p:nvSpPr>
          <p:spPr>
            <a:xfrm>
              <a:off x="-362880" y="1427400"/>
              <a:ext cx="39960" cy="39960"/>
            </a:xfrm>
            <a:custGeom>
              <a:avLst/>
              <a:gdLst/>
              <a:ahLst/>
              <a:rect l="l" t="t" r="r" b="b"/>
              <a:pathLst>
                <a:path w="2186" h="2187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CustomShape 133"/>
            <p:cNvSpPr/>
            <p:nvPr/>
          </p:nvSpPr>
          <p:spPr>
            <a:xfrm>
              <a:off x="-367920" y="129708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CustomShape 134"/>
            <p:cNvSpPr/>
            <p:nvPr/>
          </p:nvSpPr>
          <p:spPr>
            <a:xfrm>
              <a:off x="-362880" y="1166040"/>
              <a:ext cx="39960" cy="40680"/>
            </a:xfrm>
            <a:custGeom>
              <a:avLst/>
              <a:gdLst/>
              <a:ahLst/>
              <a:rect l="l" t="t" r="r" b="b"/>
              <a:pathLst>
                <a:path w="2186" h="2219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CustomShape 135"/>
            <p:cNvSpPr/>
            <p:nvPr/>
          </p:nvSpPr>
          <p:spPr>
            <a:xfrm>
              <a:off x="-349200" y="103608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2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CustomShape 136"/>
            <p:cNvSpPr/>
            <p:nvPr/>
          </p:nvSpPr>
          <p:spPr>
            <a:xfrm>
              <a:off x="-325080" y="90756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CustomShape 137"/>
            <p:cNvSpPr/>
            <p:nvPr/>
          </p:nvSpPr>
          <p:spPr>
            <a:xfrm>
              <a:off x="-290520" y="78120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CustomShape 138"/>
            <p:cNvSpPr/>
            <p:nvPr/>
          </p:nvSpPr>
          <p:spPr>
            <a:xfrm>
              <a:off x="-247680" y="65736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CustomShape 139"/>
            <p:cNvSpPr/>
            <p:nvPr/>
          </p:nvSpPr>
          <p:spPr>
            <a:xfrm>
              <a:off x="-194400" y="537840"/>
              <a:ext cx="39600" cy="38880"/>
            </a:xfrm>
            <a:custGeom>
              <a:avLst/>
              <a:gdLst/>
              <a:ahLst/>
              <a:rect l="l" t="t" r="r" b="b"/>
              <a:pathLst>
                <a:path w="2154" h="2121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CustomShape 140"/>
            <p:cNvSpPr/>
            <p:nvPr/>
          </p:nvSpPr>
          <p:spPr>
            <a:xfrm>
              <a:off x="-132840" y="42264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CustomShape 141"/>
            <p:cNvSpPr/>
            <p:nvPr/>
          </p:nvSpPr>
          <p:spPr>
            <a:xfrm>
              <a:off x="-63360" y="31212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2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2" name="CustomShape 142"/>
            <p:cNvSpPr/>
            <p:nvPr/>
          </p:nvSpPr>
          <p:spPr>
            <a:xfrm>
              <a:off x="15480" y="207720"/>
              <a:ext cx="37800" cy="37080"/>
            </a:xfrm>
            <a:custGeom>
              <a:avLst/>
              <a:gdLst/>
              <a:ahLst/>
              <a:rect l="l" t="t" r="r" b="b"/>
              <a:pathLst>
                <a:path w="2057" h="2023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3" name="CustomShape 143"/>
            <p:cNvSpPr/>
            <p:nvPr/>
          </p:nvSpPr>
          <p:spPr>
            <a:xfrm>
              <a:off x="100800" y="108720"/>
              <a:ext cx="37800" cy="37800"/>
            </a:xfrm>
            <a:custGeom>
              <a:avLst/>
              <a:gdLst/>
              <a:ahLst/>
              <a:rect l="l" t="t" r="r" b="b"/>
              <a:pathLst>
                <a:path w="2056" h="2056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CustomShape 144"/>
            <p:cNvSpPr/>
            <p:nvPr/>
          </p:nvSpPr>
          <p:spPr>
            <a:xfrm>
              <a:off x="193320" y="15480"/>
              <a:ext cx="37080" cy="37800"/>
            </a:xfrm>
            <a:custGeom>
              <a:avLst/>
              <a:gdLst/>
              <a:ahLst/>
              <a:rect l="l" t="t" r="r" b="b"/>
              <a:pathLst>
                <a:path w="2023" h="2056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CustomShape 145"/>
            <p:cNvSpPr/>
            <p:nvPr/>
          </p:nvSpPr>
          <p:spPr>
            <a:xfrm>
              <a:off x="293400" y="-687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CustomShape 146"/>
            <p:cNvSpPr/>
            <p:nvPr/>
          </p:nvSpPr>
          <p:spPr>
            <a:xfrm>
              <a:off x="398520" y="-14616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8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CustomShape 147"/>
            <p:cNvSpPr/>
            <p:nvPr/>
          </p:nvSpPr>
          <p:spPr>
            <a:xfrm>
              <a:off x="508320" y="-21564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CustomShape 148"/>
            <p:cNvSpPr/>
            <p:nvPr/>
          </p:nvSpPr>
          <p:spPr>
            <a:xfrm>
              <a:off x="624240" y="-2779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CustomShape 149"/>
            <p:cNvSpPr/>
            <p:nvPr/>
          </p:nvSpPr>
          <p:spPr>
            <a:xfrm>
              <a:off x="744480" y="-32904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0" name="CustomShape 150"/>
            <p:cNvSpPr/>
            <p:nvPr/>
          </p:nvSpPr>
          <p:spPr>
            <a:xfrm>
              <a:off x="868320" y="-37260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1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CustomShape 151"/>
            <p:cNvSpPr/>
            <p:nvPr/>
          </p:nvSpPr>
          <p:spPr>
            <a:xfrm>
              <a:off x="994320" y="-40716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CustomShape 152"/>
            <p:cNvSpPr/>
            <p:nvPr/>
          </p:nvSpPr>
          <p:spPr>
            <a:xfrm>
              <a:off x="1124280" y="-4302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6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3" name="CustomShape 153"/>
            <p:cNvSpPr/>
            <p:nvPr/>
          </p:nvSpPr>
          <p:spPr>
            <a:xfrm>
              <a:off x="1254240" y="-4446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4" name="CustomShape 154"/>
            <p:cNvSpPr/>
            <p:nvPr/>
          </p:nvSpPr>
          <p:spPr>
            <a:xfrm>
              <a:off x="1383840" y="-4500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CustomShape 155"/>
            <p:cNvSpPr/>
            <p:nvPr/>
          </p:nvSpPr>
          <p:spPr>
            <a:xfrm>
              <a:off x="1515600" y="-4446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7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CustomShape 156"/>
            <p:cNvSpPr/>
            <p:nvPr/>
          </p:nvSpPr>
          <p:spPr>
            <a:xfrm>
              <a:off x="1645560" y="-43128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CustomShape 157"/>
            <p:cNvSpPr/>
            <p:nvPr/>
          </p:nvSpPr>
          <p:spPr>
            <a:xfrm>
              <a:off x="1773000" y="-40788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CustomShape 158"/>
            <p:cNvSpPr/>
            <p:nvPr/>
          </p:nvSpPr>
          <p:spPr>
            <a:xfrm>
              <a:off x="1898640" y="-37440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CustomShape 159"/>
            <p:cNvSpPr/>
            <p:nvPr/>
          </p:nvSpPr>
          <p:spPr>
            <a:xfrm>
              <a:off x="2021040" y="-3322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0" name="CustomShape 160"/>
            <p:cNvSpPr/>
            <p:nvPr/>
          </p:nvSpPr>
          <p:spPr>
            <a:xfrm>
              <a:off x="2140560" y="-280440"/>
              <a:ext cx="39960" cy="40680"/>
            </a:xfrm>
            <a:custGeom>
              <a:avLst/>
              <a:gdLst/>
              <a:ahLst/>
              <a:rect l="l" t="t" r="r" b="b"/>
              <a:pathLst>
                <a:path w="2186" h="2219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1" name="CustomShape 161"/>
            <p:cNvSpPr/>
            <p:nvPr/>
          </p:nvSpPr>
          <p:spPr>
            <a:xfrm>
              <a:off x="2255400" y="-21996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CustomShape 162"/>
            <p:cNvSpPr/>
            <p:nvPr/>
          </p:nvSpPr>
          <p:spPr>
            <a:xfrm>
              <a:off x="2364840" y="-15120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CustomShape 163"/>
            <p:cNvSpPr/>
            <p:nvPr/>
          </p:nvSpPr>
          <p:spPr>
            <a:xfrm>
              <a:off x="2469600" y="-73800"/>
              <a:ext cx="45000" cy="45000"/>
            </a:xfrm>
            <a:custGeom>
              <a:avLst/>
              <a:gdLst/>
              <a:ahLst/>
              <a:rect l="l" t="t" r="r" b="b"/>
              <a:pathLst>
                <a:path w="2447" h="2448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CustomShape 164"/>
            <p:cNvSpPr/>
            <p:nvPr/>
          </p:nvSpPr>
          <p:spPr>
            <a:xfrm>
              <a:off x="2567520" y="10800"/>
              <a:ext cx="46800" cy="46080"/>
            </a:xfrm>
            <a:custGeom>
              <a:avLst/>
              <a:gdLst/>
              <a:ahLst/>
              <a:rect l="l" t="t" r="r" b="b"/>
              <a:pathLst>
                <a:path w="2545" h="2513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CustomShape 165"/>
            <p:cNvSpPr/>
            <p:nvPr/>
          </p:nvSpPr>
          <p:spPr>
            <a:xfrm>
              <a:off x="2660400" y="103320"/>
              <a:ext cx="46800" cy="46800"/>
            </a:xfrm>
            <a:custGeom>
              <a:avLst/>
              <a:gdLst/>
              <a:ahLst/>
              <a:rect l="l" t="t" r="r" b="b"/>
              <a:pathLst>
                <a:path w="2546" h="2547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CustomShape 166"/>
            <p:cNvSpPr/>
            <p:nvPr/>
          </p:nvSpPr>
          <p:spPr>
            <a:xfrm>
              <a:off x="2745000" y="201600"/>
              <a:ext cx="47880" cy="47880"/>
            </a:xfrm>
            <a:custGeom>
              <a:avLst/>
              <a:gdLst/>
              <a:ahLst/>
              <a:rect l="l" t="t" r="r" b="b"/>
              <a:pathLst>
                <a:path w="2611" h="261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7" name="CustomShape 167"/>
            <p:cNvSpPr/>
            <p:nvPr/>
          </p:nvSpPr>
          <p:spPr>
            <a:xfrm>
              <a:off x="2822400" y="305640"/>
              <a:ext cx="49320" cy="49680"/>
            </a:xfrm>
            <a:custGeom>
              <a:avLst/>
              <a:gdLst/>
              <a:ahLst/>
              <a:rect l="l" t="t" r="r" b="b"/>
              <a:pathLst>
                <a:path w="2675" h="2709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8" name="CustomShape 168"/>
            <p:cNvSpPr/>
            <p:nvPr/>
          </p:nvSpPr>
          <p:spPr>
            <a:xfrm>
              <a:off x="2890800" y="416160"/>
              <a:ext cx="51120" cy="51120"/>
            </a:xfrm>
            <a:custGeom>
              <a:avLst/>
              <a:gdLst/>
              <a:ahLst/>
              <a:rect l="l" t="t" r="r" b="b"/>
              <a:pathLst>
                <a:path w="2773" h="2774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9" name="CustomShape 169"/>
            <p:cNvSpPr/>
            <p:nvPr/>
          </p:nvSpPr>
          <p:spPr>
            <a:xfrm>
              <a:off x="2950920" y="530640"/>
              <a:ext cx="52920" cy="52200"/>
            </a:xfrm>
            <a:custGeom>
              <a:avLst/>
              <a:gdLst/>
              <a:ahLst/>
              <a:rect l="l" t="t" r="r" b="b"/>
              <a:pathLst>
                <a:path w="2871" h="2839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0" name="CustomShape 170"/>
            <p:cNvSpPr/>
            <p:nvPr/>
          </p:nvSpPr>
          <p:spPr>
            <a:xfrm>
              <a:off x="3004200" y="650880"/>
              <a:ext cx="52200" cy="52200"/>
            </a:xfrm>
            <a:custGeom>
              <a:avLst/>
              <a:gdLst/>
              <a:ahLst/>
              <a:rect l="l" t="t" r="r" b="b"/>
              <a:pathLst>
                <a:path w="2839" h="2839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CustomShape 171"/>
            <p:cNvSpPr/>
            <p:nvPr/>
          </p:nvSpPr>
          <p:spPr>
            <a:xfrm>
              <a:off x="3047760" y="773640"/>
              <a:ext cx="52920" cy="52920"/>
            </a:xfrm>
            <a:custGeom>
              <a:avLst/>
              <a:gdLst/>
              <a:ahLst/>
              <a:rect l="l" t="t" r="r" b="b"/>
              <a:pathLst>
                <a:path w="2871" h="2871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CustomShape 172"/>
            <p:cNvSpPr/>
            <p:nvPr/>
          </p:nvSpPr>
          <p:spPr>
            <a:xfrm>
              <a:off x="3081960" y="900360"/>
              <a:ext cx="52200" cy="52920"/>
            </a:xfrm>
            <a:custGeom>
              <a:avLst/>
              <a:gdLst/>
              <a:ahLst/>
              <a:rect l="l" t="t" r="r" b="b"/>
              <a:pathLst>
                <a:path w="2839" h="2873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CustomShape 173"/>
            <p:cNvSpPr/>
            <p:nvPr/>
          </p:nvSpPr>
          <p:spPr>
            <a:xfrm>
              <a:off x="3105000" y="1028160"/>
              <a:ext cx="54000" cy="54000"/>
            </a:xfrm>
            <a:custGeom>
              <a:avLst/>
              <a:gdLst/>
              <a:ahLst/>
              <a:rect l="l" t="t" r="r" b="b"/>
              <a:pathLst>
                <a:path w="2936" h="2937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CustomShape 174"/>
            <p:cNvSpPr/>
            <p:nvPr/>
          </p:nvSpPr>
          <p:spPr>
            <a:xfrm>
              <a:off x="3120120" y="115812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6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CustomShape 175"/>
            <p:cNvSpPr/>
            <p:nvPr/>
          </p:nvSpPr>
          <p:spPr>
            <a:xfrm>
              <a:off x="3061440" y="131328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CustomShape 176"/>
            <p:cNvSpPr/>
            <p:nvPr/>
          </p:nvSpPr>
          <p:spPr>
            <a:xfrm>
              <a:off x="3055680" y="14432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CustomShape 177"/>
            <p:cNvSpPr/>
            <p:nvPr/>
          </p:nvSpPr>
          <p:spPr>
            <a:xfrm>
              <a:off x="3040560" y="157248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CustomShape 178"/>
            <p:cNvSpPr/>
            <p:nvPr/>
          </p:nvSpPr>
          <p:spPr>
            <a:xfrm>
              <a:off x="3013200" y="169920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CustomShape 179"/>
            <p:cNvSpPr/>
            <p:nvPr/>
          </p:nvSpPr>
          <p:spPr>
            <a:xfrm>
              <a:off x="2976840" y="182376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CustomShape 180"/>
            <p:cNvSpPr/>
            <p:nvPr/>
          </p:nvSpPr>
          <p:spPr>
            <a:xfrm>
              <a:off x="2930040" y="194508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8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CustomShape 181"/>
            <p:cNvSpPr/>
            <p:nvPr/>
          </p:nvSpPr>
          <p:spPr>
            <a:xfrm>
              <a:off x="2874240" y="2062080"/>
              <a:ext cx="19080" cy="19800"/>
            </a:xfrm>
            <a:custGeom>
              <a:avLst/>
              <a:gdLst/>
              <a:ahLst/>
              <a:rect l="l" t="t" r="r" b="b"/>
              <a:pathLst>
                <a:path w="1045" h="108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CustomShape 182"/>
            <p:cNvSpPr/>
            <p:nvPr/>
          </p:nvSpPr>
          <p:spPr>
            <a:xfrm>
              <a:off x="2806560" y="2173320"/>
              <a:ext cx="24480" cy="23760"/>
            </a:xfrm>
            <a:custGeom>
              <a:avLst/>
              <a:gdLst/>
              <a:ahLst/>
              <a:rect l="l" t="t" r="r" b="b"/>
              <a:pathLst>
                <a:path w="1339" h="1305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CustomShape 183"/>
            <p:cNvSpPr/>
            <p:nvPr/>
          </p:nvSpPr>
          <p:spPr>
            <a:xfrm>
              <a:off x="2733120" y="22802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CustomShape 184"/>
            <p:cNvSpPr/>
            <p:nvPr/>
          </p:nvSpPr>
          <p:spPr>
            <a:xfrm>
              <a:off x="2651040" y="23817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1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CustomShape 185"/>
            <p:cNvSpPr/>
            <p:nvPr/>
          </p:nvSpPr>
          <p:spPr>
            <a:xfrm>
              <a:off x="2561040" y="24757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CustomShape 186"/>
            <p:cNvSpPr/>
            <p:nvPr/>
          </p:nvSpPr>
          <p:spPr>
            <a:xfrm>
              <a:off x="2463840" y="256284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9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CustomShape 187"/>
            <p:cNvSpPr/>
            <p:nvPr/>
          </p:nvSpPr>
          <p:spPr>
            <a:xfrm>
              <a:off x="2360520" y="264240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CustomShape 188"/>
            <p:cNvSpPr/>
            <p:nvPr/>
          </p:nvSpPr>
          <p:spPr>
            <a:xfrm>
              <a:off x="2250720" y="271512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CustomShape 189"/>
            <p:cNvSpPr/>
            <p:nvPr/>
          </p:nvSpPr>
          <p:spPr>
            <a:xfrm>
              <a:off x="2137680" y="27784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CustomShape 190"/>
            <p:cNvSpPr/>
            <p:nvPr/>
          </p:nvSpPr>
          <p:spPr>
            <a:xfrm>
              <a:off x="2018520" y="2833920"/>
              <a:ext cx="39600" cy="38880"/>
            </a:xfrm>
            <a:custGeom>
              <a:avLst/>
              <a:gdLst/>
              <a:ahLst/>
              <a:rect l="l" t="t" r="r" b="b"/>
              <a:pathLst>
                <a:path w="2153" h="2121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CustomShape 191"/>
            <p:cNvSpPr/>
            <p:nvPr/>
          </p:nvSpPr>
          <p:spPr>
            <a:xfrm>
              <a:off x="1897200" y="28803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2" name="CustomShape 192"/>
            <p:cNvSpPr/>
            <p:nvPr/>
          </p:nvSpPr>
          <p:spPr>
            <a:xfrm>
              <a:off x="1777680" y="292140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CustomShape 193"/>
            <p:cNvSpPr/>
            <p:nvPr/>
          </p:nvSpPr>
          <p:spPr>
            <a:xfrm>
              <a:off x="1655640" y="295272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5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CustomShape 194"/>
            <p:cNvSpPr/>
            <p:nvPr/>
          </p:nvSpPr>
          <p:spPr>
            <a:xfrm>
              <a:off x="1528920" y="29714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CustomShape 195"/>
            <p:cNvSpPr/>
            <p:nvPr/>
          </p:nvSpPr>
          <p:spPr>
            <a:xfrm>
              <a:off x="1400760" y="2979000"/>
              <a:ext cx="2520" cy="2520"/>
            </a:xfrm>
            <a:custGeom>
              <a:avLst/>
              <a:gdLst/>
              <a:ahLst/>
              <a:rect l="l" t="t" r="r" b="b"/>
              <a:pathLst>
                <a:path w="165" h="164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6" name="CustomShape 196"/>
            <p:cNvSpPr/>
            <p:nvPr/>
          </p:nvSpPr>
          <p:spPr>
            <a:xfrm>
              <a:off x="1270440" y="29732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CustomShape 197"/>
            <p:cNvSpPr/>
            <p:nvPr/>
          </p:nvSpPr>
          <p:spPr>
            <a:xfrm>
              <a:off x="1140480" y="29581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5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8" name="CustomShape 198"/>
            <p:cNvSpPr/>
            <p:nvPr/>
          </p:nvSpPr>
          <p:spPr>
            <a:xfrm>
              <a:off x="1012680" y="29322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9" name="CustomShape 199"/>
            <p:cNvSpPr/>
            <p:nvPr/>
          </p:nvSpPr>
          <p:spPr>
            <a:xfrm>
              <a:off x="885960" y="289620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0" name="CustomShape 200"/>
            <p:cNvSpPr/>
            <p:nvPr/>
          </p:nvSpPr>
          <p:spPr>
            <a:xfrm>
              <a:off x="763920" y="2850840"/>
              <a:ext cx="3960" cy="4320"/>
            </a:xfrm>
            <a:custGeom>
              <a:avLst/>
              <a:gdLst/>
              <a:ahLst/>
              <a:rect l="l" t="t" r="r" b="b"/>
              <a:pathLst>
                <a:path w="230" h="262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1" name="CustomShape 201"/>
            <p:cNvSpPr/>
            <p:nvPr/>
          </p:nvSpPr>
          <p:spPr>
            <a:xfrm>
              <a:off x="644400" y="27957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2" name="CustomShape 202"/>
            <p:cNvSpPr/>
            <p:nvPr/>
          </p:nvSpPr>
          <p:spPr>
            <a:xfrm>
              <a:off x="529560" y="273132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3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3" name="CustomShape 203"/>
            <p:cNvSpPr/>
            <p:nvPr/>
          </p:nvSpPr>
          <p:spPr>
            <a:xfrm>
              <a:off x="420120" y="26575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4" name="CustomShape 204"/>
            <p:cNvSpPr/>
            <p:nvPr/>
          </p:nvSpPr>
          <p:spPr>
            <a:xfrm>
              <a:off x="317520" y="2575440"/>
              <a:ext cx="10440" cy="10440"/>
            </a:xfrm>
            <a:custGeom>
              <a:avLst/>
              <a:gdLst/>
              <a:ahLst/>
              <a:rect l="l" t="t" r="r" b="b"/>
              <a:pathLst>
                <a:path w="589" h="589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5" name="CustomShape 205"/>
            <p:cNvSpPr/>
            <p:nvPr/>
          </p:nvSpPr>
          <p:spPr>
            <a:xfrm>
              <a:off x="221040" y="248652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6" name="CustomShape 206"/>
            <p:cNvSpPr/>
            <p:nvPr/>
          </p:nvSpPr>
          <p:spPr>
            <a:xfrm>
              <a:off x="131040" y="239004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7" name="CustomShape 207"/>
            <p:cNvSpPr/>
            <p:nvPr/>
          </p:nvSpPr>
          <p:spPr>
            <a:xfrm>
              <a:off x="48960" y="228564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8" name="CustomShape 208"/>
            <p:cNvSpPr/>
            <p:nvPr/>
          </p:nvSpPr>
          <p:spPr>
            <a:xfrm>
              <a:off x="-24120" y="2176920"/>
              <a:ext cx="17640" cy="18000"/>
            </a:xfrm>
            <a:custGeom>
              <a:avLst/>
              <a:gdLst/>
              <a:ahLst/>
              <a:rect l="l" t="t" r="r" b="b"/>
              <a:pathLst>
                <a:path w="979" h="983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9" name="CustomShape 209"/>
            <p:cNvSpPr/>
            <p:nvPr/>
          </p:nvSpPr>
          <p:spPr>
            <a:xfrm>
              <a:off x="-90720" y="206172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CustomShape 210"/>
            <p:cNvSpPr/>
            <p:nvPr/>
          </p:nvSpPr>
          <p:spPr>
            <a:xfrm>
              <a:off x="-145800" y="194184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1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1" name="CustomShape 211"/>
            <p:cNvSpPr/>
            <p:nvPr/>
          </p:nvSpPr>
          <p:spPr>
            <a:xfrm>
              <a:off x="-192240" y="181872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4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2" name="CustomShape 212"/>
            <p:cNvSpPr/>
            <p:nvPr/>
          </p:nvSpPr>
          <p:spPr>
            <a:xfrm>
              <a:off x="-228960" y="1691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3" name="CustomShape 213"/>
            <p:cNvSpPr/>
            <p:nvPr/>
          </p:nvSpPr>
          <p:spPr>
            <a:xfrm>
              <a:off x="-255600" y="156348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4" name="CustomShape 214"/>
            <p:cNvSpPr/>
            <p:nvPr/>
          </p:nvSpPr>
          <p:spPr>
            <a:xfrm>
              <a:off x="-270720" y="14324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5" name="CustomShape 215"/>
            <p:cNvSpPr/>
            <p:nvPr/>
          </p:nvSpPr>
          <p:spPr>
            <a:xfrm>
              <a:off x="-277920" y="13006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CustomShape 216"/>
            <p:cNvSpPr/>
            <p:nvPr/>
          </p:nvSpPr>
          <p:spPr>
            <a:xfrm>
              <a:off x="-273600" y="116892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7" name="CustomShape 217"/>
            <p:cNvSpPr/>
            <p:nvPr/>
          </p:nvSpPr>
          <p:spPr>
            <a:xfrm>
              <a:off x="-259200" y="1038600"/>
              <a:ext cx="36360" cy="36000"/>
            </a:xfrm>
            <a:custGeom>
              <a:avLst/>
              <a:gdLst/>
              <a:ahLst/>
              <a:rect l="l" t="t" r="r" b="b"/>
              <a:pathLst>
                <a:path w="1991" h="1958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8" name="CustomShape 218"/>
            <p:cNvSpPr/>
            <p:nvPr/>
          </p:nvSpPr>
          <p:spPr>
            <a:xfrm>
              <a:off x="-235080" y="90936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2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9" name="CustomShape 219"/>
            <p:cNvSpPr/>
            <p:nvPr/>
          </p:nvSpPr>
          <p:spPr>
            <a:xfrm>
              <a:off x="-200160" y="78264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0" name="CustomShape 220"/>
            <p:cNvSpPr/>
            <p:nvPr/>
          </p:nvSpPr>
          <p:spPr>
            <a:xfrm>
              <a:off x="-156600" y="65880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1" name="CustomShape 221"/>
            <p:cNvSpPr/>
            <p:nvPr/>
          </p:nvSpPr>
          <p:spPr>
            <a:xfrm>
              <a:off x="-102240" y="539640"/>
              <a:ext cx="45000" cy="45000"/>
            </a:xfrm>
            <a:custGeom>
              <a:avLst/>
              <a:gdLst/>
              <a:ahLst/>
              <a:rect l="l" t="t" r="r" b="b"/>
              <a:pathLst>
                <a:path w="2447" h="2447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2" name="CustomShape 222"/>
            <p:cNvSpPr/>
            <p:nvPr/>
          </p:nvSpPr>
          <p:spPr>
            <a:xfrm>
              <a:off x="-39960" y="424440"/>
              <a:ext cx="47880" cy="47520"/>
            </a:xfrm>
            <a:custGeom>
              <a:avLst/>
              <a:gdLst/>
              <a:ahLst/>
              <a:rect l="l" t="t" r="r" b="b"/>
              <a:pathLst>
                <a:path w="2611" h="2577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3" name="CustomShape 223"/>
            <p:cNvSpPr/>
            <p:nvPr/>
          </p:nvSpPr>
          <p:spPr>
            <a:xfrm>
              <a:off x="30600" y="314640"/>
              <a:ext cx="51120" cy="51120"/>
            </a:xfrm>
            <a:custGeom>
              <a:avLst/>
              <a:gdLst/>
              <a:ahLst/>
              <a:rect l="l" t="t" r="r" b="b"/>
              <a:pathLst>
                <a:path w="2774" h="2773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4" name="CustomShape 224"/>
            <p:cNvSpPr/>
            <p:nvPr/>
          </p:nvSpPr>
          <p:spPr>
            <a:xfrm>
              <a:off x="110880" y="211320"/>
              <a:ext cx="52200" cy="52920"/>
            </a:xfrm>
            <a:custGeom>
              <a:avLst/>
              <a:gdLst/>
              <a:ahLst/>
              <a:rect l="l" t="t" r="r" b="b"/>
              <a:pathLst>
                <a:path w="2839" h="2871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5" name="CustomShape 225"/>
            <p:cNvSpPr/>
            <p:nvPr/>
          </p:nvSpPr>
          <p:spPr>
            <a:xfrm>
              <a:off x="199080" y="11448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6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6" name="CustomShape 226"/>
            <p:cNvSpPr/>
            <p:nvPr/>
          </p:nvSpPr>
          <p:spPr>
            <a:xfrm>
              <a:off x="294120" y="24840"/>
              <a:ext cx="55800" cy="55800"/>
            </a:xfrm>
            <a:custGeom>
              <a:avLst/>
              <a:gdLst/>
              <a:ahLst/>
              <a:rect l="l" t="t" r="r" b="b"/>
              <a:pathLst>
                <a:path w="3035" h="3035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CustomShape 227"/>
            <p:cNvSpPr/>
            <p:nvPr/>
          </p:nvSpPr>
          <p:spPr>
            <a:xfrm>
              <a:off x="396720" y="-55800"/>
              <a:ext cx="55800" cy="55080"/>
            </a:xfrm>
            <a:custGeom>
              <a:avLst/>
              <a:gdLst/>
              <a:ahLst/>
              <a:rect l="l" t="t" r="r" b="b"/>
              <a:pathLst>
                <a:path w="3034" h="3002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CustomShape 228"/>
            <p:cNvSpPr/>
            <p:nvPr/>
          </p:nvSpPr>
          <p:spPr>
            <a:xfrm>
              <a:off x="504720" y="-128160"/>
              <a:ext cx="55080" cy="55080"/>
            </a:xfrm>
            <a:custGeom>
              <a:avLst/>
              <a:gdLst/>
              <a:ahLst/>
              <a:rect l="l" t="t" r="r" b="b"/>
              <a:pathLst>
                <a:path w="3002" h="3002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9" name="CustomShape 229"/>
            <p:cNvSpPr/>
            <p:nvPr/>
          </p:nvSpPr>
          <p:spPr>
            <a:xfrm>
              <a:off x="619560" y="-192600"/>
              <a:ext cx="55800" cy="55800"/>
            </a:xfrm>
            <a:custGeom>
              <a:avLst/>
              <a:gdLst/>
              <a:ahLst/>
              <a:rect l="l" t="t" r="r" b="b"/>
              <a:pathLst>
                <a:path w="3035" h="3035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0" name="CustomShape 230"/>
            <p:cNvSpPr/>
            <p:nvPr/>
          </p:nvSpPr>
          <p:spPr>
            <a:xfrm>
              <a:off x="736560" y="-248400"/>
              <a:ext cx="56880" cy="56880"/>
            </a:xfrm>
            <a:custGeom>
              <a:avLst/>
              <a:gdLst/>
              <a:ahLst/>
              <a:rect l="l" t="t" r="r" b="b"/>
              <a:pathLst>
                <a:path w="3099" h="310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1" name="CustomShape 231"/>
            <p:cNvSpPr/>
            <p:nvPr/>
          </p:nvSpPr>
          <p:spPr>
            <a:xfrm>
              <a:off x="861120" y="-291240"/>
              <a:ext cx="52920" cy="52200"/>
            </a:xfrm>
            <a:custGeom>
              <a:avLst/>
              <a:gdLst/>
              <a:ahLst/>
              <a:rect l="l" t="t" r="r" b="b"/>
              <a:pathLst>
                <a:path w="2872" h="2839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2" name="CustomShape 232"/>
            <p:cNvSpPr/>
            <p:nvPr/>
          </p:nvSpPr>
          <p:spPr>
            <a:xfrm>
              <a:off x="991440" y="-32256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3" name="CustomShape 233"/>
            <p:cNvSpPr/>
            <p:nvPr/>
          </p:nvSpPr>
          <p:spPr>
            <a:xfrm>
              <a:off x="1124280" y="-3420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4" name="CustomShape 234"/>
            <p:cNvSpPr/>
            <p:nvPr/>
          </p:nvSpPr>
          <p:spPr>
            <a:xfrm>
              <a:off x="1258920" y="-35352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CustomShape 235"/>
            <p:cNvSpPr/>
            <p:nvPr/>
          </p:nvSpPr>
          <p:spPr>
            <a:xfrm>
              <a:off x="1391760" y="-35640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CustomShape 236"/>
            <p:cNvSpPr/>
            <p:nvPr/>
          </p:nvSpPr>
          <p:spPr>
            <a:xfrm>
              <a:off x="1522800" y="-35028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CustomShape 237"/>
            <p:cNvSpPr/>
            <p:nvPr/>
          </p:nvSpPr>
          <p:spPr>
            <a:xfrm>
              <a:off x="1653480" y="-33480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CustomShape 238"/>
            <p:cNvSpPr/>
            <p:nvPr/>
          </p:nvSpPr>
          <p:spPr>
            <a:xfrm>
              <a:off x="1782000" y="-30816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CustomShape 239"/>
            <p:cNvSpPr/>
            <p:nvPr/>
          </p:nvSpPr>
          <p:spPr>
            <a:xfrm>
              <a:off x="1908000" y="-27180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0" name="CustomShape 240"/>
            <p:cNvSpPr/>
            <p:nvPr/>
          </p:nvSpPr>
          <p:spPr>
            <a:xfrm>
              <a:off x="2032560" y="-22500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71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CustomShape 241"/>
            <p:cNvSpPr/>
            <p:nvPr/>
          </p:nvSpPr>
          <p:spPr>
            <a:xfrm>
              <a:off x="2151000" y="-17028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5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2" name="CustomShape 242"/>
            <p:cNvSpPr/>
            <p:nvPr/>
          </p:nvSpPr>
          <p:spPr>
            <a:xfrm>
              <a:off x="2265480" y="-1058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3" name="CustomShape 243"/>
            <p:cNvSpPr/>
            <p:nvPr/>
          </p:nvSpPr>
          <p:spPr>
            <a:xfrm>
              <a:off x="2375640" y="-3276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4" name="CustomShape 244"/>
            <p:cNvSpPr/>
            <p:nvPr/>
          </p:nvSpPr>
          <p:spPr>
            <a:xfrm>
              <a:off x="2477160" y="4896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CustomShape 245"/>
            <p:cNvSpPr/>
            <p:nvPr/>
          </p:nvSpPr>
          <p:spPr>
            <a:xfrm>
              <a:off x="2573640" y="1382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6" name="CustomShape 246"/>
            <p:cNvSpPr/>
            <p:nvPr/>
          </p:nvSpPr>
          <p:spPr>
            <a:xfrm>
              <a:off x="2662920" y="2343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7" name="CustomShape 247"/>
            <p:cNvSpPr/>
            <p:nvPr/>
          </p:nvSpPr>
          <p:spPr>
            <a:xfrm>
              <a:off x="2743920" y="336240"/>
              <a:ext cx="5760" cy="6480"/>
            </a:xfrm>
            <a:custGeom>
              <a:avLst/>
              <a:gdLst/>
              <a:ahLst/>
              <a:rect l="l" t="t" r="r" b="b"/>
              <a:pathLst>
                <a:path w="327" h="366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8" name="CustomShape 248"/>
            <p:cNvSpPr/>
            <p:nvPr/>
          </p:nvSpPr>
          <p:spPr>
            <a:xfrm>
              <a:off x="2817000" y="4442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9" name="CustomShape 249"/>
            <p:cNvSpPr/>
            <p:nvPr/>
          </p:nvSpPr>
          <p:spPr>
            <a:xfrm>
              <a:off x="2880360" y="5583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0" name="CustomShape 250"/>
            <p:cNvSpPr/>
            <p:nvPr/>
          </p:nvSpPr>
          <p:spPr>
            <a:xfrm>
              <a:off x="2935440" y="6768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1" name="CustomShape 251"/>
            <p:cNvSpPr/>
            <p:nvPr/>
          </p:nvSpPr>
          <p:spPr>
            <a:xfrm>
              <a:off x="2980800" y="7995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2" name="CustomShape 252"/>
            <p:cNvSpPr/>
            <p:nvPr/>
          </p:nvSpPr>
          <p:spPr>
            <a:xfrm>
              <a:off x="3015720" y="92376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3" name="CustomShape 253"/>
            <p:cNvSpPr/>
            <p:nvPr/>
          </p:nvSpPr>
          <p:spPr>
            <a:xfrm>
              <a:off x="3040560" y="1052640"/>
              <a:ext cx="6840" cy="6840"/>
            </a:xfrm>
            <a:custGeom>
              <a:avLst/>
              <a:gdLst/>
              <a:ahLst/>
              <a:rect l="l" t="t" r="r" b="b"/>
              <a:pathLst>
                <a:path w="393" h="393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4" name="CustomShape 254"/>
            <p:cNvSpPr/>
            <p:nvPr/>
          </p:nvSpPr>
          <p:spPr>
            <a:xfrm>
              <a:off x="3056040" y="1182240"/>
              <a:ext cx="7560" cy="6840"/>
            </a:xfrm>
            <a:custGeom>
              <a:avLst/>
              <a:gdLst/>
              <a:ahLst/>
              <a:rect l="l" t="t" r="r" b="b"/>
              <a:pathLst>
                <a:path w="426" h="393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5" name="CustomShape 255"/>
            <p:cNvSpPr/>
            <p:nvPr/>
          </p:nvSpPr>
          <p:spPr>
            <a:xfrm>
              <a:off x="2968560" y="130356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6" name="CustomShape 256"/>
            <p:cNvSpPr/>
            <p:nvPr/>
          </p:nvSpPr>
          <p:spPr>
            <a:xfrm>
              <a:off x="2963160" y="1434240"/>
              <a:ext cx="25560" cy="25560"/>
            </a:xfrm>
            <a:custGeom>
              <a:avLst/>
              <a:gdLst/>
              <a:ahLst/>
              <a:rect l="l" t="t" r="r" b="b"/>
              <a:pathLst>
                <a:path w="1404" h="1404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7" name="CustomShape 257"/>
            <p:cNvSpPr/>
            <p:nvPr/>
          </p:nvSpPr>
          <p:spPr>
            <a:xfrm>
              <a:off x="2948040" y="156456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8" name="CustomShape 258"/>
            <p:cNvSpPr/>
            <p:nvPr/>
          </p:nvSpPr>
          <p:spPr>
            <a:xfrm>
              <a:off x="2923200" y="16938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9" name="CustomShape 259"/>
            <p:cNvSpPr/>
            <p:nvPr/>
          </p:nvSpPr>
          <p:spPr>
            <a:xfrm>
              <a:off x="2887560" y="182052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0" name="CustomShape 260"/>
            <p:cNvSpPr/>
            <p:nvPr/>
          </p:nvSpPr>
          <p:spPr>
            <a:xfrm>
              <a:off x="2841120" y="194364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1" name="CustomShape 261"/>
            <p:cNvSpPr/>
            <p:nvPr/>
          </p:nvSpPr>
          <p:spPr>
            <a:xfrm>
              <a:off x="2784960" y="206208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2" name="CustomShape 262"/>
            <p:cNvSpPr/>
            <p:nvPr/>
          </p:nvSpPr>
          <p:spPr>
            <a:xfrm>
              <a:off x="2719800" y="217620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CustomShape 263"/>
            <p:cNvSpPr/>
            <p:nvPr/>
          </p:nvSpPr>
          <p:spPr>
            <a:xfrm>
              <a:off x="2645640" y="22831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4" name="CustomShape 264"/>
            <p:cNvSpPr/>
            <p:nvPr/>
          </p:nvSpPr>
          <p:spPr>
            <a:xfrm>
              <a:off x="2561400" y="238392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5" name="CustomShape 265"/>
            <p:cNvSpPr/>
            <p:nvPr/>
          </p:nvSpPr>
          <p:spPr>
            <a:xfrm>
              <a:off x="2470320" y="2477160"/>
              <a:ext cx="2520" cy="3240"/>
            </a:xfrm>
            <a:custGeom>
              <a:avLst/>
              <a:gdLst/>
              <a:ahLst/>
              <a:rect l="l" t="t" r="r" b="b"/>
              <a:pathLst>
                <a:path w="164" h="191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6" name="CustomShape 266"/>
            <p:cNvSpPr/>
            <p:nvPr/>
          </p:nvSpPr>
          <p:spPr>
            <a:xfrm>
              <a:off x="2371320" y="2562120"/>
              <a:ext cx="1440" cy="720"/>
            </a:xfrm>
            <a:custGeom>
              <a:avLst/>
              <a:gdLst/>
              <a:ahLst/>
              <a:rect l="l" t="t" r="r" b="b"/>
              <a:pathLst>
                <a:path w="98" h="66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7" name="CustomShape 267"/>
            <p:cNvSpPr/>
            <p:nvPr/>
          </p:nvSpPr>
          <p:spPr>
            <a:xfrm>
              <a:off x="2265120" y="263808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8" name="CustomShape 268"/>
            <p:cNvSpPr/>
            <p:nvPr/>
          </p:nvSpPr>
          <p:spPr>
            <a:xfrm>
              <a:off x="2153160" y="2705400"/>
              <a:ext cx="1440" cy="1440"/>
            </a:xfrm>
            <a:custGeom>
              <a:avLst/>
              <a:gdLst/>
              <a:ahLst/>
              <a:rect l="l" t="t" r="r" b="b"/>
              <a:pathLst>
                <a:path w="99" h="99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9" name="CustomShape 269"/>
            <p:cNvSpPr/>
            <p:nvPr/>
          </p:nvSpPr>
          <p:spPr>
            <a:xfrm>
              <a:off x="2035080" y="27619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0" name="CustomShape 270"/>
            <p:cNvSpPr/>
            <p:nvPr/>
          </p:nvSpPr>
          <p:spPr>
            <a:xfrm>
              <a:off x="1912320" y="280872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1" name="CustomShape 271"/>
            <p:cNvSpPr/>
            <p:nvPr/>
          </p:nvSpPr>
          <p:spPr>
            <a:xfrm>
              <a:off x="1787400" y="2845440"/>
              <a:ext cx="5760" cy="6120"/>
            </a:xfrm>
            <a:custGeom>
              <a:avLst/>
              <a:gdLst/>
              <a:ahLst/>
              <a:rect l="l" t="t" r="r" b="b"/>
              <a:pathLst>
                <a:path w="327" h="348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2" name="CustomShape 272"/>
            <p:cNvSpPr/>
            <p:nvPr/>
          </p:nvSpPr>
          <p:spPr>
            <a:xfrm>
              <a:off x="1658880" y="287136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3" name="CustomShape 273"/>
            <p:cNvSpPr/>
            <p:nvPr/>
          </p:nvSpPr>
          <p:spPr>
            <a:xfrm>
              <a:off x="1528200" y="288648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4" name="CustomShape 274"/>
            <p:cNvSpPr/>
            <p:nvPr/>
          </p:nvSpPr>
          <p:spPr>
            <a:xfrm>
              <a:off x="1397160" y="289116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5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5" name="CustomShape 275"/>
            <p:cNvSpPr/>
            <p:nvPr/>
          </p:nvSpPr>
          <p:spPr>
            <a:xfrm>
              <a:off x="1265760" y="288540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4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6" name="CustomShape 276"/>
            <p:cNvSpPr/>
            <p:nvPr/>
          </p:nvSpPr>
          <p:spPr>
            <a:xfrm>
              <a:off x="1136520" y="286884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7" name="CustomShape 277"/>
            <p:cNvSpPr/>
            <p:nvPr/>
          </p:nvSpPr>
          <p:spPr>
            <a:xfrm>
              <a:off x="1007640" y="284184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8" name="CustomShape 278"/>
            <p:cNvSpPr/>
            <p:nvPr/>
          </p:nvSpPr>
          <p:spPr>
            <a:xfrm>
              <a:off x="882000" y="280440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9" name="CustomShape 279"/>
            <p:cNvSpPr/>
            <p:nvPr/>
          </p:nvSpPr>
          <p:spPr>
            <a:xfrm>
              <a:off x="761400" y="275652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0" name="CustomShape 280"/>
            <p:cNvSpPr/>
            <p:nvPr/>
          </p:nvSpPr>
          <p:spPr>
            <a:xfrm>
              <a:off x="642960" y="269856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1" name="CustomShape 281"/>
            <p:cNvSpPr/>
            <p:nvPr/>
          </p:nvSpPr>
          <p:spPr>
            <a:xfrm>
              <a:off x="531360" y="263160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2" name="CustomShape 282"/>
            <p:cNvSpPr/>
            <p:nvPr/>
          </p:nvSpPr>
          <p:spPr>
            <a:xfrm>
              <a:off x="423720" y="255492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3" name="CustomShape 283"/>
            <p:cNvSpPr/>
            <p:nvPr/>
          </p:nvSpPr>
          <p:spPr>
            <a:xfrm>
              <a:off x="324000" y="2470320"/>
              <a:ext cx="16560" cy="16560"/>
            </a:xfrm>
            <a:custGeom>
              <a:avLst/>
              <a:gdLst/>
              <a:ahLst/>
              <a:rect l="l" t="t" r="r" b="b"/>
              <a:pathLst>
                <a:path w="915" h="914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4" name="CustomShape 284"/>
            <p:cNvSpPr/>
            <p:nvPr/>
          </p:nvSpPr>
          <p:spPr>
            <a:xfrm>
              <a:off x="231840" y="237780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5" name="CustomShape 285"/>
            <p:cNvSpPr/>
            <p:nvPr/>
          </p:nvSpPr>
          <p:spPr>
            <a:xfrm>
              <a:off x="146160" y="227700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8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6" name="CustomShape 286"/>
            <p:cNvSpPr/>
            <p:nvPr/>
          </p:nvSpPr>
          <p:spPr>
            <a:xfrm>
              <a:off x="69840" y="217080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8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7" name="CustomShape 287"/>
            <p:cNvSpPr/>
            <p:nvPr/>
          </p:nvSpPr>
          <p:spPr>
            <a:xfrm>
              <a:off x="1800" y="2058480"/>
              <a:ext cx="21240" cy="20880"/>
            </a:xfrm>
            <a:custGeom>
              <a:avLst/>
              <a:gdLst/>
              <a:ahLst/>
              <a:rect l="l" t="t" r="r" b="b"/>
              <a:pathLst>
                <a:path w="1176" h="1143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8" name="CustomShape 288"/>
            <p:cNvSpPr/>
            <p:nvPr/>
          </p:nvSpPr>
          <p:spPr>
            <a:xfrm>
              <a:off x="-56160" y="1940040"/>
              <a:ext cx="22680" cy="21960"/>
            </a:xfrm>
            <a:custGeom>
              <a:avLst/>
              <a:gdLst/>
              <a:ahLst/>
              <a:rect l="l" t="t" r="r" b="b"/>
              <a:pathLst>
                <a:path w="1240" h="1208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9" name="CustomShape 289"/>
            <p:cNvSpPr/>
            <p:nvPr/>
          </p:nvSpPr>
          <p:spPr>
            <a:xfrm>
              <a:off x="-103320" y="181800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1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0" name="CustomShape 290"/>
            <p:cNvSpPr/>
            <p:nvPr/>
          </p:nvSpPr>
          <p:spPr>
            <a:xfrm>
              <a:off x="-141480" y="16930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1" name="CustomShape 291"/>
            <p:cNvSpPr/>
            <p:nvPr/>
          </p:nvSpPr>
          <p:spPr>
            <a:xfrm>
              <a:off x="-168120" y="156564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2" name="CustomShape 292"/>
            <p:cNvSpPr/>
            <p:nvPr/>
          </p:nvSpPr>
          <p:spPr>
            <a:xfrm>
              <a:off x="-185040" y="143460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3" name="CustomShape 293"/>
            <p:cNvSpPr/>
            <p:nvPr/>
          </p:nvSpPr>
          <p:spPr>
            <a:xfrm>
              <a:off x="-190800" y="13035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4" name="CustomShape 294"/>
            <p:cNvSpPr/>
            <p:nvPr/>
          </p:nvSpPr>
          <p:spPr>
            <a:xfrm>
              <a:off x="-186120" y="11732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5" name="CustomShape 295"/>
            <p:cNvSpPr/>
            <p:nvPr/>
          </p:nvSpPr>
          <p:spPr>
            <a:xfrm>
              <a:off x="-171000" y="104328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CustomShape 296"/>
            <p:cNvSpPr/>
            <p:nvPr/>
          </p:nvSpPr>
          <p:spPr>
            <a:xfrm>
              <a:off x="-145080" y="9140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CustomShape 297"/>
            <p:cNvSpPr/>
            <p:nvPr/>
          </p:nvSpPr>
          <p:spPr>
            <a:xfrm>
              <a:off x="-107640" y="7884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CustomShape 298"/>
            <p:cNvSpPr/>
            <p:nvPr/>
          </p:nvSpPr>
          <p:spPr>
            <a:xfrm>
              <a:off x="-60480" y="666720"/>
              <a:ext cx="30960" cy="30960"/>
            </a:xfrm>
            <a:custGeom>
              <a:avLst/>
              <a:gdLst/>
              <a:ahLst/>
              <a:rect l="l" t="t" r="r" b="b"/>
              <a:pathLst>
                <a:path w="1698" h="1697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9" name="CustomShape 299"/>
            <p:cNvSpPr/>
            <p:nvPr/>
          </p:nvSpPr>
          <p:spPr>
            <a:xfrm>
              <a:off x="-3600" y="5490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0" name="CustomShape 300"/>
            <p:cNvSpPr/>
            <p:nvPr/>
          </p:nvSpPr>
          <p:spPr>
            <a:xfrm>
              <a:off x="63360" y="437040"/>
              <a:ext cx="32760" cy="32760"/>
            </a:xfrm>
            <a:custGeom>
              <a:avLst/>
              <a:gdLst/>
              <a:ahLst/>
              <a:rect l="l" t="t" r="r" b="b"/>
              <a:pathLst>
                <a:path w="1796" h="1797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1" name="CustomShape 301"/>
            <p:cNvSpPr/>
            <p:nvPr/>
          </p:nvSpPr>
          <p:spPr>
            <a:xfrm>
              <a:off x="138240" y="32976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2" name="CustomShape 302"/>
            <p:cNvSpPr/>
            <p:nvPr/>
          </p:nvSpPr>
          <p:spPr>
            <a:xfrm>
              <a:off x="221400" y="2293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3" name="CustomShape 303"/>
            <p:cNvSpPr/>
            <p:nvPr/>
          </p:nvSpPr>
          <p:spPr>
            <a:xfrm>
              <a:off x="314640" y="1371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4" name="CustomShape 304"/>
            <p:cNvSpPr/>
            <p:nvPr/>
          </p:nvSpPr>
          <p:spPr>
            <a:xfrm>
              <a:off x="412920" y="5184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5" name="CustomShape 305"/>
            <p:cNvSpPr/>
            <p:nvPr/>
          </p:nvSpPr>
          <p:spPr>
            <a:xfrm>
              <a:off x="518760" y="-24840"/>
              <a:ext cx="38160" cy="38880"/>
            </a:xfrm>
            <a:custGeom>
              <a:avLst/>
              <a:gdLst/>
              <a:ahLst/>
              <a:rect l="l" t="t" r="r" b="b"/>
              <a:pathLst>
                <a:path w="2088" h="2122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6" name="CustomShape 306"/>
            <p:cNvSpPr/>
            <p:nvPr/>
          </p:nvSpPr>
          <p:spPr>
            <a:xfrm>
              <a:off x="629280" y="-9252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7" name="CustomShape 307"/>
            <p:cNvSpPr/>
            <p:nvPr/>
          </p:nvSpPr>
          <p:spPr>
            <a:xfrm>
              <a:off x="747000" y="-15048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2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8" name="CustomShape 308"/>
            <p:cNvSpPr/>
            <p:nvPr/>
          </p:nvSpPr>
          <p:spPr>
            <a:xfrm>
              <a:off x="867600" y="-19872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9" name="CustomShape 309"/>
            <p:cNvSpPr/>
            <p:nvPr/>
          </p:nvSpPr>
          <p:spPr>
            <a:xfrm>
              <a:off x="991440" y="-236160"/>
              <a:ext cx="43560" cy="43200"/>
            </a:xfrm>
            <a:custGeom>
              <a:avLst/>
              <a:gdLst/>
              <a:ahLst/>
              <a:rect l="l" t="t" r="r" b="b"/>
              <a:pathLst>
                <a:path w="2382" h="235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0" name="CustomShape 310"/>
            <p:cNvSpPr/>
            <p:nvPr/>
          </p:nvSpPr>
          <p:spPr>
            <a:xfrm>
              <a:off x="1119960" y="-263520"/>
              <a:ext cx="43200" cy="43200"/>
            </a:xfrm>
            <a:custGeom>
              <a:avLst/>
              <a:gdLst/>
              <a:ahLst/>
              <a:rect l="l" t="t" r="r" b="b"/>
              <a:pathLst>
                <a:path w="2350" h="2349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1" name="CustomShape 311"/>
            <p:cNvSpPr/>
            <p:nvPr/>
          </p:nvSpPr>
          <p:spPr>
            <a:xfrm>
              <a:off x="1249200" y="-27900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5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2" name="CustomShape 312"/>
            <p:cNvSpPr/>
            <p:nvPr/>
          </p:nvSpPr>
          <p:spPr>
            <a:xfrm>
              <a:off x="1379880" y="-28440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49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3" name="CustomShape 313"/>
            <p:cNvSpPr/>
            <p:nvPr/>
          </p:nvSpPr>
          <p:spPr>
            <a:xfrm>
              <a:off x="1510920" y="-27864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4" name="CustomShape 314"/>
            <p:cNvSpPr/>
            <p:nvPr/>
          </p:nvSpPr>
          <p:spPr>
            <a:xfrm>
              <a:off x="1640520" y="-26208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5" name="CustomShape 315"/>
            <p:cNvSpPr/>
            <p:nvPr/>
          </p:nvSpPr>
          <p:spPr>
            <a:xfrm>
              <a:off x="1770480" y="-233640"/>
              <a:ext cx="37800" cy="37080"/>
            </a:xfrm>
            <a:custGeom>
              <a:avLst/>
              <a:gdLst/>
              <a:ahLst/>
              <a:rect l="l" t="t" r="r" b="b"/>
              <a:pathLst>
                <a:path w="2056" h="2023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6" name="CustomShape 316"/>
            <p:cNvSpPr/>
            <p:nvPr/>
          </p:nvSpPr>
          <p:spPr>
            <a:xfrm>
              <a:off x="1896840" y="-19440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7" name="CustomShape 317"/>
            <p:cNvSpPr/>
            <p:nvPr/>
          </p:nvSpPr>
          <p:spPr>
            <a:xfrm>
              <a:off x="2019960" y="-14580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8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8" name="CustomShape 318"/>
            <p:cNvSpPr/>
            <p:nvPr/>
          </p:nvSpPr>
          <p:spPr>
            <a:xfrm>
              <a:off x="2138760" y="-8712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9" name="CustomShape 319"/>
            <p:cNvSpPr/>
            <p:nvPr/>
          </p:nvSpPr>
          <p:spPr>
            <a:xfrm>
              <a:off x="2251800" y="-18720"/>
              <a:ext cx="27000" cy="26640"/>
            </a:xfrm>
            <a:custGeom>
              <a:avLst/>
              <a:gdLst/>
              <a:ahLst/>
              <a:rect l="l" t="t" r="r" b="b"/>
              <a:pathLst>
                <a:path w="1469" h="1468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0" name="CustomShape 320"/>
            <p:cNvSpPr/>
            <p:nvPr/>
          </p:nvSpPr>
          <p:spPr>
            <a:xfrm>
              <a:off x="2358720" y="5724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1" name="CustomShape 321"/>
            <p:cNvSpPr/>
            <p:nvPr/>
          </p:nvSpPr>
          <p:spPr>
            <a:xfrm>
              <a:off x="2457720" y="14184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2" name="CustomShape 322"/>
            <p:cNvSpPr/>
            <p:nvPr/>
          </p:nvSpPr>
          <p:spPr>
            <a:xfrm>
              <a:off x="2550600" y="23436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3" name="CustomShape 323"/>
            <p:cNvSpPr/>
            <p:nvPr/>
          </p:nvSpPr>
          <p:spPr>
            <a:xfrm>
              <a:off x="2636280" y="33444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4" name="CustomShape 324"/>
            <p:cNvSpPr/>
            <p:nvPr/>
          </p:nvSpPr>
          <p:spPr>
            <a:xfrm>
              <a:off x="2711160" y="44028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5" name="CustomShape 325"/>
            <p:cNvSpPr/>
            <p:nvPr/>
          </p:nvSpPr>
          <p:spPr>
            <a:xfrm>
              <a:off x="2778480" y="55188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6" name="CustomShape 326"/>
            <p:cNvSpPr/>
            <p:nvPr/>
          </p:nvSpPr>
          <p:spPr>
            <a:xfrm>
              <a:off x="2835000" y="6678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7" name="CustomShape 327"/>
            <p:cNvSpPr/>
            <p:nvPr/>
          </p:nvSpPr>
          <p:spPr>
            <a:xfrm>
              <a:off x="2882880" y="789840"/>
              <a:ext cx="26640" cy="26640"/>
            </a:xfrm>
            <a:custGeom>
              <a:avLst/>
              <a:gdLst/>
              <a:ahLst/>
              <a:rect l="l" t="t" r="r" b="b"/>
              <a:pathLst>
                <a:path w="1468" h="1468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8" name="CustomShape 328"/>
            <p:cNvSpPr/>
            <p:nvPr/>
          </p:nvSpPr>
          <p:spPr>
            <a:xfrm>
              <a:off x="2918880" y="91404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9" name="CustomShape 329"/>
            <p:cNvSpPr/>
            <p:nvPr/>
          </p:nvSpPr>
          <p:spPr>
            <a:xfrm>
              <a:off x="2946240" y="104148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0" name="CustomShape 330"/>
            <p:cNvSpPr/>
            <p:nvPr/>
          </p:nvSpPr>
          <p:spPr>
            <a:xfrm>
              <a:off x="2963160" y="11721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71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1" name="CustomShape 331"/>
            <p:cNvSpPr/>
            <p:nvPr/>
          </p:nvSpPr>
          <p:spPr>
            <a:xfrm>
              <a:off x="-50760" y="-136080"/>
              <a:ext cx="2906280" cy="2906280"/>
            </a:xfrm>
            <a:custGeom>
              <a:avLst/>
              <a:gdLst/>
              <a:ahLst/>
              <a:rect l="l" t="t" r="r" b="b"/>
              <a:pathLst>
                <a:path w="157001" h="157001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2" name="CustomShape 332"/>
            <p:cNvSpPr/>
            <p:nvPr/>
          </p:nvSpPr>
          <p:spPr>
            <a:xfrm>
              <a:off x="2772360" y="1306080"/>
              <a:ext cx="22680" cy="22320"/>
            </a:xfrm>
            <a:custGeom>
              <a:avLst/>
              <a:gdLst/>
              <a:ahLst/>
              <a:rect l="l" t="t" r="r" b="b"/>
              <a:pathLst>
                <a:path w="1241" h="1217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3" name="CustomShape 333"/>
            <p:cNvSpPr/>
            <p:nvPr/>
          </p:nvSpPr>
          <p:spPr>
            <a:xfrm>
              <a:off x="2768760" y="140400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4" name="CustomShape 334"/>
            <p:cNvSpPr/>
            <p:nvPr/>
          </p:nvSpPr>
          <p:spPr>
            <a:xfrm>
              <a:off x="2759040" y="150300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2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5" name="CustomShape 335"/>
            <p:cNvSpPr/>
            <p:nvPr/>
          </p:nvSpPr>
          <p:spPr>
            <a:xfrm>
              <a:off x="2742120" y="160092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7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6" name="CustomShape 336"/>
            <p:cNvSpPr/>
            <p:nvPr/>
          </p:nvSpPr>
          <p:spPr>
            <a:xfrm>
              <a:off x="2718720" y="16966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7" name="CustomShape 337"/>
            <p:cNvSpPr/>
            <p:nvPr/>
          </p:nvSpPr>
          <p:spPr>
            <a:xfrm>
              <a:off x="2688480" y="179208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8" name="CustomShape 338"/>
            <p:cNvSpPr/>
            <p:nvPr/>
          </p:nvSpPr>
          <p:spPr>
            <a:xfrm>
              <a:off x="2651400" y="188388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1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9" name="CustomShape 339"/>
            <p:cNvSpPr/>
            <p:nvPr/>
          </p:nvSpPr>
          <p:spPr>
            <a:xfrm>
              <a:off x="2609280" y="197352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CustomShape 340"/>
            <p:cNvSpPr/>
            <p:nvPr/>
          </p:nvSpPr>
          <p:spPr>
            <a:xfrm>
              <a:off x="2558520" y="20592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1" name="CustomShape 341"/>
            <p:cNvSpPr/>
            <p:nvPr/>
          </p:nvSpPr>
          <p:spPr>
            <a:xfrm>
              <a:off x="2504160" y="21412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2" name="CustomShape 342"/>
            <p:cNvSpPr/>
            <p:nvPr/>
          </p:nvSpPr>
          <p:spPr>
            <a:xfrm>
              <a:off x="2443320" y="221868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3" name="CustomShape 343"/>
            <p:cNvSpPr/>
            <p:nvPr/>
          </p:nvSpPr>
          <p:spPr>
            <a:xfrm>
              <a:off x="2376000" y="2291040"/>
              <a:ext cx="3960" cy="3960"/>
            </a:xfrm>
            <a:custGeom>
              <a:avLst/>
              <a:gdLst/>
              <a:ahLst/>
              <a:rect l="l" t="t" r="r" b="b"/>
              <a:pathLst>
                <a:path w="229" h="229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4" name="CustomShape 344"/>
            <p:cNvSpPr/>
            <p:nvPr/>
          </p:nvSpPr>
          <p:spPr>
            <a:xfrm>
              <a:off x="2304360" y="23587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5" name="CustomShape 345"/>
            <p:cNvSpPr/>
            <p:nvPr/>
          </p:nvSpPr>
          <p:spPr>
            <a:xfrm>
              <a:off x="2228040" y="24210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6" name="CustomShape 346"/>
            <p:cNvSpPr/>
            <p:nvPr/>
          </p:nvSpPr>
          <p:spPr>
            <a:xfrm>
              <a:off x="2147400" y="2477160"/>
              <a:ext cx="2520" cy="3240"/>
            </a:xfrm>
            <a:custGeom>
              <a:avLst/>
              <a:gdLst/>
              <a:ahLst/>
              <a:rect l="l" t="t" r="r" b="b"/>
              <a:pathLst>
                <a:path w="164" h="197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7" name="CustomShape 347"/>
            <p:cNvSpPr/>
            <p:nvPr/>
          </p:nvSpPr>
          <p:spPr>
            <a:xfrm>
              <a:off x="2062080" y="25272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8" name="CustomShape 348"/>
            <p:cNvSpPr/>
            <p:nvPr/>
          </p:nvSpPr>
          <p:spPr>
            <a:xfrm>
              <a:off x="1974600" y="25718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9" name="CustomShape 349"/>
            <p:cNvSpPr/>
            <p:nvPr/>
          </p:nvSpPr>
          <p:spPr>
            <a:xfrm>
              <a:off x="1882080" y="260856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0" name="CustomShape 350"/>
            <p:cNvSpPr/>
            <p:nvPr/>
          </p:nvSpPr>
          <p:spPr>
            <a:xfrm>
              <a:off x="1788120" y="26395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1" name="CustomShape 351"/>
            <p:cNvSpPr/>
            <p:nvPr/>
          </p:nvSpPr>
          <p:spPr>
            <a:xfrm>
              <a:off x="1691280" y="266292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CustomShape 352"/>
            <p:cNvSpPr/>
            <p:nvPr/>
          </p:nvSpPr>
          <p:spPr>
            <a:xfrm>
              <a:off x="1595160" y="268056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3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CustomShape 353"/>
            <p:cNvSpPr/>
            <p:nvPr/>
          </p:nvSpPr>
          <p:spPr>
            <a:xfrm>
              <a:off x="1495800" y="26902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CustomShape 354"/>
            <p:cNvSpPr/>
            <p:nvPr/>
          </p:nvSpPr>
          <p:spPr>
            <a:xfrm>
              <a:off x="1397160" y="269244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5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5" name="CustomShape 355"/>
            <p:cNvSpPr/>
            <p:nvPr/>
          </p:nvSpPr>
          <p:spPr>
            <a:xfrm>
              <a:off x="1298880" y="268956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6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CustomShape 356"/>
            <p:cNvSpPr/>
            <p:nvPr/>
          </p:nvSpPr>
          <p:spPr>
            <a:xfrm>
              <a:off x="1199880" y="267804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7" name="CustomShape 357"/>
            <p:cNvSpPr/>
            <p:nvPr/>
          </p:nvSpPr>
          <p:spPr>
            <a:xfrm>
              <a:off x="1102680" y="266040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7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8" name="CustomShape 358"/>
            <p:cNvSpPr/>
            <p:nvPr/>
          </p:nvSpPr>
          <p:spPr>
            <a:xfrm>
              <a:off x="1005840" y="263592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9" name="CustomShape 359"/>
            <p:cNvSpPr/>
            <p:nvPr/>
          </p:nvSpPr>
          <p:spPr>
            <a:xfrm>
              <a:off x="912960" y="260460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0" name="CustomShape 360"/>
            <p:cNvSpPr/>
            <p:nvPr/>
          </p:nvSpPr>
          <p:spPr>
            <a:xfrm>
              <a:off x="821160" y="256572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1" name="CustomShape 361"/>
            <p:cNvSpPr/>
            <p:nvPr/>
          </p:nvSpPr>
          <p:spPr>
            <a:xfrm>
              <a:off x="732960" y="252180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2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2" name="CustomShape 362"/>
            <p:cNvSpPr/>
            <p:nvPr/>
          </p:nvSpPr>
          <p:spPr>
            <a:xfrm>
              <a:off x="647280" y="247032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3" name="CustomShape 363"/>
            <p:cNvSpPr/>
            <p:nvPr/>
          </p:nvSpPr>
          <p:spPr>
            <a:xfrm>
              <a:off x="567000" y="241416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4" name="CustomShape 364"/>
            <p:cNvSpPr/>
            <p:nvPr/>
          </p:nvSpPr>
          <p:spPr>
            <a:xfrm>
              <a:off x="488880" y="235152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5" name="CustomShape 365"/>
            <p:cNvSpPr/>
            <p:nvPr/>
          </p:nvSpPr>
          <p:spPr>
            <a:xfrm>
              <a:off x="417240" y="228420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6" name="CustomShape 366"/>
            <p:cNvSpPr/>
            <p:nvPr/>
          </p:nvSpPr>
          <p:spPr>
            <a:xfrm>
              <a:off x="348480" y="2211840"/>
              <a:ext cx="19440" cy="19080"/>
            </a:xfrm>
            <a:custGeom>
              <a:avLst/>
              <a:gdLst/>
              <a:ahLst/>
              <a:rect l="l" t="t" r="r" b="b"/>
              <a:pathLst>
                <a:path w="1077" h="1045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7" name="CustomShape 367"/>
            <p:cNvSpPr/>
            <p:nvPr/>
          </p:nvSpPr>
          <p:spPr>
            <a:xfrm>
              <a:off x="287280" y="213444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7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8" name="CustomShape 368"/>
            <p:cNvSpPr/>
            <p:nvPr/>
          </p:nvSpPr>
          <p:spPr>
            <a:xfrm>
              <a:off x="230400" y="2053800"/>
              <a:ext cx="19440" cy="19800"/>
            </a:xfrm>
            <a:custGeom>
              <a:avLst/>
              <a:gdLst/>
              <a:ahLst/>
              <a:rect l="l" t="t" r="r" b="b"/>
              <a:pathLst>
                <a:path w="1078" h="108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9" name="CustomShape 369"/>
            <p:cNvSpPr/>
            <p:nvPr/>
          </p:nvSpPr>
          <p:spPr>
            <a:xfrm>
              <a:off x="179280" y="19684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0" name="CustomShape 370"/>
            <p:cNvSpPr/>
            <p:nvPr/>
          </p:nvSpPr>
          <p:spPr>
            <a:xfrm>
              <a:off x="135720" y="18802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CustomShape 371"/>
            <p:cNvSpPr/>
            <p:nvPr/>
          </p:nvSpPr>
          <p:spPr>
            <a:xfrm>
              <a:off x="96480" y="1788120"/>
              <a:ext cx="21960" cy="22680"/>
            </a:xfrm>
            <a:custGeom>
              <a:avLst/>
              <a:gdLst/>
              <a:ahLst/>
              <a:rect l="l" t="t" r="r" b="b"/>
              <a:pathLst>
                <a:path w="1207" h="1241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CustomShape 372"/>
            <p:cNvSpPr/>
            <p:nvPr/>
          </p:nvSpPr>
          <p:spPr>
            <a:xfrm>
              <a:off x="65880" y="1695600"/>
              <a:ext cx="21960" cy="22320"/>
            </a:xfrm>
            <a:custGeom>
              <a:avLst/>
              <a:gdLst/>
              <a:ahLst/>
              <a:rect l="l" t="t" r="r" b="b"/>
              <a:pathLst>
                <a:path w="1208" h="1217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CustomShape 373"/>
            <p:cNvSpPr/>
            <p:nvPr/>
          </p:nvSpPr>
          <p:spPr>
            <a:xfrm>
              <a:off x="39600" y="159840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38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CustomShape 374"/>
            <p:cNvSpPr/>
            <p:nvPr/>
          </p:nvSpPr>
          <p:spPr>
            <a:xfrm>
              <a:off x="22320" y="150192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39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CustomShape 375"/>
            <p:cNvSpPr/>
            <p:nvPr/>
          </p:nvSpPr>
          <p:spPr>
            <a:xfrm>
              <a:off x="12600" y="14040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CustomShape 376"/>
            <p:cNvSpPr/>
            <p:nvPr/>
          </p:nvSpPr>
          <p:spPr>
            <a:xfrm>
              <a:off x="7200" y="130428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CustomShape 377"/>
            <p:cNvSpPr/>
            <p:nvPr/>
          </p:nvSpPr>
          <p:spPr>
            <a:xfrm>
              <a:off x="11520" y="120636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CustomShape 378"/>
            <p:cNvSpPr/>
            <p:nvPr/>
          </p:nvSpPr>
          <p:spPr>
            <a:xfrm>
              <a:off x="21600" y="110808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CustomShape 379"/>
            <p:cNvSpPr/>
            <p:nvPr/>
          </p:nvSpPr>
          <p:spPr>
            <a:xfrm>
              <a:off x="39600" y="101088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CustomShape 380"/>
            <p:cNvSpPr/>
            <p:nvPr/>
          </p:nvSpPr>
          <p:spPr>
            <a:xfrm>
              <a:off x="63360" y="9147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CustomShape 381"/>
            <p:cNvSpPr/>
            <p:nvPr/>
          </p:nvSpPr>
          <p:spPr>
            <a:xfrm>
              <a:off x="93960" y="8211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CustomShape 382"/>
            <p:cNvSpPr/>
            <p:nvPr/>
          </p:nvSpPr>
          <p:spPr>
            <a:xfrm>
              <a:off x="131400" y="7300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CustomShape 383"/>
            <p:cNvSpPr/>
            <p:nvPr/>
          </p:nvSpPr>
          <p:spPr>
            <a:xfrm>
              <a:off x="175680" y="6418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CustomShape 384"/>
            <p:cNvSpPr/>
            <p:nvPr/>
          </p:nvSpPr>
          <p:spPr>
            <a:xfrm>
              <a:off x="226440" y="556560"/>
              <a:ext cx="27000" cy="27360"/>
            </a:xfrm>
            <a:custGeom>
              <a:avLst/>
              <a:gdLst/>
              <a:ahLst/>
              <a:rect l="l" t="t" r="r" b="b"/>
              <a:pathLst>
                <a:path w="1469" h="1502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CustomShape 385"/>
            <p:cNvSpPr/>
            <p:nvPr/>
          </p:nvSpPr>
          <p:spPr>
            <a:xfrm>
              <a:off x="282960" y="476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CustomShape 386"/>
            <p:cNvSpPr/>
            <p:nvPr/>
          </p:nvSpPr>
          <p:spPr>
            <a:xfrm>
              <a:off x="344880" y="3992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CustomShape 387"/>
            <p:cNvSpPr/>
            <p:nvPr/>
          </p:nvSpPr>
          <p:spPr>
            <a:xfrm>
              <a:off x="411840" y="3279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8" name="CustomShape 388"/>
            <p:cNvSpPr/>
            <p:nvPr/>
          </p:nvSpPr>
          <p:spPr>
            <a:xfrm>
              <a:off x="483480" y="260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9" name="CustomShape 389"/>
            <p:cNvSpPr/>
            <p:nvPr/>
          </p:nvSpPr>
          <p:spPr>
            <a:xfrm>
              <a:off x="560160" y="19872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0" name="CustomShape 390"/>
            <p:cNvSpPr/>
            <p:nvPr/>
          </p:nvSpPr>
          <p:spPr>
            <a:xfrm>
              <a:off x="642600" y="14256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CustomShape 391"/>
            <p:cNvSpPr/>
            <p:nvPr/>
          </p:nvSpPr>
          <p:spPr>
            <a:xfrm>
              <a:off x="727560" y="928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2" name="CustomShape 392"/>
            <p:cNvSpPr/>
            <p:nvPr/>
          </p:nvSpPr>
          <p:spPr>
            <a:xfrm>
              <a:off x="817560" y="49320"/>
              <a:ext cx="20880" cy="21240"/>
            </a:xfrm>
            <a:custGeom>
              <a:avLst/>
              <a:gdLst/>
              <a:ahLst/>
              <a:rect l="l" t="t" r="r" b="b"/>
              <a:pathLst>
                <a:path w="1142" h="1175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3" name="CustomShape 393"/>
            <p:cNvSpPr/>
            <p:nvPr/>
          </p:nvSpPr>
          <p:spPr>
            <a:xfrm>
              <a:off x="910080" y="1332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CustomShape 394"/>
            <p:cNvSpPr/>
            <p:nvPr/>
          </p:nvSpPr>
          <p:spPr>
            <a:xfrm>
              <a:off x="1003680" y="-16560"/>
              <a:ext cx="16560" cy="15840"/>
            </a:xfrm>
            <a:custGeom>
              <a:avLst/>
              <a:gdLst/>
              <a:ahLst/>
              <a:rect l="l" t="t" r="r" b="b"/>
              <a:pathLst>
                <a:path w="914" h="882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CustomShape 395"/>
            <p:cNvSpPr/>
            <p:nvPr/>
          </p:nvSpPr>
          <p:spPr>
            <a:xfrm>
              <a:off x="1101240" y="-3924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2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CustomShape 396"/>
            <p:cNvSpPr/>
            <p:nvPr/>
          </p:nvSpPr>
          <p:spPr>
            <a:xfrm>
              <a:off x="1199160" y="-55800"/>
              <a:ext cx="10440" cy="10080"/>
            </a:xfrm>
            <a:custGeom>
              <a:avLst/>
              <a:gdLst/>
              <a:ahLst/>
              <a:rect l="l" t="t" r="r" b="b"/>
              <a:pathLst>
                <a:path w="589" h="555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7" name="CustomShape 397"/>
            <p:cNvSpPr/>
            <p:nvPr/>
          </p:nvSpPr>
          <p:spPr>
            <a:xfrm>
              <a:off x="1298160" y="-658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8" name="CustomShape 398"/>
            <p:cNvSpPr/>
            <p:nvPr/>
          </p:nvSpPr>
          <p:spPr>
            <a:xfrm>
              <a:off x="1397880" y="-68400"/>
              <a:ext cx="6840" cy="7560"/>
            </a:xfrm>
            <a:custGeom>
              <a:avLst/>
              <a:gdLst/>
              <a:ahLst/>
              <a:rect l="l" t="t" r="r" b="b"/>
              <a:pathLst>
                <a:path w="393" h="425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9" name="CustomShape 399"/>
            <p:cNvSpPr/>
            <p:nvPr/>
          </p:nvSpPr>
          <p:spPr>
            <a:xfrm>
              <a:off x="1497600" y="-640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0" name="CustomShape 400"/>
            <p:cNvSpPr/>
            <p:nvPr/>
          </p:nvSpPr>
          <p:spPr>
            <a:xfrm>
              <a:off x="1595160" y="-540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1" name="CustomShape 401"/>
            <p:cNvSpPr/>
            <p:nvPr/>
          </p:nvSpPr>
          <p:spPr>
            <a:xfrm>
              <a:off x="1691280" y="-3708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2" name="CustomShape 402"/>
            <p:cNvSpPr/>
            <p:nvPr/>
          </p:nvSpPr>
          <p:spPr>
            <a:xfrm>
              <a:off x="1786680" y="-1260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CustomShape 403"/>
            <p:cNvSpPr/>
            <p:nvPr/>
          </p:nvSpPr>
          <p:spPr>
            <a:xfrm>
              <a:off x="1881000" y="18720"/>
              <a:ext cx="6840" cy="7560"/>
            </a:xfrm>
            <a:custGeom>
              <a:avLst/>
              <a:gdLst/>
              <a:ahLst/>
              <a:rect l="l" t="t" r="r" b="b"/>
              <a:pathLst>
                <a:path w="393" h="43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4" name="CustomShape 404"/>
            <p:cNvSpPr/>
            <p:nvPr/>
          </p:nvSpPr>
          <p:spPr>
            <a:xfrm>
              <a:off x="1969560" y="56160"/>
              <a:ext cx="8640" cy="8280"/>
            </a:xfrm>
            <a:custGeom>
              <a:avLst/>
              <a:gdLst/>
              <a:ahLst/>
              <a:rect l="l" t="t" r="r" b="b"/>
              <a:pathLst>
                <a:path w="491" h="458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CustomShape 405"/>
            <p:cNvSpPr/>
            <p:nvPr/>
          </p:nvSpPr>
          <p:spPr>
            <a:xfrm>
              <a:off x="2059200" y="997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CustomShape 406"/>
            <p:cNvSpPr/>
            <p:nvPr/>
          </p:nvSpPr>
          <p:spPr>
            <a:xfrm>
              <a:off x="2143080" y="149760"/>
              <a:ext cx="10080" cy="10080"/>
            </a:xfrm>
            <a:custGeom>
              <a:avLst/>
              <a:gdLst/>
              <a:ahLst/>
              <a:rect l="l" t="t" r="r" b="b"/>
              <a:pathLst>
                <a:path w="556" h="556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CustomShape 407"/>
            <p:cNvSpPr/>
            <p:nvPr/>
          </p:nvSpPr>
          <p:spPr>
            <a:xfrm>
              <a:off x="2222640" y="20520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CustomShape 408"/>
            <p:cNvSpPr/>
            <p:nvPr/>
          </p:nvSpPr>
          <p:spPr>
            <a:xfrm>
              <a:off x="2300040" y="26712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68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9" name="CustomShape 409"/>
            <p:cNvSpPr/>
            <p:nvPr/>
          </p:nvSpPr>
          <p:spPr>
            <a:xfrm>
              <a:off x="2371320" y="333720"/>
              <a:ext cx="13680" cy="13320"/>
            </a:xfrm>
            <a:custGeom>
              <a:avLst/>
              <a:gdLst/>
              <a:ahLst/>
              <a:rect l="l" t="t" r="r" b="b"/>
              <a:pathLst>
                <a:path w="751" h="73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0" name="CustomShape 410"/>
            <p:cNvSpPr/>
            <p:nvPr/>
          </p:nvSpPr>
          <p:spPr>
            <a:xfrm>
              <a:off x="2437200" y="40464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7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1" name="CustomShape 411"/>
            <p:cNvSpPr/>
            <p:nvPr/>
          </p:nvSpPr>
          <p:spPr>
            <a:xfrm>
              <a:off x="2498040" y="48060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2" name="CustomShape 412"/>
            <p:cNvSpPr/>
            <p:nvPr/>
          </p:nvSpPr>
          <p:spPr>
            <a:xfrm>
              <a:off x="2554200" y="5608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3" name="CustomShape 413"/>
            <p:cNvSpPr/>
            <p:nvPr/>
          </p:nvSpPr>
          <p:spPr>
            <a:xfrm>
              <a:off x="2603880" y="644760"/>
              <a:ext cx="19440" cy="19080"/>
            </a:xfrm>
            <a:custGeom>
              <a:avLst/>
              <a:gdLst/>
              <a:ahLst/>
              <a:rect l="l" t="t" r="r" b="b"/>
              <a:pathLst>
                <a:path w="1078" h="1045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4" name="CustomShape 414"/>
            <p:cNvSpPr/>
            <p:nvPr/>
          </p:nvSpPr>
          <p:spPr>
            <a:xfrm>
              <a:off x="2648520" y="732960"/>
              <a:ext cx="19440" cy="19080"/>
            </a:xfrm>
            <a:custGeom>
              <a:avLst/>
              <a:gdLst/>
              <a:ahLst/>
              <a:rect l="l" t="t" r="r" b="b"/>
              <a:pathLst>
                <a:path w="1078" h="1048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5" name="CustomShape 415"/>
            <p:cNvSpPr/>
            <p:nvPr/>
          </p:nvSpPr>
          <p:spPr>
            <a:xfrm>
              <a:off x="2685240" y="8229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6" name="CustomShape 416"/>
            <p:cNvSpPr/>
            <p:nvPr/>
          </p:nvSpPr>
          <p:spPr>
            <a:xfrm>
              <a:off x="2717280" y="9165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2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7" name="CustomShape 417"/>
            <p:cNvSpPr/>
            <p:nvPr/>
          </p:nvSpPr>
          <p:spPr>
            <a:xfrm>
              <a:off x="2739600" y="1011240"/>
              <a:ext cx="22680" cy="22680"/>
            </a:xfrm>
            <a:custGeom>
              <a:avLst/>
              <a:gdLst/>
              <a:ahLst/>
              <a:rect l="l" t="t" r="r" b="b"/>
              <a:pathLst>
                <a:path w="1240" h="1241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8" name="CustomShape 418"/>
            <p:cNvSpPr/>
            <p:nvPr/>
          </p:nvSpPr>
          <p:spPr>
            <a:xfrm>
              <a:off x="2757960" y="1108080"/>
              <a:ext cx="22680" cy="22680"/>
            </a:xfrm>
            <a:custGeom>
              <a:avLst/>
              <a:gdLst/>
              <a:ahLst/>
              <a:rect l="l" t="t" r="r" b="b"/>
              <a:pathLst>
                <a:path w="1241" h="1241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CustomShape 419"/>
            <p:cNvSpPr/>
            <p:nvPr/>
          </p:nvSpPr>
          <p:spPr>
            <a:xfrm>
              <a:off x="2768760" y="120636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CustomShape 420"/>
            <p:cNvSpPr/>
            <p:nvPr/>
          </p:nvSpPr>
          <p:spPr>
            <a:xfrm>
              <a:off x="2700000" y="129708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1" name="CustomShape 421"/>
            <p:cNvSpPr/>
            <p:nvPr/>
          </p:nvSpPr>
          <p:spPr>
            <a:xfrm>
              <a:off x="2696040" y="139500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2" name="CustomShape 422"/>
            <p:cNvSpPr/>
            <p:nvPr/>
          </p:nvSpPr>
          <p:spPr>
            <a:xfrm>
              <a:off x="2687040" y="1494360"/>
              <a:ext cx="37080" cy="37800"/>
            </a:xfrm>
            <a:custGeom>
              <a:avLst/>
              <a:gdLst/>
              <a:ahLst/>
              <a:rect l="l" t="t" r="r" b="b"/>
              <a:pathLst>
                <a:path w="2023" h="2056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3" name="CustomShape 423"/>
            <p:cNvSpPr/>
            <p:nvPr/>
          </p:nvSpPr>
          <p:spPr>
            <a:xfrm>
              <a:off x="2670120" y="159228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CustomShape 424"/>
            <p:cNvSpPr/>
            <p:nvPr/>
          </p:nvSpPr>
          <p:spPr>
            <a:xfrm>
              <a:off x="2645640" y="16884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5" name="CustomShape 425"/>
            <p:cNvSpPr/>
            <p:nvPr/>
          </p:nvSpPr>
          <p:spPr>
            <a:xfrm>
              <a:off x="2613960" y="178236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1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6" name="CustomShape 426"/>
            <p:cNvSpPr/>
            <p:nvPr/>
          </p:nvSpPr>
          <p:spPr>
            <a:xfrm>
              <a:off x="2573640" y="18723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7" name="CustomShape 427"/>
            <p:cNvSpPr/>
            <p:nvPr/>
          </p:nvSpPr>
          <p:spPr>
            <a:xfrm>
              <a:off x="2528280" y="19605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8" name="CustomShape 428"/>
            <p:cNvSpPr/>
            <p:nvPr/>
          </p:nvSpPr>
          <p:spPr>
            <a:xfrm>
              <a:off x="2476440" y="204480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9" name="CustomShape 429"/>
            <p:cNvSpPr/>
            <p:nvPr/>
          </p:nvSpPr>
          <p:spPr>
            <a:xfrm>
              <a:off x="2419200" y="212508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0" name="CustomShape 430"/>
            <p:cNvSpPr/>
            <p:nvPr/>
          </p:nvSpPr>
          <p:spPr>
            <a:xfrm>
              <a:off x="2354400" y="2199240"/>
              <a:ext cx="26280" cy="27000"/>
            </a:xfrm>
            <a:custGeom>
              <a:avLst/>
              <a:gdLst/>
              <a:ahLst/>
              <a:rect l="l" t="t" r="r" b="b"/>
              <a:pathLst>
                <a:path w="1436" h="1469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1" name="CustomShape 431"/>
            <p:cNvSpPr/>
            <p:nvPr/>
          </p:nvSpPr>
          <p:spPr>
            <a:xfrm>
              <a:off x="2285640" y="226980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2" name="CustomShape 432"/>
            <p:cNvSpPr/>
            <p:nvPr/>
          </p:nvSpPr>
          <p:spPr>
            <a:xfrm>
              <a:off x="2212560" y="233568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3" name="CustomShape 433"/>
            <p:cNvSpPr/>
            <p:nvPr/>
          </p:nvSpPr>
          <p:spPr>
            <a:xfrm>
              <a:off x="2132280" y="239364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4" name="CustomShape 434"/>
            <p:cNvSpPr/>
            <p:nvPr/>
          </p:nvSpPr>
          <p:spPr>
            <a:xfrm>
              <a:off x="2050200" y="244728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5" name="CustomShape 435"/>
            <p:cNvSpPr/>
            <p:nvPr/>
          </p:nvSpPr>
          <p:spPr>
            <a:xfrm>
              <a:off x="1962360" y="249336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6" name="CustomShape 436"/>
            <p:cNvSpPr/>
            <p:nvPr/>
          </p:nvSpPr>
          <p:spPr>
            <a:xfrm>
              <a:off x="1873080" y="25336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5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7" name="CustomShape 437"/>
            <p:cNvSpPr/>
            <p:nvPr/>
          </p:nvSpPr>
          <p:spPr>
            <a:xfrm>
              <a:off x="1780560" y="256644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8" name="CustomShape 438"/>
            <p:cNvSpPr/>
            <p:nvPr/>
          </p:nvSpPr>
          <p:spPr>
            <a:xfrm>
              <a:off x="1685160" y="2592360"/>
              <a:ext cx="20880" cy="20160"/>
            </a:xfrm>
            <a:custGeom>
              <a:avLst/>
              <a:gdLst/>
              <a:ahLst/>
              <a:rect l="l" t="t" r="r" b="b"/>
              <a:pathLst>
                <a:path w="1143" h="111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CustomShape 439"/>
            <p:cNvSpPr/>
            <p:nvPr/>
          </p:nvSpPr>
          <p:spPr>
            <a:xfrm>
              <a:off x="1587960" y="26103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CustomShape 440"/>
            <p:cNvSpPr/>
            <p:nvPr/>
          </p:nvSpPr>
          <p:spPr>
            <a:xfrm>
              <a:off x="1489680" y="262080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CustomShape 441"/>
            <p:cNvSpPr/>
            <p:nvPr/>
          </p:nvSpPr>
          <p:spPr>
            <a:xfrm>
              <a:off x="1391760" y="26244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CustomShape 442"/>
            <p:cNvSpPr/>
            <p:nvPr/>
          </p:nvSpPr>
          <p:spPr>
            <a:xfrm>
              <a:off x="1296000" y="2622960"/>
              <a:ext cx="16560" cy="15840"/>
            </a:xfrm>
            <a:custGeom>
              <a:avLst/>
              <a:gdLst/>
              <a:ahLst/>
              <a:rect l="l" t="t" r="r" b="b"/>
              <a:pathLst>
                <a:path w="914" h="882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CustomShape 443"/>
            <p:cNvSpPr/>
            <p:nvPr/>
          </p:nvSpPr>
          <p:spPr>
            <a:xfrm>
              <a:off x="1196640" y="261180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CustomShape 444"/>
            <p:cNvSpPr/>
            <p:nvPr/>
          </p:nvSpPr>
          <p:spPr>
            <a:xfrm>
              <a:off x="1099080" y="2593080"/>
              <a:ext cx="19080" cy="19080"/>
            </a:xfrm>
            <a:custGeom>
              <a:avLst/>
              <a:gdLst/>
              <a:ahLst/>
              <a:rect l="l" t="t" r="r" b="b"/>
              <a:pathLst>
                <a:path w="1044" h="1045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CustomShape 445"/>
            <p:cNvSpPr/>
            <p:nvPr/>
          </p:nvSpPr>
          <p:spPr>
            <a:xfrm>
              <a:off x="1002240" y="256572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7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CustomShape 446"/>
            <p:cNvSpPr/>
            <p:nvPr/>
          </p:nvSpPr>
          <p:spPr>
            <a:xfrm>
              <a:off x="906840" y="253188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CustomShape 447"/>
            <p:cNvSpPr/>
            <p:nvPr/>
          </p:nvSpPr>
          <p:spPr>
            <a:xfrm>
              <a:off x="816840" y="2490840"/>
              <a:ext cx="27360" cy="27000"/>
            </a:xfrm>
            <a:custGeom>
              <a:avLst/>
              <a:gdLst/>
              <a:ahLst/>
              <a:rect l="l" t="t" r="r" b="b"/>
              <a:pathLst>
                <a:path w="1502" h="1469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CustomShape 448"/>
            <p:cNvSpPr/>
            <p:nvPr/>
          </p:nvSpPr>
          <p:spPr>
            <a:xfrm>
              <a:off x="728280" y="24433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CustomShape 449"/>
            <p:cNvSpPr/>
            <p:nvPr/>
          </p:nvSpPr>
          <p:spPr>
            <a:xfrm>
              <a:off x="643680" y="238932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CustomShape 450"/>
            <p:cNvSpPr/>
            <p:nvPr/>
          </p:nvSpPr>
          <p:spPr>
            <a:xfrm>
              <a:off x="564480" y="233136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CustomShape 451"/>
            <p:cNvSpPr/>
            <p:nvPr/>
          </p:nvSpPr>
          <p:spPr>
            <a:xfrm>
              <a:off x="489600" y="226728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2" name="CustomShape 452"/>
            <p:cNvSpPr/>
            <p:nvPr/>
          </p:nvSpPr>
          <p:spPr>
            <a:xfrm>
              <a:off x="420120" y="219744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3" name="CustomShape 453"/>
            <p:cNvSpPr/>
            <p:nvPr/>
          </p:nvSpPr>
          <p:spPr>
            <a:xfrm>
              <a:off x="356040" y="212256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4" name="CustomShape 454"/>
            <p:cNvSpPr/>
            <p:nvPr/>
          </p:nvSpPr>
          <p:spPr>
            <a:xfrm>
              <a:off x="297000" y="204336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5" name="CustomShape 455"/>
            <p:cNvSpPr/>
            <p:nvPr/>
          </p:nvSpPr>
          <p:spPr>
            <a:xfrm>
              <a:off x="245160" y="196020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6" name="CustomShape 456"/>
            <p:cNvSpPr/>
            <p:nvPr/>
          </p:nvSpPr>
          <p:spPr>
            <a:xfrm>
              <a:off x="198720" y="1873080"/>
              <a:ext cx="30960" cy="31680"/>
            </a:xfrm>
            <a:custGeom>
              <a:avLst/>
              <a:gdLst/>
              <a:ahLst/>
              <a:rect l="l" t="t" r="r" b="b"/>
              <a:pathLst>
                <a:path w="1698" h="1729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7" name="CustomShape 457"/>
            <p:cNvSpPr/>
            <p:nvPr/>
          </p:nvSpPr>
          <p:spPr>
            <a:xfrm>
              <a:off x="159480" y="178272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CustomShape 458"/>
            <p:cNvSpPr/>
            <p:nvPr/>
          </p:nvSpPr>
          <p:spPr>
            <a:xfrm>
              <a:off x="126000" y="169020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7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9" name="CustomShape 459"/>
            <p:cNvSpPr/>
            <p:nvPr/>
          </p:nvSpPr>
          <p:spPr>
            <a:xfrm>
              <a:off x="100080" y="159480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0" name="CustomShape 460"/>
            <p:cNvSpPr/>
            <p:nvPr/>
          </p:nvSpPr>
          <p:spPr>
            <a:xfrm>
              <a:off x="82080" y="149760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1" name="CustomShape 461"/>
            <p:cNvSpPr/>
            <p:nvPr/>
          </p:nvSpPr>
          <p:spPr>
            <a:xfrm>
              <a:off x="71640" y="140040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7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2" name="CustomShape 462"/>
            <p:cNvSpPr/>
            <p:nvPr/>
          </p:nvSpPr>
          <p:spPr>
            <a:xfrm>
              <a:off x="67680" y="130140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CustomShape 463"/>
            <p:cNvSpPr/>
            <p:nvPr/>
          </p:nvSpPr>
          <p:spPr>
            <a:xfrm>
              <a:off x="72360" y="12038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4" name="CustomShape 464"/>
            <p:cNvSpPr/>
            <p:nvPr/>
          </p:nvSpPr>
          <p:spPr>
            <a:xfrm>
              <a:off x="83880" y="11055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CustomShape 465"/>
            <p:cNvSpPr/>
            <p:nvPr/>
          </p:nvSpPr>
          <p:spPr>
            <a:xfrm>
              <a:off x="101880" y="10083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CustomShape 466"/>
            <p:cNvSpPr/>
            <p:nvPr/>
          </p:nvSpPr>
          <p:spPr>
            <a:xfrm>
              <a:off x="127440" y="9136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7" name="CustomShape 467"/>
            <p:cNvSpPr/>
            <p:nvPr/>
          </p:nvSpPr>
          <p:spPr>
            <a:xfrm>
              <a:off x="159840" y="8204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8" name="CustomShape 468"/>
            <p:cNvSpPr/>
            <p:nvPr/>
          </p:nvSpPr>
          <p:spPr>
            <a:xfrm>
              <a:off x="199080" y="7300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CustomShape 469"/>
            <p:cNvSpPr/>
            <p:nvPr/>
          </p:nvSpPr>
          <p:spPr>
            <a:xfrm>
              <a:off x="245160" y="6429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0" name="CustomShape 470"/>
            <p:cNvSpPr/>
            <p:nvPr/>
          </p:nvSpPr>
          <p:spPr>
            <a:xfrm>
              <a:off x="298800" y="55980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1" name="CustomShape 471"/>
            <p:cNvSpPr/>
            <p:nvPr/>
          </p:nvSpPr>
          <p:spPr>
            <a:xfrm>
              <a:off x="356760" y="48168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5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2" name="CustomShape 472"/>
            <p:cNvSpPr/>
            <p:nvPr/>
          </p:nvSpPr>
          <p:spPr>
            <a:xfrm>
              <a:off x="420840" y="40680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3" name="CustomShape 473"/>
            <p:cNvSpPr/>
            <p:nvPr/>
          </p:nvSpPr>
          <p:spPr>
            <a:xfrm>
              <a:off x="490680" y="33624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4" name="CustomShape 474"/>
            <p:cNvSpPr/>
            <p:nvPr/>
          </p:nvSpPr>
          <p:spPr>
            <a:xfrm>
              <a:off x="566280" y="2728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CustomShape 475"/>
            <p:cNvSpPr/>
            <p:nvPr/>
          </p:nvSpPr>
          <p:spPr>
            <a:xfrm>
              <a:off x="646200" y="2142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6" name="CustomShape 476"/>
            <p:cNvSpPr/>
            <p:nvPr/>
          </p:nvSpPr>
          <p:spPr>
            <a:xfrm>
              <a:off x="728640" y="162360"/>
              <a:ext cx="26640" cy="26640"/>
            </a:xfrm>
            <a:custGeom>
              <a:avLst/>
              <a:gdLst/>
              <a:ahLst/>
              <a:rect l="l" t="t" r="r" b="b"/>
              <a:pathLst>
                <a:path w="1468" h="1468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7" name="CustomShape 477"/>
            <p:cNvSpPr/>
            <p:nvPr/>
          </p:nvSpPr>
          <p:spPr>
            <a:xfrm>
              <a:off x="815760" y="1152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CustomShape 478"/>
            <p:cNvSpPr/>
            <p:nvPr/>
          </p:nvSpPr>
          <p:spPr>
            <a:xfrm>
              <a:off x="906480" y="759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CustomShape 479"/>
            <p:cNvSpPr/>
            <p:nvPr/>
          </p:nvSpPr>
          <p:spPr>
            <a:xfrm>
              <a:off x="1000440" y="4464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4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0" name="CustomShape 480"/>
            <p:cNvSpPr/>
            <p:nvPr/>
          </p:nvSpPr>
          <p:spPr>
            <a:xfrm>
              <a:off x="1095480" y="1872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CustomShape 481"/>
            <p:cNvSpPr/>
            <p:nvPr/>
          </p:nvSpPr>
          <p:spPr>
            <a:xfrm>
              <a:off x="1192680" y="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CustomShape 482"/>
            <p:cNvSpPr/>
            <p:nvPr/>
          </p:nvSpPr>
          <p:spPr>
            <a:xfrm>
              <a:off x="1289880" y="-1044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3" name="CustomShape 483"/>
            <p:cNvSpPr/>
            <p:nvPr/>
          </p:nvSpPr>
          <p:spPr>
            <a:xfrm>
              <a:off x="1389600" y="-1332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4" name="CustomShape 484"/>
            <p:cNvSpPr/>
            <p:nvPr/>
          </p:nvSpPr>
          <p:spPr>
            <a:xfrm>
              <a:off x="1486800" y="-1044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5" name="CustomShape 485"/>
            <p:cNvSpPr/>
            <p:nvPr/>
          </p:nvSpPr>
          <p:spPr>
            <a:xfrm>
              <a:off x="1584360" y="-7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6" name="CustomShape 486"/>
            <p:cNvSpPr/>
            <p:nvPr/>
          </p:nvSpPr>
          <p:spPr>
            <a:xfrm>
              <a:off x="1681560" y="17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7" name="CustomShape 487"/>
            <p:cNvSpPr/>
            <p:nvPr/>
          </p:nvSpPr>
          <p:spPr>
            <a:xfrm>
              <a:off x="1775880" y="42120"/>
              <a:ext cx="28080" cy="28800"/>
            </a:xfrm>
            <a:custGeom>
              <a:avLst/>
              <a:gdLst/>
              <a:ahLst/>
              <a:rect l="l" t="t" r="r" b="b"/>
              <a:pathLst>
                <a:path w="1535" h="1567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8" name="CustomShape 488"/>
            <p:cNvSpPr/>
            <p:nvPr/>
          </p:nvSpPr>
          <p:spPr>
            <a:xfrm>
              <a:off x="1868400" y="741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9" name="CustomShape 489"/>
            <p:cNvSpPr/>
            <p:nvPr/>
          </p:nvSpPr>
          <p:spPr>
            <a:xfrm>
              <a:off x="1958760" y="1141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0" name="CustomShape 490"/>
            <p:cNvSpPr/>
            <p:nvPr/>
          </p:nvSpPr>
          <p:spPr>
            <a:xfrm>
              <a:off x="2044440" y="15948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1" name="CustomShape 491"/>
            <p:cNvSpPr/>
            <p:nvPr/>
          </p:nvSpPr>
          <p:spPr>
            <a:xfrm>
              <a:off x="2126880" y="2113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2" name="CustomShape 492"/>
            <p:cNvSpPr/>
            <p:nvPr/>
          </p:nvSpPr>
          <p:spPr>
            <a:xfrm>
              <a:off x="2205360" y="26856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3" name="CustomShape 493"/>
            <p:cNvSpPr/>
            <p:nvPr/>
          </p:nvSpPr>
          <p:spPr>
            <a:xfrm>
              <a:off x="2280600" y="33264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4" name="CustomShape 494"/>
            <p:cNvSpPr/>
            <p:nvPr/>
          </p:nvSpPr>
          <p:spPr>
            <a:xfrm>
              <a:off x="2349720" y="4021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5" name="CustomShape 495"/>
            <p:cNvSpPr/>
            <p:nvPr/>
          </p:nvSpPr>
          <p:spPr>
            <a:xfrm>
              <a:off x="2413440" y="4770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6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6" name="CustomShape 496"/>
            <p:cNvSpPr/>
            <p:nvPr/>
          </p:nvSpPr>
          <p:spPr>
            <a:xfrm>
              <a:off x="2472120" y="554760"/>
              <a:ext cx="37080" cy="37080"/>
            </a:xfrm>
            <a:custGeom>
              <a:avLst/>
              <a:gdLst/>
              <a:ahLst/>
              <a:rect l="l" t="t" r="r" b="b"/>
              <a:pathLst>
                <a:path w="2024" h="2024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CustomShape 497"/>
            <p:cNvSpPr/>
            <p:nvPr/>
          </p:nvSpPr>
          <p:spPr>
            <a:xfrm>
              <a:off x="2524680" y="638640"/>
              <a:ext cx="37800" cy="37080"/>
            </a:xfrm>
            <a:custGeom>
              <a:avLst/>
              <a:gdLst/>
              <a:ahLst/>
              <a:rect l="l" t="t" r="r" b="b"/>
              <a:pathLst>
                <a:path w="2056" h="2029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8" name="CustomShape 498"/>
            <p:cNvSpPr/>
            <p:nvPr/>
          </p:nvSpPr>
          <p:spPr>
            <a:xfrm>
              <a:off x="2570040" y="7246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CustomShape 499"/>
            <p:cNvSpPr/>
            <p:nvPr/>
          </p:nvSpPr>
          <p:spPr>
            <a:xfrm>
              <a:off x="2610000" y="81504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1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CustomShape 500"/>
            <p:cNvSpPr/>
            <p:nvPr/>
          </p:nvSpPr>
          <p:spPr>
            <a:xfrm>
              <a:off x="2642400" y="9082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1" name="CustomShape 501"/>
            <p:cNvSpPr/>
            <p:nvPr/>
          </p:nvSpPr>
          <p:spPr>
            <a:xfrm>
              <a:off x="2666520" y="100224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2" name="CustomShape 502"/>
            <p:cNvSpPr/>
            <p:nvPr/>
          </p:nvSpPr>
          <p:spPr>
            <a:xfrm>
              <a:off x="2685240" y="109908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CustomShape 503"/>
            <p:cNvSpPr/>
            <p:nvPr/>
          </p:nvSpPr>
          <p:spPr>
            <a:xfrm>
              <a:off x="2696760" y="119736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6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CustomShape 504"/>
            <p:cNvSpPr/>
            <p:nvPr/>
          </p:nvSpPr>
          <p:spPr>
            <a:xfrm>
              <a:off x="2651400" y="13140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5" name="CustomShape 505"/>
            <p:cNvSpPr/>
            <p:nvPr/>
          </p:nvSpPr>
          <p:spPr>
            <a:xfrm>
              <a:off x="2648520" y="14122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6" name="CustomShape 506"/>
            <p:cNvSpPr/>
            <p:nvPr/>
          </p:nvSpPr>
          <p:spPr>
            <a:xfrm>
              <a:off x="2635920" y="150912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7" name="CustomShape 507"/>
            <p:cNvSpPr/>
            <p:nvPr/>
          </p:nvSpPr>
          <p:spPr>
            <a:xfrm>
              <a:off x="2615760" y="16045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8" name="CustomShape 508"/>
            <p:cNvSpPr/>
            <p:nvPr/>
          </p:nvSpPr>
          <p:spPr>
            <a:xfrm>
              <a:off x="2588040" y="1699200"/>
              <a:ext cx="10080" cy="10080"/>
            </a:xfrm>
            <a:custGeom>
              <a:avLst/>
              <a:gdLst/>
              <a:ahLst/>
              <a:rect l="l" t="t" r="r" b="b"/>
              <a:pathLst>
                <a:path w="556" h="556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CustomShape 509"/>
            <p:cNvSpPr/>
            <p:nvPr/>
          </p:nvSpPr>
          <p:spPr>
            <a:xfrm>
              <a:off x="2552400" y="178992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CustomShape 510"/>
            <p:cNvSpPr/>
            <p:nvPr/>
          </p:nvSpPr>
          <p:spPr>
            <a:xfrm>
              <a:off x="2511360" y="187812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1" name="CustomShape 511"/>
            <p:cNvSpPr/>
            <p:nvPr/>
          </p:nvSpPr>
          <p:spPr>
            <a:xfrm>
              <a:off x="2460600" y="19623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CustomShape 512"/>
            <p:cNvSpPr/>
            <p:nvPr/>
          </p:nvSpPr>
          <p:spPr>
            <a:xfrm>
              <a:off x="2405880" y="204336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8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CustomShape 513"/>
            <p:cNvSpPr/>
            <p:nvPr/>
          </p:nvSpPr>
          <p:spPr>
            <a:xfrm>
              <a:off x="2342880" y="211896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4" name="CustomShape 514"/>
            <p:cNvSpPr/>
            <p:nvPr/>
          </p:nvSpPr>
          <p:spPr>
            <a:xfrm>
              <a:off x="2275200" y="2190240"/>
              <a:ext cx="24480" cy="24480"/>
            </a:xfrm>
            <a:custGeom>
              <a:avLst/>
              <a:gdLst/>
              <a:ahLst/>
              <a:rect l="l" t="t" r="r" b="b"/>
              <a:pathLst>
                <a:path w="1338" h="134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5" name="CustomShape 515"/>
            <p:cNvSpPr/>
            <p:nvPr/>
          </p:nvSpPr>
          <p:spPr>
            <a:xfrm>
              <a:off x="2201760" y="22554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6" name="CustomShape 516"/>
            <p:cNvSpPr/>
            <p:nvPr/>
          </p:nvSpPr>
          <p:spPr>
            <a:xfrm>
              <a:off x="2123640" y="231588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7" name="CustomShape 517"/>
            <p:cNvSpPr/>
            <p:nvPr/>
          </p:nvSpPr>
          <p:spPr>
            <a:xfrm>
              <a:off x="2042280" y="237060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9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8" name="CustomShape 518"/>
            <p:cNvSpPr/>
            <p:nvPr/>
          </p:nvSpPr>
          <p:spPr>
            <a:xfrm>
              <a:off x="1955880" y="24177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9" name="CustomShape 519"/>
            <p:cNvSpPr/>
            <p:nvPr/>
          </p:nvSpPr>
          <p:spPr>
            <a:xfrm>
              <a:off x="1866600" y="24595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0" name="CustomShape 520"/>
            <p:cNvSpPr/>
            <p:nvPr/>
          </p:nvSpPr>
          <p:spPr>
            <a:xfrm>
              <a:off x="1775160" y="24944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1" name="CustomShape 521"/>
            <p:cNvSpPr/>
            <p:nvPr/>
          </p:nvSpPr>
          <p:spPr>
            <a:xfrm>
              <a:off x="1684800" y="252576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4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2" name="CustomShape 522"/>
            <p:cNvSpPr/>
            <p:nvPr/>
          </p:nvSpPr>
          <p:spPr>
            <a:xfrm>
              <a:off x="1593360" y="2548800"/>
              <a:ext cx="10080" cy="10440"/>
            </a:xfrm>
            <a:custGeom>
              <a:avLst/>
              <a:gdLst/>
              <a:ahLst/>
              <a:rect l="l" t="t" r="r" b="b"/>
              <a:pathLst>
                <a:path w="556" h="588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3" name="CustomShape 523"/>
            <p:cNvSpPr/>
            <p:nvPr/>
          </p:nvSpPr>
          <p:spPr>
            <a:xfrm>
              <a:off x="1497960" y="2563200"/>
              <a:ext cx="3960" cy="4320"/>
            </a:xfrm>
            <a:custGeom>
              <a:avLst/>
              <a:gdLst/>
              <a:ahLst/>
              <a:rect l="l" t="t" r="r" b="b"/>
              <a:pathLst>
                <a:path w="230" h="262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4" name="CustomShape 524"/>
            <p:cNvSpPr/>
            <p:nvPr/>
          </p:nvSpPr>
          <p:spPr>
            <a:xfrm>
              <a:off x="1401480" y="256896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5" name="CustomShape 525"/>
            <p:cNvSpPr/>
            <p:nvPr/>
          </p:nvSpPr>
          <p:spPr>
            <a:xfrm>
              <a:off x="1303560" y="2565000"/>
              <a:ext cx="720" cy="720"/>
            </a:xfrm>
            <a:custGeom>
              <a:avLst/>
              <a:gdLst/>
              <a:ahLst/>
              <a:rect l="l" t="t" r="r" b="b"/>
              <a:pathLst>
                <a:path w="66" h="66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6" name="CustomShape 526"/>
            <p:cNvSpPr/>
            <p:nvPr/>
          </p:nvSpPr>
          <p:spPr>
            <a:xfrm>
              <a:off x="1204560" y="25531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7" name="CustomShape 527"/>
            <p:cNvSpPr/>
            <p:nvPr/>
          </p:nvSpPr>
          <p:spPr>
            <a:xfrm>
              <a:off x="1108080" y="25336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8" name="CustomShape 528"/>
            <p:cNvSpPr/>
            <p:nvPr/>
          </p:nvSpPr>
          <p:spPr>
            <a:xfrm>
              <a:off x="1013760" y="25066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9" name="CustomShape 529"/>
            <p:cNvSpPr/>
            <p:nvPr/>
          </p:nvSpPr>
          <p:spPr>
            <a:xfrm>
              <a:off x="921240" y="24728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0" name="CustomShape 530"/>
            <p:cNvSpPr/>
            <p:nvPr/>
          </p:nvSpPr>
          <p:spPr>
            <a:xfrm>
              <a:off x="830880" y="243108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1" name="CustomShape 531"/>
            <p:cNvSpPr/>
            <p:nvPr/>
          </p:nvSpPr>
          <p:spPr>
            <a:xfrm>
              <a:off x="743760" y="23821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CustomShape 532"/>
            <p:cNvSpPr/>
            <p:nvPr/>
          </p:nvSpPr>
          <p:spPr>
            <a:xfrm>
              <a:off x="663120" y="2327400"/>
              <a:ext cx="6480" cy="5760"/>
            </a:xfrm>
            <a:custGeom>
              <a:avLst/>
              <a:gdLst/>
              <a:ahLst/>
              <a:rect l="l" t="t" r="r" b="b"/>
              <a:pathLst>
                <a:path w="360" h="327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3" name="CustomShape 533"/>
            <p:cNvSpPr/>
            <p:nvPr/>
          </p:nvSpPr>
          <p:spPr>
            <a:xfrm>
              <a:off x="585720" y="226512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4" name="CustomShape 534"/>
            <p:cNvSpPr/>
            <p:nvPr/>
          </p:nvSpPr>
          <p:spPr>
            <a:xfrm>
              <a:off x="512640" y="21981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5" name="CustomShape 535"/>
            <p:cNvSpPr/>
            <p:nvPr/>
          </p:nvSpPr>
          <p:spPr>
            <a:xfrm>
              <a:off x="444240" y="212508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6" name="CustomShape 536"/>
            <p:cNvSpPr/>
            <p:nvPr/>
          </p:nvSpPr>
          <p:spPr>
            <a:xfrm>
              <a:off x="383400" y="204696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7" name="CustomShape 537"/>
            <p:cNvSpPr/>
            <p:nvPr/>
          </p:nvSpPr>
          <p:spPr>
            <a:xfrm>
              <a:off x="327240" y="1964880"/>
              <a:ext cx="13680" cy="12960"/>
            </a:xfrm>
            <a:custGeom>
              <a:avLst/>
              <a:gdLst/>
              <a:ahLst/>
              <a:rect l="l" t="t" r="r" b="b"/>
              <a:pathLst>
                <a:path w="752" h="718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CustomShape 538"/>
            <p:cNvSpPr/>
            <p:nvPr/>
          </p:nvSpPr>
          <p:spPr>
            <a:xfrm>
              <a:off x="278280" y="187812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9" name="CustomShape 539"/>
            <p:cNvSpPr/>
            <p:nvPr/>
          </p:nvSpPr>
          <p:spPr>
            <a:xfrm>
              <a:off x="236160" y="178812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0" name="CustomShape 540"/>
            <p:cNvSpPr/>
            <p:nvPr/>
          </p:nvSpPr>
          <p:spPr>
            <a:xfrm>
              <a:off x="201600" y="1695600"/>
              <a:ext cx="17640" cy="17280"/>
            </a:xfrm>
            <a:custGeom>
              <a:avLst/>
              <a:gdLst/>
              <a:ahLst/>
              <a:rect l="l" t="t" r="r" b="b"/>
              <a:pathLst>
                <a:path w="980" h="947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1" name="CustomShape 541"/>
            <p:cNvSpPr/>
            <p:nvPr/>
          </p:nvSpPr>
          <p:spPr>
            <a:xfrm>
              <a:off x="174600" y="1599480"/>
              <a:ext cx="19080" cy="19080"/>
            </a:xfrm>
            <a:custGeom>
              <a:avLst/>
              <a:gdLst/>
              <a:ahLst/>
              <a:rect l="l" t="t" r="r" b="b"/>
              <a:pathLst>
                <a:path w="1044" h="1045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2" name="CustomShape 542"/>
            <p:cNvSpPr/>
            <p:nvPr/>
          </p:nvSpPr>
          <p:spPr>
            <a:xfrm>
              <a:off x="153720" y="15030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5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3" name="CustomShape 543"/>
            <p:cNvSpPr/>
            <p:nvPr/>
          </p:nvSpPr>
          <p:spPr>
            <a:xfrm>
              <a:off x="141840" y="140400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4" name="CustomShape 544"/>
            <p:cNvSpPr/>
            <p:nvPr/>
          </p:nvSpPr>
          <p:spPr>
            <a:xfrm>
              <a:off x="136800" y="13050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5" name="CustomShape 545"/>
            <p:cNvSpPr/>
            <p:nvPr/>
          </p:nvSpPr>
          <p:spPr>
            <a:xfrm>
              <a:off x="140040" y="120636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9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6" name="CustomShape 546"/>
            <p:cNvSpPr/>
            <p:nvPr/>
          </p:nvSpPr>
          <p:spPr>
            <a:xfrm>
              <a:off x="150840" y="1107360"/>
              <a:ext cx="27000" cy="26640"/>
            </a:xfrm>
            <a:custGeom>
              <a:avLst/>
              <a:gdLst/>
              <a:ahLst/>
              <a:rect l="l" t="t" r="r" b="b"/>
              <a:pathLst>
                <a:path w="1469" h="1468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7" name="CustomShape 547"/>
            <p:cNvSpPr/>
            <p:nvPr/>
          </p:nvSpPr>
          <p:spPr>
            <a:xfrm>
              <a:off x="169560" y="1010160"/>
              <a:ext cx="28800" cy="28080"/>
            </a:xfrm>
            <a:custGeom>
              <a:avLst/>
              <a:gdLst/>
              <a:ahLst/>
              <a:rect l="l" t="t" r="r" b="b"/>
              <a:pathLst>
                <a:path w="1566" h="1534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8" name="CustomShape 548"/>
            <p:cNvSpPr/>
            <p:nvPr/>
          </p:nvSpPr>
          <p:spPr>
            <a:xfrm>
              <a:off x="195480" y="9147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9" name="CustomShape 549"/>
            <p:cNvSpPr/>
            <p:nvPr/>
          </p:nvSpPr>
          <p:spPr>
            <a:xfrm>
              <a:off x="227520" y="8211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0" name="CustomShape 550"/>
            <p:cNvSpPr/>
            <p:nvPr/>
          </p:nvSpPr>
          <p:spPr>
            <a:xfrm>
              <a:off x="268560" y="73116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1" name="CustomShape 551"/>
            <p:cNvSpPr/>
            <p:nvPr/>
          </p:nvSpPr>
          <p:spPr>
            <a:xfrm>
              <a:off x="315720" y="644760"/>
              <a:ext cx="36360" cy="36000"/>
            </a:xfrm>
            <a:custGeom>
              <a:avLst/>
              <a:gdLst/>
              <a:ahLst/>
              <a:rect l="l" t="t" r="r" b="b"/>
              <a:pathLst>
                <a:path w="1990" h="1958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2" name="CustomShape 552"/>
            <p:cNvSpPr/>
            <p:nvPr/>
          </p:nvSpPr>
          <p:spPr>
            <a:xfrm>
              <a:off x="369360" y="561960"/>
              <a:ext cx="37800" cy="37800"/>
            </a:xfrm>
            <a:custGeom>
              <a:avLst/>
              <a:gdLst/>
              <a:ahLst/>
              <a:rect l="l" t="t" r="r" b="b"/>
              <a:pathLst>
                <a:path w="2056" h="2058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3" name="CustomShape 553"/>
            <p:cNvSpPr/>
            <p:nvPr/>
          </p:nvSpPr>
          <p:spPr>
            <a:xfrm>
              <a:off x="429840" y="4834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2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4" name="CustomShape 554"/>
            <p:cNvSpPr/>
            <p:nvPr/>
          </p:nvSpPr>
          <p:spPr>
            <a:xfrm>
              <a:off x="495720" y="41112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5" name="CustomShape 555"/>
            <p:cNvSpPr/>
            <p:nvPr/>
          </p:nvSpPr>
          <p:spPr>
            <a:xfrm>
              <a:off x="567720" y="34344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6" name="CustomShape 556"/>
            <p:cNvSpPr/>
            <p:nvPr/>
          </p:nvSpPr>
          <p:spPr>
            <a:xfrm>
              <a:off x="644400" y="28260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7" name="CustomShape 557"/>
            <p:cNvSpPr/>
            <p:nvPr/>
          </p:nvSpPr>
          <p:spPr>
            <a:xfrm>
              <a:off x="725760" y="22824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8" name="CustomShape 558"/>
            <p:cNvSpPr/>
            <p:nvPr/>
          </p:nvSpPr>
          <p:spPr>
            <a:xfrm>
              <a:off x="812160" y="18000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9" name="CustomShape 559"/>
            <p:cNvSpPr/>
            <p:nvPr/>
          </p:nvSpPr>
          <p:spPr>
            <a:xfrm>
              <a:off x="900720" y="13824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0" name="CustomShape 560"/>
            <p:cNvSpPr/>
            <p:nvPr/>
          </p:nvSpPr>
          <p:spPr>
            <a:xfrm>
              <a:off x="995760" y="1054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2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1" name="CustomShape 561"/>
            <p:cNvSpPr/>
            <p:nvPr/>
          </p:nvSpPr>
          <p:spPr>
            <a:xfrm>
              <a:off x="1092960" y="820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2" name="CustomShape 562"/>
            <p:cNvSpPr/>
            <p:nvPr/>
          </p:nvSpPr>
          <p:spPr>
            <a:xfrm>
              <a:off x="1192680" y="6624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3" name="CustomShape 563"/>
            <p:cNvSpPr/>
            <p:nvPr/>
          </p:nvSpPr>
          <p:spPr>
            <a:xfrm>
              <a:off x="1294560" y="5904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4" name="CustomShape 564"/>
            <p:cNvSpPr/>
            <p:nvPr/>
          </p:nvSpPr>
          <p:spPr>
            <a:xfrm>
              <a:off x="1394280" y="5652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5" name="CustomShape 565"/>
            <p:cNvSpPr/>
            <p:nvPr/>
          </p:nvSpPr>
          <p:spPr>
            <a:xfrm>
              <a:off x="1492560" y="6084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6" name="CustomShape 566"/>
            <p:cNvSpPr/>
            <p:nvPr/>
          </p:nvSpPr>
          <p:spPr>
            <a:xfrm>
              <a:off x="1591560" y="7308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7" name="CustomShape 567"/>
            <p:cNvSpPr/>
            <p:nvPr/>
          </p:nvSpPr>
          <p:spPr>
            <a:xfrm>
              <a:off x="1688760" y="9288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8" name="CustomShape 568"/>
            <p:cNvSpPr/>
            <p:nvPr/>
          </p:nvSpPr>
          <p:spPr>
            <a:xfrm>
              <a:off x="1784880" y="1206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5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9" name="CustomShape 569"/>
            <p:cNvSpPr/>
            <p:nvPr/>
          </p:nvSpPr>
          <p:spPr>
            <a:xfrm>
              <a:off x="1875960" y="15444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1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0" name="CustomShape 570"/>
            <p:cNvSpPr/>
            <p:nvPr/>
          </p:nvSpPr>
          <p:spPr>
            <a:xfrm>
              <a:off x="1966680" y="19692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1" name="CustomShape 571"/>
            <p:cNvSpPr/>
            <p:nvPr/>
          </p:nvSpPr>
          <p:spPr>
            <a:xfrm>
              <a:off x="2053800" y="2451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2" name="CustomShape 572"/>
            <p:cNvSpPr/>
            <p:nvPr/>
          </p:nvSpPr>
          <p:spPr>
            <a:xfrm>
              <a:off x="2134440" y="3006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3" name="CustomShape 573"/>
            <p:cNvSpPr/>
            <p:nvPr/>
          </p:nvSpPr>
          <p:spPr>
            <a:xfrm>
              <a:off x="2212920" y="362160"/>
              <a:ext cx="3960" cy="4680"/>
            </a:xfrm>
            <a:custGeom>
              <a:avLst/>
              <a:gdLst/>
              <a:ahLst/>
              <a:rect l="l" t="t" r="r" b="b"/>
              <a:pathLst>
                <a:path w="229" h="271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4" name="CustomShape 574"/>
            <p:cNvSpPr/>
            <p:nvPr/>
          </p:nvSpPr>
          <p:spPr>
            <a:xfrm>
              <a:off x="2284920" y="42876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62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5" name="CustomShape 575"/>
            <p:cNvSpPr/>
            <p:nvPr/>
          </p:nvSpPr>
          <p:spPr>
            <a:xfrm>
              <a:off x="2351880" y="50112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62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6" name="CustomShape 576"/>
            <p:cNvSpPr/>
            <p:nvPr/>
          </p:nvSpPr>
          <p:spPr>
            <a:xfrm>
              <a:off x="2413080" y="57780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7" name="CustomShape 577"/>
            <p:cNvSpPr/>
            <p:nvPr/>
          </p:nvSpPr>
          <p:spPr>
            <a:xfrm>
              <a:off x="2467440" y="65988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3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8" name="CustomShape 578"/>
            <p:cNvSpPr/>
            <p:nvPr/>
          </p:nvSpPr>
          <p:spPr>
            <a:xfrm>
              <a:off x="2515680" y="745560"/>
              <a:ext cx="4320" cy="4680"/>
            </a:xfrm>
            <a:custGeom>
              <a:avLst/>
              <a:gdLst/>
              <a:ahLst/>
              <a:rect l="l" t="t" r="r" b="b"/>
              <a:pathLst>
                <a:path w="262" h="27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9" name="CustomShape 579"/>
            <p:cNvSpPr/>
            <p:nvPr/>
          </p:nvSpPr>
          <p:spPr>
            <a:xfrm>
              <a:off x="2557440" y="835200"/>
              <a:ext cx="3960" cy="3960"/>
            </a:xfrm>
            <a:custGeom>
              <a:avLst/>
              <a:gdLst/>
              <a:ahLst/>
              <a:rect l="l" t="t" r="r" b="b"/>
              <a:pathLst>
                <a:path w="230" h="229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0" name="CustomShape 580"/>
            <p:cNvSpPr/>
            <p:nvPr/>
          </p:nvSpPr>
          <p:spPr>
            <a:xfrm>
              <a:off x="2591640" y="92700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1" name="CustomShape 581"/>
            <p:cNvSpPr/>
            <p:nvPr/>
          </p:nvSpPr>
          <p:spPr>
            <a:xfrm>
              <a:off x="2618280" y="102204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51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2" name="CustomShape 582"/>
            <p:cNvSpPr/>
            <p:nvPr/>
          </p:nvSpPr>
          <p:spPr>
            <a:xfrm>
              <a:off x="2637720" y="111780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3" name="CustomShape 583"/>
            <p:cNvSpPr/>
            <p:nvPr/>
          </p:nvSpPr>
          <p:spPr>
            <a:xfrm>
              <a:off x="2647800" y="1215360"/>
              <a:ext cx="5760" cy="5760"/>
            </a:xfrm>
            <a:custGeom>
              <a:avLst/>
              <a:gdLst/>
              <a:ahLst/>
              <a:rect l="l" t="t" r="r" b="b"/>
              <a:pathLst>
                <a:path w="328" h="327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4" name="CustomShape 584"/>
            <p:cNvSpPr/>
            <p:nvPr/>
          </p:nvSpPr>
          <p:spPr>
            <a:xfrm>
              <a:off x="2581560" y="13068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5" name="CustomShape 585"/>
            <p:cNvSpPr/>
            <p:nvPr/>
          </p:nvSpPr>
          <p:spPr>
            <a:xfrm>
              <a:off x="2578320" y="140580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5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6" name="CustomShape 586"/>
            <p:cNvSpPr/>
            <p:nvPr/>
          </p:nvSpPr>
          <p:spPr>
            <a:xfrm>
              <a:off x="2566800" y="150372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7" name="CustomShape 587"/>
            <p:cNvSpPr/>
            <p:nvPr/>
          </p:nvSpPr>
          <p:spPr>
            <a:xfrm>
              <a:off x="2547000" y="160092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8" name="CustomShape 588"/>
            <p:cNvSpPr/>
            <p:nvPr/>
          </p:nvSpPr>
          <p:spPr>
            <a:xfrm>
              <a:off x="2521080" y="169668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5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9" name="CustomShape 589"/>
            <p:cNvSpPr/>
            <p:nvPr/>
          </p:nvSpPr>
          <p:spPr>
            <a:xfrm>
              <a:off x="2485440" y="1788480"/>
              <a:ext cx="11880" cy="12240"/>
            </a:xfrm>
            <a:custGeom>
              <a:avLst/>
              <a:gdLst/>
              <a:ahLst/>
              <a:rect l="l" t="t" r="r" b="b"/>
              <a:pathLst>
                <a:path w="653" h="686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0" name="CustomShape 590"/>
            <p:cNvSpPr/>
            <p:nvPr/>
          </p:nvSpPr>
          <p:spPr>
            <a:xfrm>
              <a:off x="2443680" y="18784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1" name="CustomShape 591"/>
            <p:cNvSpPr/>
            <p:nvPr/>
          </p:nvSpPr>
          <p:spPr>
            <a:xfrm>
              <a:off x="2394360" y="1964160"/>
              <a:ext cx="6840" cy="6840"/>
            </a:xfrm>
            <a:custGeom>
              <a:avLst/>
              <a:gdLst/>
              <a:ahLst/>
              <a:rect l="l" t="t" r="r" b="b"/>
              <a:pathLst>
                <a:path w="393" h="393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2" name="CustomShape 592"/>
            <p:cNvSpPr/>
            <p:nvPr/>
          </p:nvSpPr>
          <p:spPr>
            <a:xfrm>
              <a:off x="2339280" y="204552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51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3" name="CustomShape 593"/>
            <p:cNvSpPr/>
            <p:nvPr/>
          </p:nvSpPr>
          <p:spPr>
            <a:xfrm>
              <a:off x="2276640" y="21214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4" name="CustomShape 594"/>
            <p:cNvSpPr/>
            <p:nvPr/>
          </p:nvSpPr>
          <p:spPr>
            <a:xfrm>
              <a:off x="2206440" y="21906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5" name="CustomShape 595"/>
            <p:cNvSpPr/>
            <p:nvPr/>
          </p:nvSpPr>
          <p:spPr>
            <a:xfrm>
              <a:off x="2132280" y="2255040"/>
              <a:ext cx="1440" cy="360"/>
            </a:xfrm>
            <a:custGeom>
              <a:avLst/>
              <a:gdLst/>
              <a:ahLst/>
              <a:rect l="l" t="t" r="r" b="b"/>
              <a:pathLst>
                <a:path w="99" h="4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6" name="CustomShape 596"/>
            <p:cNvSpPr/>
            <p:nvPr/>
          </p:nvSpPr>
          <p:spPr>
            <a:xfrm>
              <a:off x="2052000" y="231228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7" name="CustomShape 597"/>
            <p:cNvSpPr/>
            <p:nvPr/>
          </p:nvSpPr>
          <p:spPr>
            <a:xfrm>
              <a:off x="1967400" y="2363040"/>
              <a:ext cx="1440" cy="720"/>
            </a:xfrm>
            <a:custGeom>
              <a:avLst/>
              <a:gdLst/>
              <a:ahLst/>
              <a:rect l="l" t="t" r="r" b="b"/>
              <a:pathLst>
                <a:path w="99" h="67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8" name="CustomShape 598"/>
            <p:cNvSpPr/>
            <p:nvPr/>
          </p:nvSpPr>
          <p:spPr>
            <a:xfrm>
              <a:off x="1878480" y="24058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9" name="CustomShape 599"/>
            <p:cNvSpPr/>
            <p:nvPr/>
          </p:nvSpPr>
          <p:spPr>
            <a:xfrm>
              <a:off x="1787400" y="24415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0" name="CustomShape 600"/>
            <p:cNvSpPr/>
            <p:nvPr/>
          </p:nvSpPr>
          <p:spPr>
            <a:xfrm>
              <a:off x="1692000" y="246852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1" name="CustomShape 601"/>
            <p:cNvSpPr/>
            <p:nvPr/>
          </p:nvSpPr>
          <p:spPr>
            <a:xfrm>
              <a:off x="1594800" y="2487960"/>
              <a:ext cx="5760" cy="5760"/>
            </a:xfrm>
            <a:custGeom>
              <a:avLst/>
              <a:gdLst/>
              <a:ahLst/>
              <a:rect l="l" t="t" r="r" b="b"/>
              <a:pathLst>
                <a:path w="328" h="327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2" name="CustomShape 602"/>
            <p:cNvSpPr/>
            <p:nvPr/>
          </p:nvSpPr>
          <p:spPr>
            <a:xfrm>
              <a:off x="1496880" y="249948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3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3" name="CustomShape 603"/>
            <p:cNvSpPr/>
            <p:nvPr/>
          </p:nvSpPr>
          <p:spPr>
            <a:xfrm>
              <a:off x="1397160" y="25023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4" name="CustomShape 604"/>
            <p:cNvSpPr/>
            <p:nvPr/>
          </p:nvSpPr>
          <p:spPr>
            <a:xfrm>
              <a:off x="1298880" y="24987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5" name="CustomShape 605"/>
            <p:cNvSpPr/>
            <p:nvPr/>
          </p:nvSpPr>
          <p:spPr>
            <a:xfrm>
              <a:off x="1201680" y="24865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6" name="CustomShape 606"/>
            <p:cNvSpPr/>
            <p:nvPr/>
          </p:nvSpPr>
          <p:spPr>
            <a:xfrm>
              <a:off x="1105560" y="246600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1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7" name="CustomShape 607"/>
            <p:cNvSpPr/>
            <p:nvPr/>
          </p:nvSpPr>
          <p:spPr>
            <a:xfrm>
              <a:off x="1010880" y="2437200"/>
              <a:ext cx="10080" cy="10440"/>
            </a:xfrm>
            <a:custGeom>
              <a:avLst/>
              <a:gdLst/>
              <a:ahLst/>
              <a:rect l="l" t="t" r="r" b="b"/>
              <a:pathLst>
                <a:path w="556" h="588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8" name="CustomShape 608"/>
            <p:cNvSpPr/>
            <p:nvPr/>
          </p:nvSpPr>
          <p:spPr>
            <a:xfrm>
              <a:off x="919080" y="240228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5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9" name="CustomShape 609"/>
            <p:cNvSpPr/>
            <p:nvPr/>
          </p:nvSpPr>
          <p:spPr>
            <a:xfrm>
              <a:off x="830880" y="2358000"/>
              <a:ext cx="10440" cy="10440"/>
            </a:xfrm>
            <a:custGeom>
              <a:avLst/>
              <a:gdLst/>
              <a:ahLst/>
              <a:rect l="l" t="t" r="r" b="b"/>
              <a:pathLst>
                <a:path w="588" h="588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0" name="CustomShape 610"/>
            <p:cNvSpPr/>
            <p:nvPr/>
          </p:nvSpPr>
          <p:spPr>
            <a:xfrm>
              <a:off x="744480" y="2306880"/>
              <a:ext cx="12240" cy="11880"/>
            </a:xfrm>
            <a:custGeom>
              <a:avLst/>
              <a:gdLst/>
              <a:ahLst/>
              <a:rect l="l" t="t" r="r" b="b"/>
              <a:pathLst>
                <a:path w="686" h="653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1" name="CustomShape 611"/>
            <p:cNvSpPr/>
            <p:nvPr/>
          </p:nvSpPr>
          <p:spPr>
            <a:xfrm>
              <a:off x="665280" y="225000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CustomShape 612"/>
            <p:cNvSpPr/>
            <p:nvPr/>
          </p:nvSpPr>
          <p:spPr>
            <a:xfrm>
              <a:off x="590400" y="218592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CustomShape 613"/>
            <p:cNvSpPr/>
            <p:nvPr/>
          </p:nvSpPr>
          <p:spPr>
            <a:xfrm>
              <a:off x="519840" y="211572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8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4" name="CustomShape 614"/>
            <p:cNvSpPr/>
            <p:nvPr/>
          </p:nvSpPr>
          <p:spPr>
            <a:xfrm>
              <a:off x="456480" y="204084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23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5" name="CustomShape 615"/>
            <p:cNvSpPr/>
            <p:nvPr/>
          </p:nvSpPr>
          <p:spPr>
            <a:xfrm>
              <a:off x="398520" y="196020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6" name="CustomShape 616"/>
            <p:cNvSpPr/>
            <p:nvPr/>
          </p:nvSpPr>
          <p:spPr>
            <a:xfrm>
              <a:off x="348480" y="187560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7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CustomShape 617"/>
            <p:cNvSpPr/>
            <p:nvPr/>
          </p:nvSpPr>
          <p:spPr>
            <a:xfrm>
              <a:off x="304200" y="178668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CustomShape 618"/>
            <p:cNvSpPr/>
            <p:nvPr/>
          </p:nvSpPr>
          <p:spPr>
            <a:xfrm>
              <a:off x="268200" y="1694880"/>
              <a:ext cx="15840" cy="16560"/>
            </a:xfrm>
            <a:custGeom>
              <a:avLst/>
              <a:gdLst/>
              <a:ahLst/>
              <a:rect l="l" t="t" r="r" b="b"/>
              <a:pathLst>
                <a:path w="881" h="914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CustomShape 619"/>
            <p:cNvSpPr/>
            <p:nvPr/>
          </p:nvSpPr>
          <p:spPr>
            <a:xfrm>
              <a:off x="239040" y="160020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CustomShape 620"/>
            <p:cNvSpPr/>
            <p:nvPr/>
          </p:nvSpPr>
          <p:spPr>
            <a:xfrm>
              <a:off x="219600" y="150372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CustomShape 621"/>
            <p:cNvSpPr/>
            <p:nvPr/>
          </p:nvSpPr>
          <p:spPr>
            <a:xfrm>
              <a:off x="205920" y="1405800"/>
              <a:ext cx="19440" cy="19080"/>
            </a:xfrm>
            <a:custGeom>
              <a:avLst/>
              <a:gdLst/>
              <a:ahLst/>
              <a:rect l="l" t="t" r="r" b="b"/>
              <a:pathLst>
                <a:path w="1077" h="1045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2" name="CustomShape 622"/>
            <p:cNvSpPr/>
            <p:nvPr/>
          </p:nvSpPr>
          <p:spPr>
            <a:xfrm>
              <a:off x="202320" y="130716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CustomShape 623"/>
            <p:cNvSpPr/>
            <p:nvPr/>
          </p:nvSpPr>
          <p:spPr>
            <a:xfrm>
              <a:off x="205200" y="12081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4" name="CustomShape 624"/>
            <p:cNvSpPr/>
            <p:nvPr/>
          </p:nvSpPr>
          <p:spPr>
            <a:xfrm>
              <a:off x="217800" y="11106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5" name="CustomShape 625"/>
            <p:cNvSpPr/>
            <p:nvPr/>
          </p:nvSpPr>
          <p:spPr>
            <a:xfrm>
              <a:off x="236520" y="1013760"/>
              <a:ext cx="22680" cy="21960"/>
            </a:xfrm>
            <a:custGeom>
              <a:avLst/>
              <a:gdLst/>
              <a:ahLst/>
              <a:rect l="l" t="t" r="r" b="b"/>
              <a:pathLst>
                <a:path w="1241" h="1207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6" name="CustomShape 626"/>
            <p:cNvSpPr/>
            <p:nvPr/>
          </p:nvSpPr>
          <p:spPr>
            <a:xfrm>
              <a:off x="264960" y="91944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7" name="CustomShape 627"/>
            <p:cNvSpPr/>
            <p:nvPr/>
          </p:nvSpPr>
          <p:spPr>
            <a:xfrm>
              <a:off x="299520" y="8272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8" name="CustomShape 628"/>
            <p:cNvSpPr/>
            <p:nvPr/>
          </p:nvSpPr>
          <p:spPr>
            <a:xfrm>
              <a:off x="343440" y="7390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8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9" name="CustomShape 629"/>
            <p:cNvSpPr/>
            <p:nvPr/>
          </p:nvSpPr>
          <p:spPr>
            <a:xfrm>
              <a:off x="393120" y="65376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0" name="CustomShape 630"/>
            <p:cNvSpPr/>
            <p:nvPr/>
          </p:nvSpPr>
          <p:spPr>
            <a:xfrm>
              <a:off x="450360" y="57348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1" name="CustomShape 631"/>
            <p:cNvSpPr/>
            <p:nvPr/>
          </p:nvSpPr>
          <p:spPr>
            <a:xfrm>
              <a:off x="513360" y="4982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2" name="CustomShape 632"/>
            <p:cNvSpPr/>
            <p:nvPr/>
          </p:nvSpPr>
          <p:spPr>
            <a:xfrm>
              <a:off x="582480" y="42804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3" name="CustomShape 633"/>
            <p:cNvSpPr/>
            <p:nvPr/>
          </p:nvSpPr>
          <p:spPr>
            <a:xfrm>
              <a:off x="656280" y="36360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4" name="CustomShape 634"/>
            <p:cNvSpPr/>
            <p:nvPr/>
          </p:nvSpPr>
          <p:spPr>
            <a:xfrm>
              <a:off x="737280" y="30600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5" name="CustomShape 635"/>
            <p:cNvSpPr/>
            <p:nvPr/>
          </p:nvSpPr>
          <p:spPr>
            <a:xfrm>
              <a:off x="820440" y="2552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6" name="CustomShape 636"/>
            <p:cNvSpPr/>
            <p:nvPr/>
          </p:nvSpPr>
          <p:spPr>
            <a:xfrm>
              <a:off x="908280" y="21132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7" name="CustomShape 637"/>
            <p:cNvSpPr/>
            <p:nvPr/>
          </p:nvSpPr>
          <p:spPr>
            <a:xfrm>
              <a:off x="1000080" y="1749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8" name="CustomShape 638"/>
            <p:cNvSpPr/>
            <p:nvPr/>
          </p:nvSpPr>
          <p:spPr>
            <a:xfrm>
              <a:off x="1092960" y="1465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9" name="CustomShape 639"/>
            <p:cNvSpPr/>
            <p:nvPr/>
          </p:nvSpPr>
          <p:spPr>
            <a:xfrm>
              <a:off x="1189440" y="126000"/>
              <a:ext cx="32760" cy="32760"/>
            </a:xfrm>
            <a:custGeom>
              <a:avLst/>
              <a:gdLst/>
              <a:ahLst/>
              <a:rect l="l" t="t" r="r" b="b"/>
              <a:pathLst>
                <a:path w="1796" h="1795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0" name="CustomShape 640"/>
            <p:cNvSpPr/>
            <p:nvPr/>
          </p:nvSpPr>
          <p:spPr>
            <a:xfrm>
              <a:off x="1286640" y="1141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1" name="CustomShape 641"/>
            <p:cNvSpPr/>
            <p:nvPr/>
          </p:nvSpPr>
          <p:spPr>
            <a:xfrm>
              <a:off x="1385280" y="1105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2" name="CustomShape 642"/>
            <p:cNvSpPr/>
            <p:nvPr/>
          </p:nvSpPr>
          <p:spPr>
            <a:xfrm>
              <a:off x="1483560" y="11448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3" name="CustomShape 643"/>
            <p:cNvSpPr/>
            <p:nvPr/>
          </p:nvSpPr>
          <p:spPr>
            <a:xfrm>
              <a:off x="1582560" y="1274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4" name="CustomShape 644"/>
            <p:cNvSpPr/>
            <p:nvPr/>
          </p:nvSpPr>
          <p:spPr>
            <a:xfrm>
              <a:off x="1679400" y="14832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5" name="CustomShape 645"/>
            <p:cNvSpPr/>
            <p:nvPr/>
          </p:nvSpPr>
          <p:spPr>
            <a:xfrm>
              <a:off x="1775160" y="17820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6" name="CustomShape 646"/>
            <p:cNvSpPr/>
            <p:nvPr/>
          </p:nvSpPr>
          <p:spPr>
            <a:xfrm>
              <a:off x="1866960" y="2142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7" name="CustomShape 647"/>
            <p:cNvSpPr/>
            <p:nvPr/>
          </p:nvSpPr>
          <p:spPr>
            <a:xfrm>
              <a:off x="1957680" y="2595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8" name="CustomShape 648"/>
            <p:cNvSpPr/>
            <p:nvPr/>
          </p:nvSpPr>
          <p:spPr>
            <a:xfrm>
              <a:off x="2043360" y="310680"/>
              <a:ext cx="19080" cy="19800"/>
            </a:xfrm>
            <a:custGeom>
              <a:avLst/>
              <a:gdLst/>
              <a:ahLst/>
              <a:rect l="l" t="t" r="r" b="b"/>
              <a:pathLst>
                <a:path w="1045" h="108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9" name="CustomShape 649"/>
            <p:cNvSpPr/>
            <p:nvPr/>
          </p:nvSpPr>
          <p:spPr>
            <a:xfrm>
              <a:off x="2122560" y="36756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5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0" name="CustomShape 650"/>
            <p:cNvSpPr/>
            <p:nvPr/>
          </p:nvSpPr>
          <p:spPr>
            <a:xfrm>
              <a:off x="2197440" y="43164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1" name="CustomShape 651"/>
            <p:cNvSpPr/>
            <p:nvPr/>
          </p:nvSpPr>
          <p:spPr>
            <a:xfrm>
              <a:off x="2268000" y="50184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2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2" name="CustomShape 652"/>
            <p:cNvSpPr/>
            <p:nvPr/>
          </p:nvSpPr>
          <p:spPr>
            <a:xfrm>
              <a:off x="2331360" y="57672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3" name="CustomShape 653"/>
            <p:cNvSpPr/>
            <p:nvPr/>
          </p:nvSpPr>
          <p:spPr>
            <a:xfrm>
              <a:off x="2388240" y="65556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4" name="CustomShape 654"/>
            <p:cNvSpPr/>
            <p:nvPr/>
          </p:nvSpPr>
          <p:spPr>
            <a:xfrm>
              <a:off x="2439000" y="74016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5" name="CustomShape 655"/>
            <p:cNvSpPr/>
            <p:nvPr/>
          </p:nvSpPr>
          <p:spPr>
            <a:xfrm>
              <a:off x="2481120" y="828000"/>
              <a:ext cx="20880" cy="20160"/>
            </a:xfrm>
            <a:custGeom>
              <a:avLst/>
              <a:gdLst/>
              <a:ahLst/>
              <a:rect l="l" t="t" r="r" b="b"/>
              <a:pathLst>
                <a:path w="1143" h="111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6" name="CustomShape 656"/>
            <p:cNvSpPr/>
            <p:nvPr/>
          </p:nvSpPr>
          <p:spPr>
            <a:xfrm>
              <a:off x="2517480" y="91944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7" name="CustomShape 657"/>
            <p:cNvSpPr/>
            <p:nvPr/>
          </p:nvSpPr>
          <p:spPr>
            <a:xfrm>
              <a:off x="2545200" y="10137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8" name="CustomShape 658"/>
            <p:cNvSpPr/>
            <p:nvPr/>
          </p:nvSpPr>
          <p:spPr>
            <a:xfrm>
              <a:off x="2565720" y="11098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9" name="CustomShape 659"/>
            <p:cNvSpPr/>
            <p:nvPr/>
          </p:nvSpPr>
          <p:spPr>
            <a:xfrm>
              <a:off x="2577960" y="120780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70" name="CustomShape 660"/>
          <p:cNvSpPr/>
          <p:nvPr/>
        </p:nvSpPr>
        <p:spPr>
          <a:xfrm>
            <a:off x="503640" y="857520"/>
            <a:ext cx="418680" cy="36216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1" name="CustomShape 661"/>
          <p:cNvSpPr/>
          <p:nvPr/>
        </p:nvSpPr>
        <p:spPr>
          <a:xfrm>
            <a:off x="3600360" y="4447080"/>
            <a:ext cx="418680" cy="41868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2" name="CustomShape 662"/>
          <p:cNvSpPr/>
          <p:nvPr/>
        </p:nvSpPr>
        <p:spPr>
          <a:xfrm>
            <a:off x="8866080" y="1305720"/>
            <a:ext cx="999360" cy="99936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3" name="CustomShape 663"/>
          <p:cNvSpPr/>
          <p:nvPr/>
        </p:nvSpPr>
        <p:spPr>
          <a:xfrm flipH="1" rot="10800000">
            <a:off x="-681480" y="4229640"/>
            <a:ext cx="1533240" cy="15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4" name="CustomShape 664"/>
          <p:cNvSpPr/>
          <p:nvPr/>
        </p:nvSpPr>
        <p:spPr>
          <a:xfrm flipH="1" rot="10800000">
            <a:off x="4161960" y="-856440"/>
            <a:ext cx="1533240" cy="15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5" name="CustomShape 665"/>
          <p:cNvSpPr/>
          <p:nvPr/>
        </p:nvSpPr>
        <p:spPr>
          <a:xfrm>
            <a:off x="8334360" y="330120"/>
            <a:ext cx="418680" cy="418680"/>
          </a:xfrm>
          <a:prstGeom prst="mathPlus">
            <a:avLst>
              <a:gd name="adj1" fmla="val 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6" name="CustomShape 666"/>
          <p:cNvSpPr/>
          <p:nvPr/>
        </p:nvSpPr>
        <p:spPr>
          <a:xfrm>
            <a:off x="7735680" y="3877200"/>
            <a:ext cx="1703520" cy="1703520"/>
          </a:xfrm>
          <a:prstGeom prst="blockArc">
            <a:avLst>
              <a:gd name="adj1" fmla="val 16256291"/>
              <a:gd name="adj2" fmla="val 12934407"/>
              <a:gd name="adj3" fmla="val 15574"/>
            </a:avLst>
          </a:prstGeom>
          <a:gradFill rotWithShape="0">
            <a:gsLst>
              <a:gs pos="0">
                <a:srgbClr val="1e0040"/>
              </a:gs>
              <a:gs pos="100000">
                <a:srgbClr val="4c4ec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7" name="CustomShape 667"/>
          <p:cNvSpPr/>
          <p:nvPr/>
        </p:nvSpPr>
        <p:spPr>
          <a:xfrm rot="18893400">
            <a:off x="-662400" y="3974040"/>
            <a:ext cx="1733760" cy="101520"/>
          </a:xfrm>
          <a:prstGeom prst="rect">
            <a:avLst/>
          </a:prstGeom>
          <a:gradFill rotWithShape="0">
            <a:gsLst>
              <a:gs pos="0">
                <a:srgbClr val="4c4ec1"/>
              </a:gs>
              <a:gs pos="100000">
                <a:srgbClr val="1e0040"/>
              </a:gs>
            </a:gsLst>
            <a:lin ang="10788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8" name="PlaceHolder 668"/>
          <p:cNvSpPr>
            <a:spLocks noGrp="1"/>
          </p:cNvSpPr>
          <p:nvPr>
            <p:ph type="title"/>
          </p:nvPr>
        </p:nvSpPr>
        <p:spPr>
          <a:xfrm>
            <a:off x="4572000" y="1111320"/>
            <a:ext cx="3858480" cy="538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9" name="PlaceHolder 66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c4ec1"/>
            </a:gs>
            <a:gs pos="100000">
              <a:srgbClr val="1e0040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CustomShape 1"/>
          <p:cNvSpPr/>
          <p:nvPr/>
        </p:nvSpPr>
        <p:spPr>
          <a:xfrm flipH="1">
            <a:off x="1323000" y="-663480"/>
            <a:ext cx="6496200" cy="6491880"/>
          </a:xfrm>
          <a:prstGeom prst="arc">
            <a:avLst>
              <a:gd name="adj1" fmla="val 18877387"/>
              <a:gd name="adj2" fmla="val 13133358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7" name="CustomShape 2"/>
          <p:cNvSpPr/>
          <p:nvPr/>
        </p:nvSpPr>
        <p:spPr>
          <a:xfrm>
            <a:off x="642960" y="4418280"/>
            <a:ext cx="418680" cy="362160"/>
          </a:xfrm>
          <a:prstGeom prst="triangle">
            <a:avLst>
              <a:gd name="adj" fmla="val 5000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8" name="CustomShape 3"/>
          <p:cNvSpPr/>
          <p:nvPr/>
        </p:nvSpPr>
        <p:spPr>
          <a:xfrm>
            <a:off x="7820280" y="4514760"/>
            <a:ext cx="418680" cy="41868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9" name="CustomShape 4"/>
          <p:cNvSpPr/>
          <p:nvPr/>
        </p:nvSpPr>
        <p:spPr>
          <a:xfrm>
            <a:off x="6019200" y="-663480"/>
            <a:ext cx="999360" cy="99936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0" name="CustomShape 5"/>
          <p:cNvSpPr/>
          <p:nvPr/>
        </p:nvSpPr>
        <p:spPr>
          <a:xfrm>
            <a:off x="8554320" y="497880"/>
            <a:ext cx="418680" cy="418680"/>
          </a:xfrm>
          <a:prstGeom prst="mathPlus">
            <a:avLst>
              <a:gd name="adj1" fmla="val 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1" name="CustomShape 6"/>
          <p:cNvSpPr/>
          <p:nvPr/>
        </p:nvSpPr>
        <p:spPr>
          <a:xfrm flipH="1" rot="10800000">
            <a:off x="-891000" y="1738800"/>
            <a:ext cx="1533240" cy="15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2" name="CustomShape 7"/>
          <p:cNvSpPr/>
          <p:nvPr/>
        </p:nvSpPr>
        <p:spPr>
          <a:xfrm>
            <a:off x="642960" y="219240"/>
            <a:ext cx="418680" cy="41868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3" name="CustomShape 8"/>
          <p:cNvSpPr/>
          <p:nvPr/>
        </p:nvSpPr>
        <p:spPr>
          <a:xfrm flipH="1" rot="10800000">
            <a:off x="7910280" y="4418640"/>
            <a:ext cx="1533240" cy="15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4" name="CustomShape 9"/>
          <p:cNvSpPr/>
          <p:nvPr/>
        </p:nvSpPr>
        <p:spPr>
          <a:xfrm rot="18893400">
            <a:off x="-709920" y="4115880"/>
            <a:ext cx="1733760" cy="101520"/>
          </a:xfrm>
          <a:prstGeom prst="rect">
            <a:avLst/>
          </a:prstGeom>
          <a:gradFill rotWithShape="0">
            <a:gsLst>
              <a:gs pos="0">
                <a:srgbClr val="4c4ec1"/>
              </a:gs>
              <a:gs pos="100000">
                <a:srgbClr val="1e0040"/>
              </a:gs>
            </a:gsLst>
            <a:lin ang="10788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5" name="CustomShape 10"/>
          <p:cNvSpPr/>
          <p:nvPr/>
        </p:nvSpPr>
        <p:spPr>
          <a:xfrm rot="18893400">
            <a:off x="8020080" y="1377360"/>
            <a:ext cx="1733760" cy="101520"/>
          </a:xfrm>
          <a:prstGeom prst="rect">
            <a:avLst/>
          </a:prstGeom>
          <a:gradFill rotWithShape="0">
            <a:gsLst>
              <a:gs pos="0">
                <a:srgbClr val="4c4ec1"/>
              </a:gs>
              <a:gs pos="100000">
                <a:srgbClr val="1e0040"/>
              </a:gs>
            </a:gsLst>
            <a:lin ang="10788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26" name="Group 11"/>
          <p:cNvGrpSpPr/>
          <p:nvPr/>
        </p:nvGrpSpPr>
        <p:grpSpPr>
          <a:xfrm>
            <a:off x="7104600" y="-500760"/>
            <a:ext cx="3858480" cy="3858480"/>
            <a:chOff x="7104600" y="-500760"/>
            <a:chExt cx="3858480" cy="3858480"/>
          </a:xfrm>
        </p:grpSpPr>
        <p:sp>
          <p:nvSpPr>
            <p:cNvPr id="2227" name="CustomShape 12"/>
            <p:cNvSpPr/>
            <p:nvPr/>
          </p:nvSpPr>
          <p:spPr>
            <a:xfrm>
              <a:off x="7104600" y="-500760"/>
              <a:ext cx="3858480" cy="3858480"/>
            </a:xfrm>
            <a:custGeom>
              <a:avLst/>
              <a:gdLst/>
              <a:ahLst/>
              <a:rect l="l" t="t" r="r" b="b"/>
              <a:pathLst>
                <a:path w="208442" h="208442">
                  <a:moveTo>
                    <a:pt x="103993" y="0"/>
                  </a:moveTo>
                  <a:cubicBezTo>
                    <a:pt x="103536" y="0"/>
                    <a:pt x="103145" y="392"/>
                    <a:pt x="103145" y="881"/>
                  </a:cubicBezTo>
                  <a:cubicBezTo>
                    <a:pt x="103145" y="1403"/>
                    <a:pt x="103536" y="1794"/>
                    <a:pt x="104025" y="1794"/>
                  </a:cubicBezTo>
                  <a:cubicBezTo>
                    <a:pt x="104515" y="1794"/>
                    <a:pt x="104939" y="1435"/>
                    <a:pt x="104874" y="881"/>
                  </a:cubicBezTo>
                  <a:cubicBezTo>
                    <a:pt x="104874" y="392"/>
                    <a:pt x="104482" y="0"/>
                    <a:pt x="103993" y="0"/>
                  </a:cubicBezTo>
                  <a:close/>
                  <a:moveTo>
                    <a:pt x="111075" y="292"/>
                  </a:moveTo>
                  <a:cubicBezTo>
                    <a:pt x="110612" y="292"/>
                    <a:pt x="110222" y="641"/>
                    <a:pt x="110191" y="1109"/>
                  </a:cubicBezTo>
                  <a:cubicBezTo>
                    <a:pt x="110125" y="1598"/>
                    <a:pt x="110517" y="1990"/>
                    <a:pt x="111006" y="2055"/>
                  </a:cubicBezTo>
                  <a:cubicBezTo>
                    <a:pt x="111025" y="2056"/>
                    <a:pt x="111044" y="2057"/>
                    <a:pt x="111063" y="2057"/>
                  </a:cubicBezTo>
                  <a:cubicBezTo>
                    <a:pt x="111526" y="2057"/>
                    <a:pt x="111889" y="1678"/>
                    <a:pt x="111952" y="1240"/>
                  </a:cubicBezTo>
                  <a:lnTo>
                    <a:pt x="111952" y="1142"/>
                  </a:lnTo>
                  <a:cubicBezTo>
                    <a:pt x="111952" y="685"/>
                    <a:pt x="111561" y="326"/>
                    <a:pt x="111137" y="294"/>
                  </a:cubicBezTo>
                  <a:cubicBezTo>
                    <a:pt x="111116" y="292"/>
                    <a:pt x="111095" y="292"/>
                    <a:pt x="111075" y="292"/>
                  </a:cubicBezTo>
                  <a:close/>
                  <a:moveTo>
                    <a:pt x="97005" y="292"/>
                  </a:moveTo>
                  <a:cubicBezTo>
                    <a:pt x="96986" y="292"/>
                    <a:pt x="96966" y="292"/>
                    <a:pt x="96947" y="294"/>
                  </a:cubicBezTo>
                  <a:cubicBezTo>
                    <a:pt x="96458" y="326"/>
                    <a:pt x="96066" y="750"/>
                    <a:pt x="96131" y="1240"/>
                  </a:cubicBezTo>
                  <a:cubicBezTo>
                    <a:pt x="96163" y="1708"/>
                    <a:pt x="96523" y="2057"/>
                    <a:pt x="96983" y="2057"/>
                  </a:cubicBezTo>
                  <a:cubicBezTo>
                    <a:pt x="97004" y="2057"/>
                    <a:pt x="97024" y="2057"/>
                    <a:pt x="97045" y="2055"/>
                  </a:cubicBezTo>
                  <a:cubicBezTo>
                    <a:pt x="97501" y="2055"/>
                    <a:pt x="97860" y="1631"/>
                    <a:pt x="97860" y="1174"/>
                  </a:cubicBezTo>
                  <a:lnTo>
                    <a:pt x="97860" y="1109"/>
                  </a:lnTo>
                  <a:cubicBezTo>
                    <a:pt x="97829" y="641"/>
                    <a:pt x="97439" y="292"/>
                    <a:pt x="97005" y="292"/>
                  </a:cubicBezTo>
                  <a:close/>
                  <a:moveTo>
                    <a:pt x="118066" y="938"/>
                  </a:moveTo>
                  <a:cubicBezTo>
                    <a:pt x="117651" y="938"/>
                    <a:pt x="117264" y="1249"/>
                    <a:pt x="117204" y="1696"/>
                  </a:cubicBezTo>
                  <a:cubicBezTo>
                    <a:pt x="117171" y="2218"/>
                    <a:pt x="117497" y="2610"/>
                    <a:pt x="117987" y="2708"/>
                  </a:cubicBezTo>
                  <a:cubicBezTo>
                    <a:pt x="118029" y="2713"/>
                    <a:pt x="118070" y="2716"/>
                    <a:pt x="118110" y="2716"/>
                  </a:cubicBezTo>
                  <a:cubicBezTo>
                    <a:pt x="118541" y="2716"/>
                    <a:pt x="118876" y="2405"/>
                    <a:pt x="118965" y="1957"/>
                  </a:cubicBezTo>
                  <a:lnTo>
                    <a:pt x="118965" y="1794"/>
                  </a:lnTo>
                  <a:cubicBezTo>
                    <a:pt x="118965" y="1403"/>
                    <a:pt x="118639" y="979"/>
                    <a:pt x="118182" y="946"/>
                  </a:cubicBezTo>
                  <a:cubicBezTo>
                    <a:pt x="118143" y="941"/>
                    <a:pt x="118104" y="938"/>
                    <a:pt x="118066" y="938"/>
                  </a:cubicBezTo>
                  <a:close/>
                  <a:moveTo>
                    <a:pt x="89966" y="1060"/>
                  </a:moveTo>
                  <a:cubicBezTo>
                    <a:pt x="89912" y="1060"/>
                    <a:pt x="89858" y="1066"/>
                    <a:pt x="89803" y="1077"/>
                  </a:cubicBezTo>
                  <a:cubicBezTo>
                    <a:pt x="89347" y="1109"/>
                    <a:pt x="88988" y="1566"/>
                    <a:pt x="89053" y="2055"/>
                  </a:cubicBezTo>
                  <a:cubicBezTo>
                    <a:pt x="89141" y="2435"/>
                    <a:pt x="89515" y="2788"/>
                    <a:pt x="89944" y="2788"/>
                  </a:cubicBezTo>
                  <a:cubicBezTo>
                    <a:pt x="89994" y="2788"/>
                    <a:pt x="90045" y="2783"/>
                    <a:pt x="90097" y="2773"/>
                  </a:cubicBezTo>
                  <a:cubicBezTo>
                    <a:pt x="90521" y="2740"/>
                    <a:pt x="90847" y="2316"/>
                    <a:pt x="90814" y="1925"/>
                  </a:cubicBezTo>
                  <a:lnTo>
                    <a:pt x="90814" y="1794"/>
                  </a:lnTo>
                  <a:cubicBezTo>
                    <a:pt x="90756" y="1389"/>
                    <a:pt x="90390" y="1060"/>
                    <a:pt x="89966" y="1060"/>
                  </a:cubicBezTo>
                  <a:close/>
                  <a:moveTo>
                    <a:pt x="125092" y="2144"/>
                  </a:moveTo>
                  <a:cubicBezTo>
                    <a:pt x="124652" y="2144"/>
                    <a:pt x="124244" y="2427"/>
                    <a:pt x="124185" y="2871"/>
                  </a:cubicBezTo>
                  <a:cubicBezTo>
                    <a:pt x="124087" y="3360"/>
                    <a:pt x="124380" y="3849"/>
                    <a:pt x="124870" y="3914"/>
                  </a:cubicBezTo>
                  <a:cubicBezTo>
                    <a:pt x="124933" y="3927"/>
                    <a:pt x="124996" y="3933"/>
                    <a:pt x="125058" y="3933"/>
                  </a:cubicBezTo>
                  <a:cubicBezTo>
                    <a:pt x="125478" y="3933"/>
                    <a:pt x="125857" y="3656"/>
                    <a:pt x="125913" y="3229"/>
                  </a:cubicBezTo>
                  <a:lnTo>
                    <a:pt x="125913" y="3034"/>
                  </a:lnTo>
                  <a:cubicBezTo>
                    <a:pt x="125913" y="2610"/>
                    <a:pt x="125652" y="2251"/>
                    <a:pt x="125228" y="2153"/>
                  </a:cubicBezTo>
                  <a:cubicBezTo>
                    <a:pt x="125183" y="2147"/>
                    <a:pt x="125137" y="2144"/>
                    <a:pt x="125092" y="2144"/>
                  </a:cubicBezTo>
                  <a:close/>
                  <a:moveTo>
                    <a:pt x="83010" y="2232"/>
                  </a:moveTo>
                  <a:cubicBezTo>
                    <a:pt x="82948" y="2232"/>
                    <a:pt x="82886" y="2238"/>
                    <a:pt x="82823" y="2251"/>
                  </a:cubicBezTo>
                  <a:cubicBezTo>
                    <a:pt x="82333" y="2381"/>
                    <a:pt x="82040" y="2805"/>
                    <a:pt x="82138" y="3295"/>
                  </a:cubicBezTo>
                  <a:cubicBezTo>
                    <a:pt x="82251" y="3721"/>
                    <a:pt x="82587" y="3998"/>
                    <a:pt x="82996" y="3998"/>
                  </a:cubicBezTo>
                  <a:cubicBezTo>
                    <a:pt x="83056" y="3998"/>
                    <a:pt x="83118" y="3992"/>
                    <a:pt x="83181" y="3980"/>
                  </a:cubicBezTo>
                  <a:cubicBezTo>
                    <a:pt x="83605" y="3882"/>
                    <a:pt x="83899" y="3523"/>
                    <a:pt x="83932" y="3099"/>
                  </a:cubicBezTo>
                  <a:cubicBezTo>
                    <a:pt x="83932" y="3066"/>
                    <a:pt x="83899" y="3034"/>
                    <a:pt x="83899" y="2936"/>
                  </a:cubicBezTo>
                  <a:cubicBezTo>
                    <a:pt x="83785" y="2510"/>
                    <a:pt x="83424" y="2232"/>
                    <a:pt x="83010" y="2232"/>
                  </a:cubicBezTo>
                  <a:close/>
                  <a:moveTo>
                    <a:pt x="131840" y="3813"/>
                  </a:moveTo>
                  <a:cubicBezTo>
                    <a:pt x="131453" y="3813"/>
                    <a:pt x="131114" y="4038"/>
                    <a:pt x="131035" y="4436"/>
                  </a:cubicBezTo>
                  <a:cubicBezTo>
                    <a:pt x="130904" y="4926"/>
                    <a:pt x="131133" y="5415"/>
                    <a:pt x="131622" y="5545"/>
                  </a:cubicBezTo>
                  <a:cubicBezTo>
                    <a:pt x="131706" y="5568"/>
                    <a:pt x="131791" y="5579"/>
                    <a:pt x="131874" y="5579"/>
                  </a:cubicBezTo>
                  <a:cubicBezTo>
                    <a:pt x="132270" y="5579"/>
                    <a:pt x="132623" y="5330"/>
                    <a:pt x="132731" y="4926"/>
                  </a:cubicBezTo>
                  <a:cubicBezTo>
                    <a:pt x="132764" y="4860"/>
                    <a:pt x="132764" y="4763"/>
                    <a:pt x="132764" y="4697"/>
                  </a:cubicBezTo>
                  <a:cubicBezTo>
                    <a:pt x="132764" y="4273"/>
                    <a:pt x="132535" y="3947"/>
                    <a:pt x="132111" y="3849"/>
                  </a:cubicBezTo>
                  <a:cubicBezTo>
                    <a:pt x="132020" y="3825"/>
                    <a:pt x="131929" y="3813"/>
                    <a:pt x="131840" y="3813"/>
                  </a:cubicBezTo>
                  <a:close/>
                  <a:moveTo>
                    <a:pt x="76178" y="3881"/>
                  </a:moveTo>
                  <a:cubicBezTo>
                    <a:pt x="76099" y="3881"/>
                    <a:pt x="76019" y="3892"/>
                    <a:pt x="75940" y="3914"/>
                  </a:cubicBezTo>
                  <a:cubicBezTo>
                    <a:pt x="75450" y="4045"/>
                    <a:pt x="75190" y="4534"/>
                    <a:pt x="75320" y="5024"/>
                  </a:cubicBezTo>
                  <a:cubicBezTo>
                    <a:pt x="75458" y="5438"/>
                    <a:pt x="75807" y="5666"/>
                    <a:pt x="76209" y="5666"/>
                  </a:cubicBezTo>
                  <a:cubicBezTo>
                    <a:pt x="76281" y="5666"/>
                    <a:pt x="76355" y="5658"/>
                    <a:pt x="76429" y="5643"/>
                  </a:cubicBezTo>
                  <a:cubicBezTo>
                    <a:pt x="76788" y="5545"/>
                    <a:pt x="77049" y="5187"/>
                    <a:pt x="77081" y="4763"/>
                  </a:cubicBezTo>
                  <a:cubicBezTo>
                    <a:pt x="77081" y="4697"/>
                    <a:pt x="77081" y="4600"/>
                    <a:pt x="77049" y="4534"/>
                  </a:cubicBezTo>
                  <a:cubicBezTo>
                    <a:pt x="76914" y="4130"/>
                    <a:pt x="76556" y="3881"/>
                    <a:pt x="76178" y="3881"/>
                  </a:cubicBezTo>
                  <a:close/>
                  <a:moveTo>
                    <a:pt x="138612" y="5917"/>
                  </a:moveTo>
                  <a:cubicBezTo>
                    <a:pt x="138241" y="5917"/>
                    <a:pt x="137915" y="6134"/>
                    <a:pt x="137787" y="6491"/>
                  </a:cubicBezTo>
                  <a:cubicBezTo>
                    <a:pt x="137624" y="6981"/>
                    <a:pt x="137885" y="7470"/>
                    <a:pt x="138309" y="7633"/>
                  </a:cubicBezTo>
                  <a:cubicBezTo>
                    <a:pt x="138409" y="7667"/>
                    <a:pt x="138510" y="7682"/>
                    <a:pt x="138607" y="7682"/>
                  </a:cubicBezTo>
                  <a:cubicBezTo>
                    <a:pt x="138985" y="7682"/>
                    <a:pt x="139321" y="7448"/>
                    <a:pt x="139451" y="7111"/>
                  </a:cubicBezTo>
                  <a:cubicBezTo>
                    <a:pt x="139516" y="7013"/>
                    <a:pt x="139516" y="6883"/>
                    <a:pt x="139516" y="6785"/>
                  </a:cubicBezTo>
                  <a:cubicBezTo>
                    <a:pt x="139516" y="6394"/>
                    <a:pt x="139288" y="6067"/>
                    <a:pt x="138929" y="5970"/>
                  </a:cubicBezTo>
                  <a:cubicBezTo>
                    <a:pt x="138822" y="5934"/>
                    <a:pt x="138715" y="5917"/>
                    <a:pt x="138612" y="5917"/>
                  </a:cubicBezTo>
                  <a:close/>
                  <a:moveTo>
                    <a:pt x="69405" y="6051"/>
                  </a:moveTo>
                  <a:cubicBezTo>
                    <a:pt x="69311" y="6051"/>
                    <a:pt x="69215" y="6067"/>
                    <a:pt x="69122" y="6100"/>
                  </a:cubicBezTo>
                  <a:cubicBezTo>
                    <a:pt x="68666" y="6296"/>
                    <a:pt x="68437" y="6818"/>
                    <a:pt x="68600" y="7274"/>
                  </a:cubicBezTo>
                  <a:cubicBezTo>
                    <a:pt x="68730" y="7611"/>
                    <a:pt x="69086" y="7845"/>
                    <a:pt x="69456" y="7845"/>
                  </a:cubicBezTo>
                  <a:cubicBezTo>
                    <a:pt x="69552" y="7845"/>
                    <a:pt x="69648" y="7830"/>
                    <a:pt x="69742" y="7796"/>
                  </a:cubicBezTo>
                  <a:cubicBezTo>
                    <a:pt x="70101" y="7633"/>
                    <a:pt x="70362" y="7307"/>
                    <a:pt x="70297" y="6916"/>
                  </a:cubicBezTo>
                  <a:cubicBezTo>
                    <a:pt x="70297" y="6850"/>
                    <a:pt x="70297" y="6720"/>
                    <a:pt x="70264" y="6655"/>
                  </a:cubicBezTo>
                  <a:cubicBezTo>
                    <a:pt x="70134" y="6291"/>
                    <a:pt x="69776" y="6051"/>
                    <a:pt x="69405" y="6051"/>
                  </a:cubicBezTo>
                  <a:close/>
                  <a:moveTo>
                    <a:pt x="145192" y="8536"/>
                  </a:moveTo>
                  <a:cubicBezTo>
                    <a:pt x="144858" y="8536"/>
                    <a:pt x="144553" y="8731"/>
                    <a:pt x="144409" y="9068"/>
                  </a:cubicBezTo>
                  <a:cubicBezTo>
                    <a:pt x="144181" y="9492"/>
                    <a:pt x="144409" y="9982"/>
                    <a:pt x="144833" y="10210"/>
                  </a:cubicBezTo>
                  <a:cubicBezTo>
                    <a:pt x="144952" y="10261"/>
                    <a:pt x="145074" y="10286"/>
                    <a:pt x="145192" y="10286"/>
                  </a:cubicBezTo>
                  <a:cubicBezTo>
                    <a:pt x="145525" y="10286"/>
                    <a:pt x="145830" y="10091"/>
                    <a:pt x="145975" y="9753"/>
                  </a:cubicBezTo>
                  <a:cubicBezTo>
                    <a:pt x="146072" y="9623"/>
                    <a:pt x="146072" y="9492"/>
                    <a:pt x="146072" y="9427"/>
                  </a:cubicBezTo>
                  <a:cubicBezTo>
                    <a:pt x="146072" y="9068"/>
                    <a:pt x="145877" y="8742"/>
                    <a:pt x="145551" y="8612"/>
                  </a:cubicBezTo>
                  <a:cubicBezTo>
                    <a:pt x="145431" y="8561"/>
                    <a:pt x="145310" y="8536"/>
                    <a:pt x="145192" y="8536"/>
                  </a:cubicBezTo>
                  <a:close/>
                  <a:moveTo>
                    <a:pt x="62878" y="8652"/>
                  </a:moveTo>
                  <a:cubicBezTo>
                    <a:pt x="62753" y="8652"/>
                    <a:pt x="62624" y="8680"/>
                    <a:pt x="62500" y="8742"/>
                  </a:cubicBezTo>
                  <a:cubicBezTo>
                    <a:pt x="62076" y="8938"/>
                    <a:pt x="61848" y="9460"/>
                    <a:pt x="62076" y="9917"/>
                  </a:cubicBezTo>
                  <a:cubicBezTo>
                    <a:pt x="62221" y="10254"/>
                    <a:pt x="62543" y="10449"/>
                    <a:pt x="62886" y="10449"/>
                  </a:cubicBezTo>
                  <a:cubicBezTo>
                    <a:pt x="63007" y="10449"/>
                    <a:pt x="63131" y="10424"/>
                    <a:pt x="63251" y="10373"/>
                  </a:cubicBezTo>
                  <a:cubicBezTo>
                    <a:pt x="63577" y="10210"/>
                    <a:pt x="63773" y="9884"/>
                    <a:pt x="63740" y="9558"/>
                  </a:cubicBezTo>
                  <a:cubicBezTo>
                    <a:pt x="63740" y="9427"/>
                    <a:pt x="63707" y="9297"/>
                    <a:pt x="63675" y="9166"/>
                  </a:cubicBezTo>
                  <a:cubicBezTo>
                    <a:pt x="63532" y="8857"/>
                    <a:pt x="63216" y="8652"/>
                    <a:pt x="62878" y="8652"/>
                  </a:cubicBezTo>
                  <a:close/>
                  <a:moveTo>
                    <a:pt x="151526" y="11553"/>
                  </a:moveTo>
                  <a:cubicBezTo>
                    <a:pt x="151216" y="11553"/>
                    <a:pt x="150935" y="11728"/>
                    <a:pt x="150802" y="12037"/>
                  </a:cubicBezTo>
                  <a:cubicBezTo>
                    <a:pt x="150541" y="12428"/>
                    <a:pt x="150704" y="13015"/>
                    <a:pt x="151161" y="13211"/>
                  </a:cubicBezTo>
                  <a:cubicBezTo>
                    <a:pt x="151298" y="13296"/>
                    <a:pt x="151449" y="13336"/>
                    <a:pt x="151598" y="13336"/>
                  </a:cubicBezTo>
                  <a:cubicBezTo>
                    <a:pt x="151907" y="13336"/>
                    <a:pt x="152203" y="13161"/>
                    <a:pt x="152335" y="12852"/>
                  </a:cubicBezTo>
                  <a:cubicBezTo>
                    <a:pt x="152433" y="12689"/>
                    <a:pt x="152433" y="12559"/>
                    <a:pt x="152466" y="12428"/>
                  </a:cubicBezTo>
                  <a:cubicBezTo>
                    <a:pt x="152466" y="12102"/>
                    <a:pt x="152270" y="11841"/>
                    <a:pt x="151977" y="11678"/>
                  </a:cubicBezTo>
                  <a:cubicBezTo>
                    <a:pt x="151829" y="11594"/>
                    <a:pt x="151674" y="11553"/>
                    <a:pt x="151526" y="11553"/>
                  </a:cubicBezTo>
                  <a:close/>
                  <a:moveTo>
                    <a:pt x="56575" y="11738"/>
                  </a:moveTo>
                  <a:cubicBezTo>
                    <a:pt x="56430" y="11738"/>
                    <a:pt x="56280" y="11771"/>
                    <a:pt x="56140" y="11841"/>
                  </a:cubicBezTo>
                  <a:cubicBezTo>
                    <a:pt x="55748" y="12037"/>
                    <a:pt x="55552" y="12559"/>
                    <a:pt x="55781" y="13015"/>
                  </a:cubicBezTo>
                  <a:cubicBezTo>
                    <a:pt x="55920" y="13294"/>
                    <a:pt x="56241" y="13457"/>
                    <a:pt x="56568" y="13457"/>
                  </a:cubicBezTo>
                  <a:cubicBezTo>
                    <a:pt x="56700" y="13457"/>
                    <a:pt x="56833" y="13431"/>
                    <a:pt x="56955" y="13374"/>
                  </a:cubicBezTo>
                  <a:cubicBezTo>
                    <a:pt x="57249" y="13211"/>
                    <a:pt x="57412" y="12885"/>
                    <a:pt x="57412" y="12591"/>
                  </a:cubicBezTo>
                  <a:cubicBezTo>
                    <a:pt x="57412" y="12494"/>
                    <a:pt x="57412" y="12330"/>
                    <a:pt x="57346" y="12200"/>
                  </a:cubicBezTo>
                  <a:cubicBezTo>
                    <a:pt x="57211" y="11906"/>
                    <a:pt x="56903" y="11738"/>
                    <a:pt x="56575" y="11738"/>
                  </a:cubicBezTo>
                  <a:close/>
                  <a:moveTo>
                    <a:pt x="157688" y="15001"/>
                  </a:moveTo>
                  <a:cubicBezTo>
                    <a:pt x="157390" y="15001"/>
                    <a:pt x="157116" y="15153"/>
                    <a:pt x="156968" y="15429"/>
                  </a:cubicBezTo>
                  <a:cubicBezTo>
                    <a:pt x="156707" y="15853"/>
                    <a:pt x="156837" y="16408"/>
                    <a:pt x="157228" y="16636"/>
                  </a:cubicBezTo>
                  <a:cubicBezTo>
                    <a:pt x="157388" y="16727"/>
                    <a:pt x="157555" y="16771"/>
                    <a:pt x="157716" y="16771"/>
                  </a:cubicBezTo>
                  <a:cubicBezTo>
                    <a:pt x="158017" y="16771"/>
                    <a:pt x="158298" y="16619"/>
                    <a:pt x="158468" y="16343"/>
                  </a:cubicBezTo>
                  <a:cubicBezTo>
                    <a:pt x="158533" y="16180"/>
                    <a:pt x="158599" y="16016"/>
                    <a:pt x="158599" y="15853"/>
                  </a:cubicBezTo>
                  <a:cubicBezTo>
                    <a:pt x="158599" y="15592"/>
                    <a:pt x="158468" y="15299"/>
                    <a:pt x="158174" y="15136"/>
                  </a:cubicBezTo>
                  <a:cubicBezTo>
                    <a:pt x="158015" y="15045"/>
                    <a:pt x="157848" y="15001"/>
                    <a:pt x="157688" y="15001"/>
                  </a:cubicBezTo>
                  <a:close/>
                  <a:moveTo>
                    <a:pt x="50431" y="15164"/>
                  </a:moveTo>
                  <a:cubicBezTo>
                    <a:pt x="50271" y="15164"/>
                    <a:pt x="50111" y="15208"/>
                    <a:pt x="49974" y="15299"/>
                  </a:cubicBezTo>
                  <a:cubicBezTo>
                    <a:pt x="49550" y="15527"/>
                    <a:pt x="49420" y="16114"/>
                    <a:pt x="49681" y="16506"/>
                  </a:cubicBezTo>
                  <a:cubicBezTo>
                    <a:pt x="49830" y="16782"/>
                    <a:pt x="50131" y="16934"/>
                    <a:pt x="50431" y="16934"/>
                  </a:cubicBezTo>
                  <a:cubicBezTo>
                    <a:pt x="50591" y="16934"/>
                    <a:pt x="50751" y="16890"/>
                    <a:pt x="50888" y="16799"/>
                  </a:cubicBezTo>
                  <a:cubicBezTo>
                    <a:pt x="51149" y="16636"/>
                    <a:pt x="51312" y="16343"/>
                    <a:pt x="51312" y="16016"/>
                  </a:cubicBezTo>
                  <a:cubicBezTo>
                    <a:pt x="51312" y="15853"/>
                    <a:pt x="51279" y="15755"/>
                    <a:pt x="51181" y="15592"/>
                  </a:cubicBezTo>
                  <a:cubicBezTo>
                    <a:pt x="51033" y="15316"/>
                    <a:pt x="50731" y="15164"/>
                    <a:pt x="50431" y="15164"/>
                  </a:cubicBezTo>
                  <a:close/>
                  <a:moveTo>
                    <a:pt x="163616" y="18879"/>
                  </a:moveTo>
                  <a:cubicBezTo>
                    <a:pt x="163344" y="18879"/>
                    <a:pt x="163082" y="19009"/>
                    <a:pt x="162904" y="19246"/>
                  </a:cubicBezTo>
                  <a:cubicBezTo>
                    <a:pt x="162611" y="19670"/>
                    <a:pt x="162709" y="20192"/>
                    <a:pt x="163100" y="20485"/>
                  </a:cubicBezTo>
                  <a:cubicBezTo>
                    <a:pt x="163266" y="20588"/>
                    <a:pt x="163448" y="20640"/>
                    <a:pt x="163625" y="20640"/>
                  </a:cubicBezTo>
                  <a:cubicBezTo>
                    <a:pt x="163898" y="20640"/>
                    <a:pt x="164161" y="20515"/>
                    <a:pt x="164340" y="20257"/>
                  </a:cubicBezTo>
                  <a:cubicBezTo>
                    <a:pt x="164470" y="20094"/>
                    <a:pt x="164503" y="19931"/>
                    <a:pt x="164503" y="19768"/>
                  </a:cubicBezTo>
                  <a:cubicBezTo>
                    <a:pt x="164503" y="19507"/>
                    <a:pt x="164372" y="19213"/>
                    <a:pt x="164144" y="19050"/>
                  </a:cubicBezTo>
                  <a:cubicBezTo>
                    <a:pt x="163977" y="18934"/>
                    <a:pt x="163794" y="18879"/>
                    <a:pt x="163616" y="18879"/>
                  </a:cubicBezTo>
                  <a:close/>
                  <a:moveTo>
                    <a:pt x="44565" y="19075"/>
                  </a:moveTo>
                  <a:cubicBezTo>
                    <a:pt x="44387" y="19075"/>
                    <a:pt x="44205" y="19130"/>
                    <a:pt x="44038" y="19246"/>
                  </a:cubicBezTo>
                  <a:cubicBezTo>
                    <a:pt x="43646" y="19539"/>
                    <a:pt x="43548" y="20061"/>
                    <a:pt x="43842" y="20485"/>
                  </a:cubicBezTo>
                  <a:cubicBezTo>
                    <a:pt x="44020" y="20722"/>
                    <a:pt x="44281" y="20852"/>
                    <a:pt x="44554" y="20852"/>
                  </a:cubicBezTo>
                  <a:cubicBezTo>
                    <a:pt x="44732" y="20852"/>
                    <a:pt x="44914" y="20797"/>
                    <a:pt x="45081" y="20681"/>
                  </a:cubicBezTo>
                  <a:cubicBezTo>
                    <a:pt x="45310" y="20518"/>
                    <a:pt x="45440" y="20224"/>
                    <a:pt x="45440" y="19996"/>
                  </a:cubicBezTo>
                  <a:cubicBezTo>
                    <a:pt x="45440" y="19768"/>
                    <a:pt x="45408" y="19605"/>
                    <a:pt x="45277" y="19442"/>
                  </a:cubicBezTo>
                  <a:cubicBezTo>
                    <a:pt x="45099" y="19205"/>
                    <a:pt x="44838" y="19075"/>
                    <a:pt x="44565" y="19075"/>
                  </a:cubicBezTo>
                  <a:close/>
                  <a:moveTo>
                    <a:pt x="169268" y="23125"/>
                  </a:moveTo>
                  <a:cubicBezTo>
                    <a:pt x="169010" y="23125"/>
                    <a:pt x="168751" y="23245"/>
                    <a:pt x="168580" y="23454"/>
                  </a:cubicBezTo>
                  <a:cubicBezTo>
                    <a:pt x="168254" y="23813"/>
                    <a:pt x="168319" y="24335"/>
                    <a:pt x="168711" y="24661"/>
                  </a:cubicBezTo>
                  <a:cubicBezTo>
                    <a:pt x="168869" y="24805"/>
                    <a:pt x="169059" y="24872"/>
                    <a:pt x="169250" y="24872"/>
                  </a:cubicBezTo>
                  <a:cubicBezTo>
                    <a:pt x="169492" y="24872"/>
                    <a:pt x="169735" y="24763"/>
                    <a:pt x="169918" y="24563"/>
                  </a:cubicBezTo>
                  <a:cubicBezTo>
                    <a:pt x="170048" y="24400"/>
                    <a:pt x="170113" y="24237"/>
                    <a:pt x="170113" y="24008"/>
                  </a:cubicBezTo>
                  <a:cubicBezTo>
                    <a:pt x="170113" y="23780"/>
                    <a:pt x="170015" y="23486"/>
                    <a:pt x="169787" y="23323"/>
                  </a:cubicBezTo>
                  <a:cubicBezTo>
                    <a:pt x="169637" y="23187"/>
                    <a:pt x="169453" y="23125"/>
                    <a:pt x="169268" y="23125"/>
                  </a:cubicBezTo>
                  <a:close/>
                  <a:moveTo>
                    <a:pt x="38947" y="23373"/>
                  </a:moveTo>
                  <a:cubicBezTo>
                    <a:pt x="38749" y="23373"/>
                    <a:pt x="38553" y="23440"/>
                    <a:pt x="38394" y="23584"/>
                  </a:cubicBezTo>
                  <a:cubicBezTo>
                    <a:pt x="38003" y="23845"/>
                    <a:pt x="37938" y="24432"/>
                    <a:pt x="38264" y="24791"/>
                  </a:cubicBezTo>
                  <a:cubicBezTo>
                    <a:pt x="38435" y="25000"/>
                    <a:pt x="38694" y="25120"/>
                    <a:pt x="38951" y="25120"/>
                  </a:cubicBezTo>
                  <a:cubicBezTo>
                    <a:pt x="39136" y="25120"/>
                    <a:pt x="39321" y="25058"/>
                    <a:pt x="39471" y="24922"/>
                  </a:cubicBezTo>
                  <a:cubicBezTo>
                    <a:pt x="39732" y="24726"/>
                    <a:pt x="39797" y="24465"/>
                    <a:pt x="39830" y="24269"/>
                  </a:cubicBezTo>
                  <a:cubicBezTo>
                    <a:pt x="39830" y="24074"/>
                    <a:pt x="39764" y="23845"/>
                    <a:pt x="39634" y="23682"/>
                  </a:cubicBezTo>
                  <a:cubicBezTo>
                    <a:pt x="39452" y="23482"/>
                    <a:pt x="39198" y="23373"/>
                    <a:pt x="38947" y="23373"/>
                  </a:cubicBezTo>
                  <a:close/>
                  <a:moveTo>
                    <a:pt x="174536" y="27723"/>
                  </a:moveTo>
                  <a:cubicBezTo>
                    <a:pt x="174299" y="27723"/>
                    <a:pt x="174064" y="27821"/>
                    <a:pt x="173897" y="28021"/>
                  </a:cubicBezTo>
                  <a:cubicBezTo>
                    <a:pt x="173604" y="28379"/>
                    <a:pt x="173604" y="28934"/>
                    <a:pt x="173962" y="29260"/>
                  </a:cubicBezTo>
                  <a:cubicBezTo>
                    <a:pt x="174138" y="29436"/>
                    <a:pt x="174368" y="29525"/>
                    <a:pt x="174596" y="29525"/>
                  </a:cubicBezTo>
                  <a:cubicBezTo>
                    <a:pt x="174833" y="29525"/>
                    <a:pt x="175068" y="29427"/>
                    <a:pt x="175235" y="29227"/>
                  </a:cubicBezTo>
                  <a:cubicBezTo>
                    <a:pt x="175398" y="29064"/>
                    <a:pt x="175463" y="28869"/>
                    <a:pt x="175463" y="28608"/>
                  </a:cubicBezTo>
                  <a:cubicBezTo>
                    <a:pt x="175463" y="28379"/>
                    <a:pt x="175398" y="28151"/>
                    <a:pt x="175169" y="27988"/>
                  </a:cubicBezTo>
                  <a:cubicBezTo>
                    <a:pt x="174994" y="27812"/>
                    <a:pt x="174764" y="27723"/>
                    <a:pt x="174536" y="27723"/>
                  </a:cubicBezTo>
                  <a:close/>
                  <a:moveTo>
                    <a:pt x="33616" y="27976"/>
                  </a:moveTo>
                  <a:cubicBezTo>
                    <a:pt x="33401" y="27976"/>
                    <a:pt x="33187" y="28057"/>
                    <a:pt x="33012" y="28216"/>
                  </a:cubicBezTo>
                  <a:cubicBezTo>
                    <a:pt x="32621" y="28542"/>
                    <a:pt x="32621" y="29130"/>
                    <a:pt x="32947" y="29488"/>
                  </a:cubicBezTo>
                  <a:cubicBezTo>
                    <a:pt x="33147" y="29672"/>
                    <a:pt x="33382" y="29762"/>
                    <a:pt x="33611" y="29762"/>
                  </a:cubicBezTo>
                  <a:cubicBezTo>
                    <a:pt x="33830" y="29762"/>
                    <a:pt x="34044" y="29680"/>
                    <a:pt x="34219" y="29521"/>
                  </a:cubicBezTo>
                  <a:cubicBezTo>
                    <a:pt x="34415" y="29325"/>
                    <a:pt x="34513" y="29130"/>
                    <a:pt x="34513" y="28869"/>
                  </a:cubicBezTo>
                  <a:cubicBezTo>
                    <a:pt x="34513" y="28673"/>
                    <a:pt x="34415" y="28412"/>
                    <a:pt x="34252" y="28249"/>
                  </a:cubicBezTo>
                  <a:cubicBezTo>
                    <a:pt x="34068" y="28065"/>
                    <a:pt x="33841" y="27976"/>
                    <a:pt x="33616" y="27976"/>
                  </a:cubicBezTo>
                  <a:close/>
                  <a:moveTo>
                    <a:pt x="179553" y="32705"/>
                  </a:moveTo>
                  <a:cubicBezTo>
                    <a:pt x="179334" y="32705"/>
                    <a:pt x="179112" y="32787"/>
                    <a:pt x="178921" y="32946"/>
                  </a:cubicBezTo>
                  <a:cubicBezTo>
                    <a:pt x="178562" y="33305"/>
                    <a:pt x="178562" y="33860"/>
                    <a:pt x="178888" y="34218"/>
                  </a:cubicBezTo>
                  <a:cubicBezTo>
                    <a:pt x="179072" y="34402"/>
                    <a:pt x="179307" y="34492"/>
                    <a:pt x="179540" y="34492"/>
                  </a:cubicBezTo>
                  <a:cubicBezTo>
                    <a:pt x="179763" y="34492"/>
                    <a:pt x="179985" y="34410"/>
                    <a:pt x="180160" y="34251"/>
                  </a:cubicBezTo>
                  <a:cubicBezTo>
                    <a:pt x="180356" y="34088"/>
                    <a:pt x="180454" y="33860"/>
                    <a:pt x="180454" y="33599"/>
                  </a:cubicBezTo>
                  <a:cubicBezTo>
                    <a:pt x="180454" y="33370"/>
                    <a:pt x="180356" y="33142"/>
                    <a:pt x="180193" y="32979"/>
                  </a:cubicBezTo>
                  <a:cubicBezTo>
                    <a:pt x="180009" y="32795"/>
                    <a:pt x="179783" y="32705"/>
                    <a:pt x="179553" y="32705"/>
                  </a:cubicBezTo>
                  <a:close/>
                  <a:moveTo>
                    <a:pt x="28617" y="32966"/>
                  </a:moveTo>
                  <a:cubicBezTo>
                    <a:pt x="28382" y="32966"/>
                    <a:pt x="28156" y="33056"/>
                    <a:pt x="27989" y="33240"/>
                  </a:cubicBezTo>
                  <a:cubicBezTo>
                    <a:pt x="27662" y="33599"/>
                    <a:pt x="27662" y="34186"/>
                    <a:pt x="28021" y="34512"/>
                  </a:cubicBezTo>
                  <a:cubicBezTo>
                    <a:pt x="28192" y="34668"/>
                    <a:pt x="28416" y="34749"/>
                    <a:pt x="28638" y="34749"/>
                  </a:cubicBezTo>
                  <a:cubicBezTo>
                    <a:pt x="28881" y="34749"/>
                    <a:pt x="29123" y="34651"/>
                    <a:pt x="29293" y="34447"/>
                  </a:cubicBezTo>
                  <a:cubicBezTo>
                    <a:pt x="29456" y="34284"/>
                    <a:pt x="29522" y="34088"/>
                    <a:pt x="29522" y="33860"/>
                  </a:cubicBezTo>
                  <a:cubicBezTo>
                    <a:pt x="29522" y="33599"/>
                    <a:pt x="29424" y="33370"/>
                    <a:pt x="29261" y="33207"/>
                  </a:cubicBezTo>
                  <a:cubicBezTo>
                    <a:pt x="29070" y="33048"/>
                    <a:pt x="28840" y="32966"/>
                    <a:pt x="28617" y="32966"/>
                  </a:cubicBezTo>
                  <a:close/>
                  <a:moveTo>
                    <a:pt x="184184" y="38052"/>
                  </a:moveTo>
                  <a:cubicBezTo>
                    <a:pt x="183979" y="38052"/>
                    <a:pt x="183776" y="38119"/>
                    <a:pt x="183618" y="38263"/>
                  </a:cubicBezTo>
                  <a:cubicBezTo>
                    <a:pt x="183259" y="38524"/>
                    <a:pt x="183226" y="39111"/>
                    <a:pt x="183487" y="39470"/>
                  </a:cubicBezTo>
                  <a:cubicBezTo>
                    <a:pt x="183677" y="39679"/>
                    <a:pt x="183955" y="39799"/>
                    <a:pt x="184225" y="39799"/>
                  </a:cubicBezTo>
                  <a:cubicBezTo>
                    <a:pt x="184420" y="39799"/>
                    <a:pt x="184610" y="39737"/>
                    <a:pt x="184760" y="39601"/>
                  </a:cubicBezTo>
                  <a:cubicBezTo>
                    <a:pt x="184955" y="39438"/>
                    <a:pt x="185086" y="39177"/>
                    <a:pt x="185086" y="38948"/>
                  </a:cubicBezTo>
                  <a:cubicBezTo>
                    <a:pt x="185086" y="38752"/>
                    <a:pt x="185021" y="38524"/>
                    <a:pt x="184890" y="38361"/>
                  </a:cubicBezTo>
                  <a:cubicBezTo>
                    <a:pt x="184708" y="38160"/>
                    <a:pt x="184444" y="38052"/>
                    <a:pt x="184184" y="38052"/>
                  </a:cubicBezTo>
                  <a:close/>
                  <a:moveTo>
                    <a:pt x="24074" y="38283"/>
                  </a:moveTo>
                  <a:cubicBezTo>
                    <a:pt x="23823" y="38283"/>
                    <a:pt x="23574" y="38400"/>
                    <a:pt x="23389" y="38622"/>
                  </a:cubicBezTo>
                  <a:cubicBezTo>
                    <a:pt x="23063" y="38981"/>
                    <a:pt x="23128" y="39503"/>
                    <a:pt x="23487" y="39829"/>
                  </a:cubicBezTo>
                  <a:cubicBezTo>
                    <a:pt x="23660" y="39973"/>
                    <a:pt x="23858" y="40041"/>
                    <a:pt x="24053" y="40041"/>
                  </a:cubicBezTo>
                  <a:cubicBezTo>
                    <a:pt x="24301" y="40041"/>
                    <a:pt x="24544" y="39932"/>
                    <a:pt x="24727" y="39731"/>
                  </a:cubicBezTo>
                  <a:cubicBezTo>
                    <a:pt x="24857" y="39568"/>
                    <a:pt x="24890" y="39405"/>
                    <a:pt x="24955" y="39177"/>
                  </a:cubicBezTo>
                  <a:cubicBezTo>
                    <a:pt x="24955" y="38948"/>
                    <a:pt x="24857" y="38655"/>
                    <a:pt x="24629" y="38492"/>
                  </a:cubicBezTo>
                  <a:cubicBezTo>
                    <a:pt x="24460" y="38351"/>
                    <a:pt x="24266" y="38283"/>
                    <a:pt x="24074" y="38283"/>
                  </a:cubicBezTo>
                  <a:close/>
                  <a:moveTo>
                    <a:pt x="188520" y="43628"/>
                  </a:moveTo>
                  <a:cubicBezTo>
                    <a:pt x="188337" y="43628"/>
                    <a:pt x="188149" y="43688"/>
                    <a:pt x="187989" y="43809"/>
                  </a:cubicBezTo>
                  <a:cubicBezTo>
                    <a:pt x="187565" y="44070"/>
                    <a:pt x="187500" y="44624"/>
                    <a:pt x="187793" y="45016"/>
                  </a:cubicBezTo>
                  <a:cubicBezTo>
                    <a:pt x="187947" y="45266"/>
                    <a:pt x="188204" y="45391"/>
                    <a:pt x="188469" y="45391"/>
                  </a:cubicBezTo>
                  <a:cubicBezTo>
                    <a:pt x="188653" y="45391"/>
                    <a:pt x="188840" y="45331"/>
                    <a:pt x="189000" y="45211"/>
                  </a:cubicBezTo>
                  <a:cubicBezTo>
                    <a:pt x="189261" y="45048"/>
                    <a:pt x="189359" y="44820"/>
                    <a:pt x="189359" y="44526"/>
                  </a:cubicBezTo>
                  <a:cubicBezTo>
                    <a:pt x="189359" y="44330"/>
                    <a:pt x="189326" y="44167"/>
                    <a:pt x="189196" y="44004"/>
                  </a:cubicBezTo>
                  <a:cubicBezTo>
                    <a:pt x="189042" y="43754"/>
                    <a:pt x="188785" y="43628"/>
                    <a:pt x="188520" y="43628"/>
                  </a:cubicBezTo>
                  <a:close/>
                  <a:moveTo>
                    <a:pt x="19766" y="43915"/>
                  </a:moveTo>
                  <a:cubicBezTo>
                    <a:pt x="19492" y="43915"/>
                    <a:pt x="19229" y="44040"/>
                    <a:pt x="19051" y="44298"/>
                  </a:cubicBezTo>
                  <a:cubicBezTo>
                    <a:pt x="18757" y="44689"/>
                    <a:pt x="18855" y="45211"/>
                    <a:pt x="19246" y="45505"/>
                  </a:cubicBezTo>
                  <a:cubicBezTo>
                    <a:pt x="19414" y="45621"/>
                    <a:pt x="19596" y="45676"/>
                    <a:pt x="19774" y="45676"/>
                  </a:cubicBezTo>
                  <a:cubicBezTo>
                    <a:pt x="20047" y="45676"/>
                    <a:pt x="20308" y="45546"/>
                    <a:pt x="20486" y="45309"/>
                  </a:cubicBezTo>
                  <a:cubicBezTo>
                    <a:pt x="20616" y="45146"/>
                    <a:pt x="20649" y="44983"/>
                    <a:pt x="20649" y="44820"/>
                  </a:cubicBezTo>
                  <a:cubicBezTo>
                    <a:pt x="20649" y="44526"/>
                    <a:pt x="20519" y="44233"/>
                    <a:pt x="20290" y="44070"/>
                  </a:cubicBezTo>
                  <a:cubicBezTo>
                    <a:pt x="20124" y="43967"/>
                    <a:pt x="19942" y="43915"/>
                    <a:pt x="19766" y="43915"/>
                  </a:cubicBezTo>
                  <a:close/>
                  <a:moveTo>
                    <a:pt x="192340" y="49503"/>
                  </a:moveTo>
                  <a:cubicBezTo>
                    <a:pt x="192186" y="49503"/>
                    <a:pt x="192034" y="49539"/>
                    <a:pt x="191903" y="49615"/>
                  </a:cubicBezTo>
                  <a:cubicBezTo>
                    <a:pt x="191479" y="49876"/>
                    <a:pt x="191349" y="50430"/>
                    <a:pt x="191610" y="50854"/>
                  </a:cubicBezTo>
                  <a:cubicBezTo>
                    <a:pt x="191784" y="51115"/>
                    <a:pt x="192088" y="51260"/>
                    <a:pt x="192398" y="51260"/>
                  </a:cubicBezTo>
                  <a:cubicBezTo>
                    <a:pt x="192552" y="51260"/>
                    <a:pt x="192708" y="51224"/>
                    <a:pt x="192849" y="51148"/>
                  </a:cubicBezTo>
                  <a:cubicBezTo>
                    <a:pt x="193110" y="50985"/>
                    <a:pt x="193241" y="50691"/>
                    <a:pt x="193241" y="50365"/>
                  </a:cubicBezTo>
                  <a:cubicBezTo>
                    <a:pt x="193241" y="50235"/>
                    <a:pt x="193208" y="50072"/>
                    <a:pt x="193110" y="49908"/>
                  </a:cubicBezTo>
                  <a:cubicBezTo>
                    <a:pt x="192958" y="49648"/>
                    <a:pt x="192646" y="49503"/>
                    <a:pt x="192340" y="49503"/>
                  </a:cubicBezTo>
                  <a:close/>
                  <a:moveTo>
                    <a:pt x="15870" y="49789"/>
                  </a:moveTo>
                  <a:cubicBezTo>
                    <a:pt x="15571" y="49789"/>
                    <a:pt x="15285" y="49926"/>
                    <a:pt x="15136" y="50202"/>
                  </a:cubicBezTo>
                  <a:cubicBezTo>
                    <a:pt x="14908" y="50594"/>
                    <a:pt x="15006" y="51181"/>
                    <a:pt x="15430" y="51409"/>
                  </a:cubicBezTo>
                  <a:cubicBezTo>
                    <a:pt x="15591" y="51512"/>
                    <a:pt x="15760" y="51559"/>
                    <a:pt x="15921" y="51559"/>
                  </a:cubicBezTo>
                  <a:cubicBezTo>
                    <a:pt x="16218" y="51559"/>
                    <a:pt x="16489" y="51402"/>
                    <a:pt x="16637" y="51148"/>
                  </a:cubicBezTo>
                  <a:cubicBezTo>
                    <a:pt x="16735" y="51018"/>
                    <a:pt x="16767" y="50854"/>
                    <a:pt x="16767" y="50659"/>
                  </a:cubicBezTo>
                  <a:cubicBezTo>
                    <a:pt x="16767" y="50365"/>
                    <a:pt x="16637" y="50072"/>
                    <a:pt x="16343" y="49908"/>
                  </a:cubicBezTo>
                  <a:cubicBezTo>
                    <a:pt x="16195" y="49829"/>
                    <a:pt x="16030" y="49789"/>
                    <a:pt x="15870" y="49789"/>
                  </a:cubicBezTo>
                  <a:close/>
                  <a:moveTo>
                    <a:pt x="195846" y="55697"/>
                  </a:moveTo>
                  <a:cubicBezTo>
                    <a:pt x="195714" y="55697"/>
                    <a:pt x="195581" y="55724"/>
                    <a:pt x="195459" y="55780"/>
                  </a:cubicBezTo>
                  <a:cubicBezTo>
                    <a:pt x="195035" y="55976"/>
                    <a:pt x="194839" y="56530"/>
                    <a:pt x="195068" y="56954"/>
                  </a:cubicBezTo>
                  <a:cubicBezTo>
                    <a:pt x="195231" y="57258"/>
                    <a:pt x="195545" y="57428"/>
                    <a:pt x="195878" y="57428"/>
                  </a:cubicBezTo>
                  <a:cubicBezTo>
                    <a:pt x="196010" y="57428"/>
                    <a:pt x="196145" y="57401"/>
                    <a:pt x="196274" y="57346"/>
                  </a:cubicBezTo>
                  <a:cubicBezTo>
                    <a:pt x="196535" y="57183"/>
                    <a:pt x="196764" y="56857"/>
                    <a:pt x="196699" y="56563"/>
                  </a:cubicBezTo>
                  <a:cubicBezTo>
                    <a:pt x="196699" y="56432"/>
                    <a:pt x="196699" y="56269"/>
                    <a:pt x="196633" y="56139"/>
                  </a:cubicBezTo>
                  <a:cubicBezTo>
                    <a:pt x="196494" y="55860"/>
                    <a:pt x="196172" y="55697"/>
                    <a:pt x="195846" y="55697"/>
                  </a:cubicBezTo>
                  <a:close/>
                  <a:moveTo>
                    <a:pt x="12431" y="55949"/>
                  </a:moveTo>
                  <a:cubicBezTo>
                    <a:pt x="12122" y="55949"/>
                    <a:pt x="11811" y="56124"/>
                    <a:pt x="11679" y="56432"/>
                  </a:cubicBezTo>
                  <a:cubicBezTo>
                    <a:pt x="11418" y="56857"/>
                    <a:pt x="11581" y="57378"/>
                    <a:pt x="12037" y="57607"/>
                  </a:cubicBezTo>
                  <a:cubicBezTo>
                    <a:pt x="12175" y="57691"/>
                    <a:pt x="12322" y="57731"/>
                    <a:pt x="12467" y="57731"/>
                  </a:cubicBezTo>
                  <a:cubicBezTo>
                    <a:pt x="12769" y="57731"/>
                    <a:pt x="13057" y="57557"/>
                    <a:pt x="13212" y="57248"/>
                  </a:cubicBezTo>
                  <a:cubicBezTo>
                    <a:pt x="13277" y="57117"/>
                    <a:pt x="13310" y="56987"/>
                    <a:pt x="13342" y="56857"/>
                  </a:cubicBezTo>
                  <a:cubicBezTo>
                    <a:pt x="13342" y="56530"/>
                    <a:pt x="13147" y="56237"/>
                    <a:pt x="12853" y="56074"/>
                  </a:cubicBezTo>
                  <a:cubicBezTo>
                    <a:pt x="12726" y="55989"/>
                    <a:pt x="12579" y="55949"/>
                    <a:pt x="12431" y="55949"/>
                  </a:cubicBezTo>
                  <a:close/>
                  <a:moveTo>
                    <a:pt x="198921" y="61985"/>
                  </a:moveTo>
                  <a:cubicBezTo>
                    <a:pt x="198797" y="61985"/>
                    <a:pt x="198673" y="62014"/>
                    <a:pt x="198558" y="62076"/>
                  </a:cubicBezTo>
                  <a:cubicBezTo>
                    <a:pt x="198101" y="62271"/>
                    <a:pt x="197905" y="62793"/>
                    <a:pt x="198101" y="63250"/>
                  </a:cubicBezTo>
                  <a:cubicBezTo>
                    <a:pt x="198222" y="63587"/>
                    <a:pt x="198538" y="63782"/>
                    <a:pt x="198879" y="63782"/>
                  </a:cubicBezTo>
                  <a:cubicBezTo>
                    <a:pt x="199000" y="63782"/>
                    <a:pt x="199123" y="63758"/>
                    <a:pt x="199243" y="63707"/>
                  </a:cubicBezTo>
                  <a:cubicBezTo>
                    <a:pt x="199602" y="63511"/>
                    <a:pt x="199765" y="63217"/>
                    <a:pt x="199765" y="62891"/>
                  </a:cubicBezTo>
                  <a:cubicBezTo>
                    <a:pt x="199765" y="62761"/>
                    <a:pt x="199732" y="62630"/>
                    <a:pt x="199700" y="62500"/>
                  </a:cubicBezTo>
                  <a:cubicBezTo>
                    <a:pt x="199581" y="62191"/>
                    <a:pt x="199254" y="61985"/>
                    <a:pt x="198921" y="61985"/>
                  </a:cubicBezTo>
                  <a:close/>
                  <a:moveTo>
                    <a:pt x="9423" y="62312"/>
                  </a:moveTo>
                  <a:cubicBezTo>
                    <a:pt x="9088" y="62312"/>
                    <a:pt x="8755" y="62517"/>
                    <a:pt x="8612" y="62826"/>
                  </a:cubicBezTo>
                  <a:cubicBezTo>
                    <a:pt x="8417" y="63283"/>
                    <a:pt x="8612" y="63805"/>
                    <a:pt x="9069" y="64033"/>
                  </a:cubicBezTo>
                  <a:cubicBezTo>
                    <a:pt x="9188" y="64084"/>
                    <a:pt x="9310" y="64108"/>
                    <a:pt x="9428" y="64108"/>
                  </a:cubicBezTo>
                  <a:cubicBezTo>
                    <a:pt x="9761" y="64108"/>
                    <a:pt x="10066" y="63914"/>
                    <a:pt x="10211" y="63576"/>
                  </a:cubicBezTo>
                  <a:lnTo>
                    <a:pt x="10309" y="63217"/>
                  </a:lnTo>
                  <a:cubicBezTo>
                    <a:pt x="10309" y="62891"/>
                    <a:pt x="10113" y="62565"/>
                    <a:pt x="9787" y="62402"/>
                  </a:cubicBezTo>
                  <a:cubicBezTo>
                    <a:pt x="9672" y="62340"/>
                    <a:pt x="9547" y="62312"/>
                    <a:pt x="9423" y="62312"/>
                  </a:cubicBezTo>
                  <a:close/>
                  <a:moveTo>
                    <a:pt x="201483" y="68518"/>
                  </a:moveTo>
                  <a:cubicBezTo>
                    <a:pt x="201389" y="68518"/>
                    <a:pt x="201293" y="68534"/>
                    <a:pt x="201200" y="68567"/>
                  </a:cubicBezTo>
                  <a:cubicBezTo>
                    <a:pt x="200743" y="68730"/>
                    <a:pt x="200515" y="69285"/>
                    <a:pt x="200678" y="69709"/>
                  </a:cubicBezTo>
                  <a:cubicBezTo>
                    <a:pt x="200808" y="70073"/>
                    <a:pt x="201166" y="70312"/>
                    <a:pt x="201537" y="70312"/>
                  </a:cubicBezTo>
                  <a:cubicBezTo>
                    <a:pt x="201631" y="70312"/>
                    <a:pt x="201727" y="70296"/>
                    <a:pt x="201820" y="70263"/>
                  </a:cubicBezTo>
                  <a:cubicBezTo>
                    <a:pt x="202179" y="70133"/>
                    <a:pt x="202374" y="69807"/>
                    <a:pt x="202374" y="69383"/>
                  </a:cubicBezTo>
                  <a:cubicBezTo>
                    <a:pt x="202374" y="69317"/>
                    <a:pt x="202374" y="69187"/>
                    <a:pt x="202342" y="69122"/>
                  </a:cubicBezTo>
                  <a:cubicBezTo>
                    <a:pt x="202212" y="68758"/>
                    <a:pt x="201854" y="68518"/>
                    <a:pt x="201483" y="68518"/>
                  </a:cubicBezTo>
                  <a:close/>
                  <a:moveTo>
                    <a:pt x="6795" y="68906"/>
                  </a:moveTo>
                  <a:cubicBezTo>
                    <a:pt x="6425" y="68906"/>
                    <a:pt x="6098" y="69123"/>
                    <a:pt x="5970" y="69480"/>
                  </a:cubicBezTo>
                  <a:cubicBezTo>
                    <a:pt x="5807" y="69970"/>
                    <a:pt x="6035" y="70459"/>
                    <a:pt x="6492" y="70622"/>
                  </a:cubicBezTo>
                  <a:cubicBezTo>
                    <a:pt x="6599" y="70658"/>
                    <a:pt x="6706" y="70675"/>
                    <a:pt x="6809" y="70675"/>
                  </a:cubicBezTo>
                  <a:cubicBezTo>
                    <a:pt x="7179" y="70675"/>
                    <a:pt x="7506" y="70457"/>
                    <a:pt x="7634" y="70100"/>
                  </a:cubicBezTo>
                  <a:cubicBezTo>
                    <a:pt x="7666" y="69970"/>
                    <a:pt x="7666" y="69904"/>
                    <a:pt x="7666" y="69774"/>
                  </a:cubicBezTo>
                  <a:cubicBezTo>
                    <a:pt x="7666" y="69415"/>
                    <a:pt x="7471" y="69089"/>
                    <a:pt x="7112" y="68958"/>
                  </a:cubicBezTo>
                  <a:cubicBezTo>
                    <a:pt x="7005" y="68923"/>
                    <a:pt x="6898" y="68906"/>
                    <a:pt x="6795" y="68906"/>
                  </a:cubicBezTo>
                  <a:close/>
                  <a:moveTo>
                    <a:pt x="203657" y="75251"/>
                  </a:moveTo>
                  <a:cubicBezTo>
                    <a:pt x="203568" y="75251"/>
                    <a:pt x="203477" y="75262"/>
                    <a:pt x="203386" y="75287"/>
                  </a:cubicBezTo>
                  <a:cubicBezTo>
                    <a:pt x="202896" y="75385"/>
                    <a:pt x="202668" y="75874"/>
                    <a:pt x="202798" y="76363"/>
                  </a:cubicBezTo>
                  <a:cubicBezTo>
                    <a:pt x="202879" y="76768"/>
                    <a:pt x="203228" y="77016"/>
                    <a:pt x="203623" y="77016"/>
                  </a:cubicBezTo>
                  <a:cubicBezTo>
                    <a:pt x="203706" y="77016"/>
                    <a:pt x="203790" y="77006"/>
                    <a:pt x="203875" y="76983"/>
                  </a:cubicBezTo>
                  <a:cubicBezTo>
                    <a:pt x="204299" y="76853"/>
                    <a:pt x="204527" y="76526"/>
                    <a:pt x="204527" y="76135"/>
                  </a:cubicBezTo>
                  <a:cubicBezTo>
                    <a:pt x="204527" y="76037"/>
                    <a:pt x="204527" y="75972"/>
                    <a:pt x="204495" y="75874"/>
                  </a:cubicBezTo>
                  <a:cubicBezTo>
                    <a:pt x="204389" y="75476"/>
                    <a:pt x="204045" y="75251"/>
                    <a:pt x="203657" y="75251"/>
                  </a:cubicBezTo>
                  <a:close/>
                  <a:moveTo>
                    <a:pt x="4642" y="75612"/>
                  </a:moveTo>
                  <a:cubicBezTo>
                    <a:pt x="4247" y="75612"/>
                    <a:pt x="3898" y="75861"/>
                    <a:pt x="3817" y="76265"/>
                  </a:cubicBezTo>
                  <a:cubicBezTo>
                    <a:pt x="3687" y="76755"/>
                    <a:pt x="3915" y="77244"/>
                    <a:pt x="4404" y="77342"/>
                  </a:cubicBezTo>
                  <a:cubicBezTo>
                    <a:pt x="4484" y="77363"/>
                    <a:pt x="4564" y="77373"/>
                    <a:pt x="4642" y="77373"/>
                  </a:cubicBezTo>
                  <a:cubicBezTo>
                    <a:pt x="5044" y="77373"/>
                    <a:pt x="5404" y="77110"/>
                    <a:pt x="5513" y="76755"/>
                  </a:cubicBezTo>
                  <a:cubicBezTo>
                    <a:pt x="5546" y="76657"/>
                    <a:pt x="5546" y="76592"/>
                    <a:pt x="5546" y="76494"/>
                  </a:cubicBezTo>
                  <a:cubicBezTo>
                    <a:pt x="5546" y="76102"/>
                    <a:pt x="5318" y="75776"/>
                    <a:pt x="4894" y="75646"/>
                  </a:cubicBezTo>
                  <a:cubicBezTo>
                    <a:pt x="4809" y="75623"/>
                    <a:pt x="4725" y="75612"/>
                    <a:pt x="4642" y="75612"/>
                  </a:cubicBezTo>
                  <a:close/>
                  <a:moveTo>
                    <a:pt x="205282" y="82063"/>
                  </a:moveTo>
                  <a:cubicBezTo>
                    <a:pt x="205238" y="82063"/>
                    <a:pt x="205192" y="82066"/>
                    <a:pt x="205147" y="82072"/>
                  </a:cubicBezTo>
                  <a:cubicBezTo>
                    <a:pt x="204658" y="82202"/>
                    <a:pt x="204364" y="82659"/>
                    <a:pt x="204462" y="83148"/>
                  </a:cubicBezTo>
                  <a:cubicBezTo>
                    <a:pt x="204576" y="83574"/>
                    <a:pt x="204912" y="83852"/>
                    <a:pt x="205320" y="83852"/>
                  </a:cubicBezTo>
                  <a:cubicBezTo>
                    <a:pt x="205381" y="83852"/>
                    <a:pt x="205443" y="83846"/>
                    <a:pt x="205506" y="83833"/>
                  </a:cubicBezTo>
                  <a:cubicBezTo>
                    <a:pt x="205930" y="83768"/>
                    <a:pt x="206224" y="83376"/>
                    <a:pt x="206224" y="82952"/>
                  </a:cubicBezTo>
                  <a:lnTo>
                    <a:pt x="206224" y="82789"/>
                  </a:lnTo>
                  <a:cubicBezTo>
                    <a:pt x="206105" y="82345"/>
                    <a:pt x="205718" y="82063"/>
                    <a:pt x="205282" y="82063"/>
                  </a:cubicBezTo>
                  <a:close/>
                  <a:moveTo>
                    <a:pt x="3009" y="82477"/>
                  </a:moveTo>
                  <a:cubicBezTo>
                    <a:pt x="2588" y="82477"/>
                    <a:pt x="2206" y="82755"/>
                    <a:pt x="2121" y="83181"/>
                  </a:cubicBezTo>
                  <a:cubicBezTo>
                    <a:pt x="2056" y="83670"/>
                    <a:pt x="2349" y="84159"/>
                    <a:pt x="2839" y="84257"/>
                  </a:cubicBezTo>
                  <a:cubicBezTo>
                    <a:pt x="2884" y="84263"/>
                    <a:pt x="2930" y="84266"/>
                    <a:pt x="2975" y="84266"/>
                  </a:cubicBezTo>
                  <a:cubicBezTo>
                    <a:pt x="3415" y="84266"/>
                    <a:pt x="3823" y="83983"/>
                    <a:pt x="3882" y="83540"/>
                  </a:cubicBezTo>
                  <a:lnTo>
                    <a:pt x="3882" y="83344"/>
                  </a:lnTo>
                  <a:cubicBezTo>
                    <a:pt x="3882" y="82952"/>
                    <a:pt x="3589" y="82561"/>
                    <a:pt x="3197" y="82496"/>
                  </a:cubicBezTo>
                  <a:cubicBezTo>
                    <a:pt x="3134" y="82483"/>
                    <a:pt x="3071" y="82477"/>
                    <a:pt x="3009" y="82477"/>
                  </a:cubicBezTo>
                  <a:close/>
                  <a:moveTo>
                    <a:pt x="206502" y="89045"/>
                  </a:moveTo>
                  <a:cubicBezTo>
                    <a:pt x="206464" y="89045"/>
                    <a:pt x="206425" y="89047"/>
                    <a:pt x="206387" y="89052"/>
                  </a:cubicBezTo>
                  <a:cubicBezTo>
                    <a:pt x="205930" y="89118"/>
                    <a:pt x="205571" y="89574"/>
                    <a:pt x="205636" y="90064"/>
                  </a:cubicBezTo>
                  <a:cubicBezTo>
                    <a:pt x="205726" y="90511"/>
                    <a:pt x="206088" y="90822"/>
                    <a:pt x="206524" y="90822"/>
                  </a:cubicBezTo>
                  <a:cubicBezTo>
                    <a:pt x="206564" y="90822"/>
                    <a:pt x="206606" y="90819"/>
                    <a:pt x="206648" y="90814"/>
                  </a:cubicBezTo>
                  <a:cubicBezTo>
                    <a:pt x="207104" y="90716"/>
                    <a:pt x="207430" y="90357"/>
                    <a:pt x="207365" y="89900"/>
                  </a:cubicBezTo>
                  <a:lnTo>
                    <a:pt x="207365" y="89803"/>
                  </a:lnTo>
                  <a:cubicBezTo>
                    <a:pt x="207305" y="89382"/>
                    <a:pt x="206941" y="89045"/>
                    <a:pt x="206502" y="89045"/>
                  </a:cubicBezTo>
                  <a:close/>
                  <a:moveTo>
                    <a:pt x="1787" y="89492"/>
                  </a:moveTo>
                  <a:cubicBezTo>
                    <a:pt x="1379" y="89492"/>
                    <a:pt x="1065" y="89796"/>
                    <a:pt x="979" y="90227"/>
                  </a:cubicBezTo>
                  <a:cubicBezTo>
                    <a:pt x="914" y="90683"/>
                    <a:pt x="1240" y="91140"/>
                    <a:pt x="1730" y="91205"/>
                  </a:cubicBezTo>
                  <a:cubicBezTo>
                    <a:pt x="1766" y="91210"/>
                    <a:pt x="1802" y="91213"/>
                    <a:pt x="1838" y="91213"/>
                  </a:cubicBezTo>
                  <a:cubicBezTo>
                    <a:pt x="2251" y="91213"/>
                    <a:pt x="2618" y="90875"/>
                    <a:pt x="2708" y="90455"/>
                  </a:cubicBezTo>
                  <a:cubicBezTo>
                    <a:pt x="2708" y="90390"/>
                    <a:pt x="2708" y="90357"/>
                    <a:pt x="2741" y="90357"/>
                  </a:cubicBezTo>
                  <a:cubicBezTo>
                    <a:pt x="2741" y="89933"/>
                    <a:pt x="2415" y="89542"/>
                    <a:pt x="1958" y="89509"/>
                  </a:cubicBezTo>
                  <a:cubicBezTo>
                    <a:pt x="1899" y="89497"/>
                    <a:pt x="1842" y="89492"/>
                    <a:pt x="1787" y="89492"/>
                  </a:cubicBezTo>
                  <a:close/>
                  <a:moveTo>
                    <a:pt x="207296" y="96064"/>
                  </a:moveTo>
                  <a:cubicBezTo>
                    <a:pt x="207276" y="96064"/>
                    <a:pt x="207255" y="96064"/>
                    <a:pt x="207235" y="96066"/>
                  </a:cubicBezTo>
                  <a:cubicBezTo>
                    <a:pt x="206745" y="96098"/>
                    <a:pt x="206387" y="96522"/>
                    <a:pt x="206419" y="97012"/>
                  </a:cubicBezTo>
                  <a:cubicBezTo>
                    <a:pt x="206450" y="97480"/>
                    <a:pt x="206841" y="97829"/>
                    <a:pt x="207304" y="97829"/>
                  </a:cubicBezTo>
                  <a:cubicBezTo>
                    <a:pt x="207324" y="97829"/>
                    <a:pt x="207345" y="97828"/>
                    <a:pt x="207365" y="97827"/>
                  </a:cubicBezTo>
                  <a:cubicBezTo>
                    <a:pt x="207789" y="97794"/>
                    <a:pt x="208181" y="97403"/>
                    <a:pt x="208181" y="96914"/>
                  </a:cubicBezTo>
                  <a:lnTo>
                    <a:pt x="208181" y="96881"/>
                  </a:lnTo>
                  <a:cubicBezTo>
                    <a:pt x="208118" y="96412"/>
                    <a:pt x="207757" y="96064"/>
                    <a:pt x="207296" y="96064"/>
                  </a:cubicBezTo>
                  <a:close/>
                  <a:moveTo>
                    <a:pt x="1146" y="96422"/>
                  </a:moveTo>
                  <a:cubicBezTo>
                    <a:pt x="683" y="96422"/>
                    <a:pt x="293" y="96771"/>
                    <a:pt x="262" y="97240"/>
                  </a:cubicBezTo>
                  <a:cubicBezTo>
                    <a:pt x="229" y="97729"/>
                    <a:pt x="588" y="98153"/>
                    <a:pt x="1077" y="98186"/>
                  </a:cubicBezTo>
                  <a:cubicBezTo>
                    <a:pt x="1098" y="98187"/>
                    <a:pt x="1118" y="98188"/>
                    <a:pt x="1139" y="98188"/>
                  </a:cubicBezTo>
                  <a:cubicBezTo>
                    <a:pt x="1599" y="98188"/>
                    <a:pt x="1961" y="97839"/>
                    <a:pt x="2023" y="97370"/>
                  </a:cubicBezTo>
                  <a:lnTo>
                    <a:pt x="2023" y="97338"/>
                  </a:lnTo>
                  <a:cubicBezTo>
                    <a:pt x="2023" y="96848"/>
                    <a:pt x="1632" y="96457"/>
                    <a:pt x="1208" y="96424"/>
                  </a:cubicBezTo>
                  <a:cubicBezTo>
                    <a:pt x="1187" y="96423"/>
                    <a:pt x="1166" y="96422"/>
                    <a:pt x="1146" y="96422"/>
                  </a:cubicBezTo>
                  <a:close/>
                  <a:moveTo>
                    <a:pt x="207561" y="103079"/>
                  </a:moveTo>
                  <a:cubicBezTo>
                    <a:pt x="207072" y="103079"/>
                    <a:pt x="206648" y="103503"/>
                    <a:pt x="206648" y="103960"/>
                  </a:cubicBezTo>
                  <a:lnTo>
                    <a:pt x="206648" y="104090"/>
                  </a:lnTo>
                  <a:lnTo>
                    <a:pt x="206648" y="104221"/>
                  </a:lnTo>
                  <a:cubicBezTo>
                    <a:pt x="206648" y="104710"/>
                    <a:pt x="207072" y="105134"/>
                    <a:pt x="207561" y="105134"/>
                  </a:cubicBezTo>
                  <a:cubicBezTo>
                    <a:pt x="208050" y="105134"/>
                    <a:pt x="208409" y="104742"/>
                    <a:pt x="208442" y="104221"/>
                  </a:cubicBezTo>
                  <a:lnTo>
                    <a:pt x="208442" y="104090"/>
                  </a:lnTo>
                  <a:lnTo>
                    <a:pt x="208442" y="103960"/>
                  </a:lnTo>
                  <a:cubicBezTo>
                    <a:pt x="208442" y="103503"/>
                    <a:pt x="208050" y="103079"/>
                    <a:pt x="207561" y="103079"/>
                  </a:cubicBezTo>
                  <a:close/>
                  <a:moveTo>
                    <a:pt x="914" y="103438"/>
                  </a:moveTo>
                  <a:cubicBezTo>
                    <a:pt x="425" y="103438"/>
                    <a:pt x="1" y="103862"/>
                    <a:pt x="1" y="104351"/>
                  </a:cubicBezTo>
                  <a:cubicBezTo>
                    <a:pt x="1" y="104840"/>
                    <a:pt x="425" y="105232"/>
                    <a:pt x="914" y="105232"/>
                  </a:cubicBezTo>
                  <a:cubicBezTo>
                    <a:pt x="1403" y="105232"/>
                    <a:pt x="1762" y="104873"/>
                    <a:pt x="1795" y="104351"/>
                  </a:cubicBezTo>
                  <a:cubicBezTo>
                    <a:pt x="1795" y="103862"/>
                    <a:pt x="1403" y="103438"/>
                    <a:pt x="914" y="103438"/>
                  </a:cubicBezTo>
                  <a:close/>
                  <a:moveTo>
                    <a:pt x="207304" y="110416"/>
                  </a:moveTo>
                  <a:cubicBezTo>
                    <a:pt x="206841" y="110416"/>
                    <a:pt x="206450" y="110765"/>
                    <a:pt x="206419" y="111234"/>
                  </a:cubicBezTo>
                  <a:cubicBezTo>
                    <a:pt x="206387" y="111723"/>
                    <a:pt x="206745" y="112115"/>
                    <a:pt x="207235" y="112180"/>
                  </a:cubicBezTo>
                  <a:cubicBezTo>
                    <a:pt x="207255" y="112181"/>
                    <a:pt x="207276" y="112182"/>
                    <a:pt x="207296" y="112182"/>
                  </a:cubicBezTo>
                  <a:cubicBezTo>
                    <a:pt x="207757" y="112182"/>
                    <a:pt x="208118" y="111833"/>
                    <a:pt x="208181" y="111364"/>
                  </a:cubicBezTo>
                  <a:lnTo>
                    <a:pt x="208181" y="111266"/>
                  </a:lnTo>
                  <a:cubicBezTo>
                    <a:pt x="208181" y="110842"/>
                    <a:pt x="207789" y="110451"/>
                    <a:pt x="207365" y="110418"/>
                  </a:cubicBezTo>
                  <a:cubicBezTo>
                    <a:pt x="207345" y="110417"/>
                    <a:pt x="207324" y="110416"/>
                    <a:pt x="207304" y="110416"/>
                  </a:cubicBezTo>
                  <a:close/>
                  <a:moveTo>
                    <a:pt x="1183" y="110542"/>
                  </a:moveTo>
                  <a:cubicBezTo>
                    <a:pt x="1149" y="110542"/>
                    <a:pt x="1113" y="110544"/>
                    <a:pt x="1077" y="110549"/>
                  </a:cubicBezTo>
                  <a:cubicBezTo>
                    <a:pt x="588" y="110581"/>
                    <a:pt x="229" y="111005"/>
                    <a:pt x="262" y="111495"/>
                  </a:cubicBezTo>
                  <a:cubicBezTo>
                    <a:pt x="293" y="111963"/>
                    <a:pt x="683" y="112312"/>
                    <a:pt x="1146" y="112312"/>
                  </a:cubicBezTo>
                  <a:cubicBezTo>
                    <a:pt x="1166" y="112312"/>
                    <a:pt x="1187" y="112312"/>
                    <a:pt x="1208" y="112310"/>
                  </a:cubicBezTo>
                  <a:cubicBezTo>
                    <a:pt x="1664" y="112245"/>
                    <a:pt x="2023" y="111886"/>
                    <a:pt x="2023" y="111430"/>
                  </a:cubicBezTo>
                  <a:lnTo>
                    <a:pt x="2023" y="111364"/>
                  </a:lnTo>
                  <a:cubicBezTo>
                    <a:pt x="1963" y="110911"/>
                    <a:pt x="1622" y="110542"/>
                    <a:pt x="1183" y="110542"/>
                  </a:cubicBezTo>
                  <a:close/>
                  <a:moveTo>
                    <a:pt x="206682" y="117429"/>
                  </a:moveTo>
                  <a:cubicBezTo>
                    <a:pt x="206248" y="117429"/>
                    <a:pt x="205829" y="117748"/>
                    <a:pt x="205767" y="118214"/>
                  </a:cubicBezTo>
                  <a:cubicBezTo>
                    <a:pt x="205669" y="118639"/>
                    <a:pt x="205995" y="119095"/>
                    <a:pt x="206484" y="119193"/>
                  </a:cubicBezTo>
                  <a:cubicBezTo>
                    <a:pt x="206507" y="119195"/>
                    <a:pt x="206529" y="119195"/>
                    <a:pt x="206552" y="119195"/>
                  </a:cubicBezTo>
                  <a:cubicBezTo>
                    <a:pt x="207012" y="119195"/>
                    <a:pt x="207401" y="118877"/>
                    <a:pt x="207463" y="118410"/>
                  </a:cubicBezTo>
                  <a:cubicBezTo>
                    <a:pt x="207463" y="118378"/>
                    <a:pt x="207463" y="118345"/>
                    <a:pt x="207528" y="118280"/>
                  </a:cubicBezTo>
                  <a:cubicBezTo>
                    <a:pt x="207528" y="117888"/>
                    <a:pt x="207202" y="117529"/>
                    <a:pt x="206745" y="117432"/>
                  </a:cubicBezTo>
                  <a:cubicBezTo>
                    <a:pt x="206724" y="117430"/>
                    <a:pt x="206703" y="117429"/>
                    <a:pt x="206682" y="117429"/>
                  </a:cubicBezTo>
                  <a:close/>
                  <a:moveTo>
                    <a:pt x="1845" y="117587"/>
                  </a:moveTo>
                  <a:cubicBezTo>
                    <a:pt x="1807" y="117587"/>
                    <a:pt x="1768" y="117590"/>
                    <a:pt x="1730" y="117595"/>
                  </a:cubicBezTo>
                  <a:cubicBezTo>
                    <a:pt x="1273" y="117627"/>
                    <a:pt x="914" y="118084"/>
                    <a:pt x="979" y="118573"/>
                  </a:cubicBezTo>
                  <a:cubicBezTo>
                    <a:pt x="1039" y="118994"/>
                    <a:pt x="1404" y="119331"/>
                    <a:pt x="1843" y="119331"/>
                  </a:cubicBezTo>
                  <a:cubicBezTo>
                    <a:pt x="1881" y="119331"/>
                    <a:pt x="1919" y="119329"/>
                    <a:pt x="1958" y="119324"/>
                  </a:cubicBezTo>
                  <a:cubicBezTo>
                    <a:pt x="2415" y="119258"/>
                    <a:pt x="2741" y="118867"/>
                    <a:pt x="2708" y="118443"/>
                  </a:cubicBezTo>
                  <a:lnTo>
                    <a:pt x="2708" y="118345"/>
                  </a:lnTo>
                  <a:cubicBezTo>
                    <a:pt x="2678" y="117925"/>
                    <a:pt x="2289" y="117587"/>
                    <a:pt x="1845" y="117587"/>
                  </a:cubicBezTo>
                  <a:close/>
                  <a:moveTo>
                    <a:pt x="205435" y="124338"/>
                  </a:moveTo>
                  <a:cubicBezTo>
                    <a:pt x="204994" y="124338"/>
                    <a:pt x="204583" y="124621"/>
                    <a:pt x="204495" y="125065"/>
                  </a:cubicBezTo>
                  <a:cubicBezTo>
                    <a:pt x="204429" y="125554"/>
                    <a:pt x="204690" y="126043"/>
                    <a:pt x="205180" y="126108"/>
                  </a:cubicBezTo>
                  <a:cubicBezTo>
                    <a:pt x="205243" y="126121"/>
                    <a:pt x="205306" y="126127"/>
                    <a:pt x="205368" y="126127"/>
                  </a:cubicBezTo>
                  <a:cubicBezTo>
                    <a:pt x="205789" y="126127"/>
                    <a:pt x="206171" y="125850"/>
                    <a:pt x="206256" y="125423"/>
                  </a:cubicBezTo>
                  <a:cubicBezTo>
                    <a:pt x="206289" y="125391"/>
                    <a:pt x="206289" y="125293"/>
                    <a:pt x="206256" y="125228"/>
                  </a:cubicBezTo>
                  <a:cubicBezTo>
                    <a:pt x="206256" y="124804"/>
                    <a:pt x="205963" y="124445"/>
                    <a:pt x="205571" y="124347"/>
                  </a:cubicBezTo>
                  <a:cubicBezTo>
                    <a:pt x="205526" y="124341"/>
                    <a:pt x="205480" y="124338"/>
                    <a:pt x="205435" y="124338"/>
                  </a:cubicBezTo>
                  <a:close/>
                  <a:moveTo>
                    <a:pt x="3007" y="124468"/>
                  </a:moveTo>
                  <a:cubicBezTo>
                    <a:pt x="2962" y="124468"/>
                    <a:pt x="2917" y="124471"/>
                    <a:pt x="2871" y="124478"/>
                  </a:cubicBezTo>
                  <a:cubicBezTo>
                    <a:pt x="2382" y="124608"/>
                    <a:pt x="2088" y="125065"/>
                    <a:pt x="2186" y="125554"/>
                  </a:cubicBezTo>
                  <a:cubicBezTo>
                    <a:pt x="2271" y="125980"/>
                    <a:pt x="2629" y="126258"/>
                    <a:pt x="3043" y="126258"/>
                  </a:cubicBezTo>
                  <a:cubicBezTo>
                    <a:pt x="3104" y="126258"/>
                    <a:pt x="3167" y="126252"/>
                    <a:pt x="3230" y="126239"/>
                  </a:cubicBezTo>
                  <a:cubicBezTo>
                    <a:pt x="3687" y="126174"/>
                    <a:pt x="3948" y="125782"/>
                    <a:pt x="3915" y="125326"/>
                  </a:cubicBezTo>
                  <a:lnTo>
                    <a:pt x="3915" y="125163"/>
                  </a:lnTo>
                  <a:cubicBezTo>
                    <a:pt x="3826" y="124748"/>
                    <a:pt x="3443" y="124468"/>
                    <a:pt x="3007" y="124468"/>
                  </a:cubicBezTo>
                  <a:close/>
                  <a:moveTo>
                    <a:pt x="203721" y="131229"/>
                  </a:moveTo>
                  <a:cubicBezTo>
                    <a:pt x="203325" y="131229"/>
                    <a:pt x="202972" y="131478"/>
                    <a:pt x="202864" y="131882"/>
                  </a:cubicBezTo>
                  <a:cubicBezTo>
                    <a:pt x="202733" y="132372"/>
                    <a:pt x="202994" y="132861"/>
                    <a:pt x="203483" y="132959"/>
                  </a:cubicBezTo>
                  <a:cubicBezTo>
                    <a:pt x="203575" y="132983"/>
                    <a:pt x="203666" y="132995"/>
                    <a:pt x="203755" y="132995"/>
                  </a:cubicBezTo>
                  <a:cubicBezTo>
                    <a:pt x="204143" y="132995"/>
                    <a:pt x="204486" y="132770"/>
                    <a:pt x="204593" y="132372"/>
                  </a:cubicBezTo>
                  <a:cubicBezTo>
                    <a:pt x="204593" y="132274"/>
                    <a:pt x="204625" y="132208"/>
                    <a:pt x="204625" y="132111"/>
                  </a:cubicBezTo>
                  <a:cubicBezTo>
                    <a:pt x="204625" y="131719"/>
                    <a:pt x="204364" y="131393"/>
                    <a:pt x="203973" y="131262"/>
                  </a:cubicBezTo>
                  <a:cubicBezTo>
                    <a:pt x="203888" y="131240"/>
                    <a:pt x="203804" y="131229"/>
                    <a:pt x="203721" y="131229"/>
                  </a:cubicBezTo>
                  <a:close/>
                  <a:moveTo>
                    <a:pt x="4774" y="131357"/>
                  </a:moveTo>
                  <a:cubicBezTo>
                    <a:pt x="4685" y="131357"/>
                    <a:pt x="4594" y="131369"/>
                    <a:pt x="4502" y="131393"/>
                  </a:cubicBezTo>
                  <a:cubicBezTo>
                    <a:pt x="4013" y="131556"/>
                    <a:pt x="3752" y="132045"/>
                    <a:pt x="3882" y="132469"/>
                  </a:cubicBezTo>
                  <a:cubicBezTo>
                    <a:pt x="3990" y="132874"/>
                    <a:pt x="4344" y="133123"/>
                    <a:pt x="4740" y="133123"/>
                  </a:cubicBezTo>
                  <a:cubicBezTo>
                    <a:pt x="4822" y="133123"/>
                    <a:pt x="4907" y="133112"/>
                    <a:pt x="4992" y="133089"/>
                  </a:cubicBezTo>
                  <a:cubicBezTo>
                    <a:pt x="5383" y="132959"/>
                    <a:pt x="5644" y="132632"/>
                    <a:pt x="5644" y="132241"/>
                  </a:cubicBezTo>
                  <a:cubicBezTo>
                    <a:pt x="5644" y="132143"/>
                    <a:pt x="5644" y="132078"/>
                    <a:pt x="5611" y="131980"/>
                  </a:cubicBezTo>
                  <a:cubicBezTo>
                    <a:pt x="5505" y="131582"/>
                    <a:pt x="5162" y="131357"/>
                    <a:pt x="4774" y="131357"/>
                  </a:cubicBezTo>
                  <a:close/>
                  <a:moveTo>
                    <a:pt x="201587" y="137933"/>
                  </a:moveTo>
                  <a:cubicBezTo>
                    <a:pt x="201209" y="137933"/>
                    <a:pt x="200873" y="138167"/>
                    <a:pt x="200743" y="138504"/>
                  </a:cubicBezTo>
                  <a:cubicBezTo>
                    <a:pt x="200580" y="138993"/>
                    <a:pt x="200809" y="139483"/>
                    <a:pt x="201265" y="139646"/>
                  </a:cubicBezTo>
                  <a:cubicBezTo>
                    <a:pt x="201372" y="139681"/>
                    <a:pt x="201479" y="139698"/>
                    <a:pt x="201582" y="139698"/>
                  </a:cubicBezTo>
                  <a:cubicBezTo>
                    <a:pt x="201953" y="139698"/>
                    <a:pt x="202279" y="139481"/>
                    <a:pt x="202407" y="139124"/>
                  </a:cubicBezTo>
                  <a:cubicBezTo>
                    <a:pt x="202472" y="139059"/>
                    <a:pt x="202472" y="138928"/>
                    <a:pt x="202440" y="138798"/>
                  </a:cubicBezTo>
                  <a:cubicBezTo>
                    <a:pt x="202440" y="138439"/>
                    <a:pt x="202244" y="138113"/>
                    <a:pt x="201885" y="137982"/>
                  </a:cubicBezTo>
                  <a:cubicBezTo>
                    <a:pt x="201785" y="137949"/>
                    <a:pt x="201684" y="137933"/>
                    <a:pt x="201587" y="137933"/>
                  </a:cubicBezTo>
                  <a:close/>
                  <a:moveTo>
                    <a:pt x="6881" y="138060"/>
                  </a:moveTo>
                  <a:cubicBezTo>
                    <a:pt x="6781" y="138060"/>
                    <a:pt x="6682" y="138077"/>
                    <a:pt x="6590" y="138113"/>
                  </a:cubicBezTo>
                  <a:cubicBezTo>
                    <a:pt x="6133" y="138276"/>
                    <a:pt x="5872" y="138798"/>
                    <a:pt x="6035" y="139254"/>
                  </a:cubicBezTo>
                  <a:cubicBezTo>
                    <a:pt x="6163" y="139611"/>
                    <a:pt x="6530" y="139829"/>
                    <a:pt x="6886" y="139829"/>
                  </a:cubicBezTo>
                  <a:cubicBezTo>
                    <a:pt x="6986" y="139829"/>
                    <a:pt x="7085" y="139812"/>
                    <a:pt x="7177" y="139776"/>
                  </a:cubicBezTo>
                  <a:cubicBezTo>
                    <a:pt x="7569" y="139646"/>
                    <a:pt x="7764" y="139320"/>
                    <a:pt x="7764" y="138928"/>
                  </a:cubicBezTo>
                  <a:cubicBezTo>
                    <a:pt x="7764" y="138830"/>
                    <a:pt x="7764" y="138732"/>
                    <a:pt x="7732" y="138635"/>
                  </a:cubicBezTo>
                  <a:cubicBezTo>
                    <a:pt x="7604" y="138278"/>
                    <a:pt x="7237" y="138060"/>
                    <a:pt x="6881" y="138060"/>
                  </a:cubicBezTo>
                  <a:close/>
                  <a:moveTo>
                    <a:pt x="198955" y="144514"/>
                  </a:moveTo>
                  <a:cubicBezTo>
                    <a:pt x="198638" y="144514"/>
                    <a:pt x="198333" y="144719"/>
                    <a:pt x="198166" y="145028"/>
                  </a:cubicBezTo>
                  <a:cubicBezTo>
                    <a:pt x="197971" y="145452"/>
                    <a:pt x="198166" y="145974"/>
                    <a:pt x="198623" y="146170"/>
                  </a:cubicBezTo>
                  <a:cubicBezTo>
                    <a:pt x="198747" y="146232"/>
                    <a:pt x="198875" y="146260"/>
                    <a:pt x="199001" y="146260"/>
                  </a:cubicBezTo>
                  <a:cubicBezTo>
                    <a:pt x="199339" y="146260"/>
                    <a:pt x="199655" y="146055"/>
                    <a:pt x="199797" y="145746"/>
                  </a:cubicBezTo>
                  <a:cubicBezTo>
                    <a:pt x="199863" y="145648"/>
                    <a:pt x="199895" y="145517"/>
                    <a:pt x="199863" y="145419"/>
                  </a:cubicBezTo>
                  <a:cubicBezTo>
                    <a:pt x="199863" y="145093"/>
                    <a:pt x="199634" y="144767"/>
                    <a:pt x="199308" y="144604"/>
                  </a:cubicBezTo>
                  <a:cubicBezTo>
                    <a:pt x="199193" y="144542"/>
                    <a:pt x="199073" y="144514"/>
                    <a:pt x="198955" y="144514"/>
                  </a:cubicBezTo>
                  <a:close/>
                  <a:moveTo>
                    <a:pt x="9499" y="144626"/>
                  </a:moveTo>
                  <a:cubicBezTo>
                    <a:pt x="9377" y="144626"/>
                    <a:pt x="9254" y="144651"/>
                    <a:pt x="9134" y="144702"/>
                  </a:cubicBezTo>
                  <a:cubicBezTo>
                    <a:pt x="8710" y="144865"/>
                    <a:pt x="8482" y="145387"/>
                    <a:pt x="8710" y="145844"/>
                  </a:cubicBezTo>
                  <a:cubicBezTo>
                    <a:pt x="8831" y="146181"/>
                    <a:pt x="9147" y="146376"/>
                    <a:pt x="9488" y="146376"/>
                  </a:cubicBezTo>
                  <a:cubicBezTo>
                    <a:pt x="9609" y="146376"/>
                    <a:pt x="9733" y="146351"/>
                    <a:pt x="9852" y="146300"/>
                  </a:cubicBezTo>
                  <a:cubicBezTo>
                    <a:pt x="10178" y="146170"/>
                    <a:pt x="10374" y="145844"/>
                    <a:pt x="10406" y="145517"/>
                  </a:cubicBezTo>
                  <a:cubicBezTo>
                    <a:pt x="10406" y="145419"/>
                    <a:pt x="10374" y="145289"/>
                    <a:pt x="10341" y="145158"/>
                  </a:cubicBezTo>
                  <a:cubicBezTo>
                    <a:pt x="10173" y="144821"/>
                    <a:pt x="9844" y="144626"/>
                    <a:pt x="9499" y="144626"/>
                  </a:cubicBezTo>
                  <a:close/>
                  <a:moveTo>
                    <a:pt x="195964" y="150873"/>
                  </a:moveTo>
                  <a:cubicBezTo>
                    <a:pt x="195670" y="150873"/>
                    <a:pt x="195374" y="151047"/>
                    <a:pt x="195198" y="151356"/>
                  </a:cubicBezTo>
                  <a:cubicBezTo>
                    <a:pt x="194970" y="151780"/>
                    <a:pt x="195133" y="152335"/>
                    <a:pt x="195557" y="152531"/>
                  </a:cubicBezTo>
                  <a:cubicBezTo>
                    <a:pt x="195694" y="152615"/>
                    <a:pt x="195842" y="152655"/>
                    <a:pt x="195987" y="152655"/>
                  </a:cubicBezTo>
                  <a:cubicBezTo>
                    <a:pt x="196292" y="152655"/>
                    <a:pt x="196587" y="152481"/>
                    <a:pt x="196764" y="152172"/>
                  </a:cubicBezTo>
                  <a:cubicBezTo>
                    <a:pt x="196796" y="152041"/>
                    <a:pt x="196829" y="151878"/>
                    <a:pt x="196862" y="151780"/>
                  </a:cubicBezTo>
                  <a:cubicBezTo>
                    <a:pt x="196862" y="151454"/>
                    <a:pt x="196666" y="151161"/>
                    <a:pt x="196372" y="150997"/>
                  </a:cubicBezTo>
                  <a:cubicBezTo>
                    <a:pt x="196246" y="150913"/>
                    <a:pt x="196105" y="150873"/>
                    <a:pt x="195964" y="150873"/>
                  </a:cubicBezTo>
                  <a:close/>
                  <a:moveTo>
                    <a:pt x="12517" y="150981"/>
                  </a:moveTo>
                  <a:cubicBezTo>
                    <a:pt x="12386" y="150981"/>
                    <a:pt x="12256" y="151007"/>
                    <a:pt x="12135" y="151063"/>
                  </a:cubicBezTo>
                  <a:cubicBezTo>
                    <a:pt x="11711" y="151291"/>
                    <a:pt x="11548" y="151813"/>
                    <a:pt x="11744" y="152270"/>
                  </a:cubicBezTo>
                  <a:cubicBezTo>
                    <a:pt x="11906" y="152548"/>
                    <a:pt x="12218" y="152711"/>
                    <a:pt x="12549" y="152711"/>
                  </a:cubicBezTo>
                  <a:cubicBezTo>
                    <a:pt x="12683" y="152711"/>
                    <a:pt x="12819" y="152685"/>
                    <a:pt x="12951" y="152628"/>
                  </a:cubicBezTo>
                  <a:cubicBezTo>
                    <a:pt x="13212" y="152465"/>
                    <a:pt x="13440" y="152172"/>
                    <a:pt x="13375" y="151846"/>
                  </a:cubicBezTo>
                  <a:cubicBezTo>
                    <a:pt x="13375" y="151715"/>
                    <a:pt x="13375" y="151552"/>
                    <a:pt x="13310" y="151454"/>
                  </a:cubicBezTo>
                  <a:cubicBezTo>
                    <a:pt x="13169" y="151150"/>
                    <a:pt x="12845" y="150981"/>
                    <a:pt x="12517" y="150981"/>
                  </a:cubicBezTo>
                  <a:close/>
                  <a:moveTo>
                    <a:pt x="192468" y="157027"/>
                  </a:moveTo>
                  <a:cubicBezTo>
                    <a:pt x="192171" y="157027"/>
                    <a:pt x="191888" y="157171"/>
                    <a:pt x="191740" y="157424"/>
                  </a:cubicBezTo>
                  <a:cubicBezTo>
                    <a:pt x="191479" y="157880"/>
                    <a:pt x="191610" y="158402"/>
                    <a:pt x="192034" y="158663"/>
                  </a:cubicBezTo>
                  <a:cubicBezTo>
                    <a:pt x="192171" y="158743"/>
                    <a:pt x="192328" y="158783"/>
                    <a:pt x="192485" y="158783"/>
                  </a:cubicBezTo>
                  <a:cubicBezTo>
                    <a:pt x="192778" y="158783"/>
                    <a:pt x="193071" y="158645"/>
                    <a:pt x="193241" y="158370"/>
                  </a:cubicBezTo>
                  <a:cubicBezTo>
                    <a:pt x="193339" y="158239"/>
                    <a:pt x="193371" y="158076"/>
                    <a:pt x="193371" y="157880"/>
                  </a:cubicBezTo>
                  <a:cubicBezTo>
                    <a:pt x="193371" y="157587"/>
                    <a:pt x="193241" y="157326"/>
                    <a:pt x="192947" y="157163"/>
                  </a:cubicBezTo>
                  <a:cubicBezTo>
                    <a:pt x="192797" y="157070"/>
                    <a:pt x="192630" y="157027"/>
                    <a:pt x="192468" y="157027"/>
                  </a:cubicBezTo>
                  <a:close/>
                  <a:moveTo>
                    <a:pt x="15970" y="157108"/>
                  </a:moveTo>
                  <a:cubicBezTo>
                    <a:pt x="15808" y="157108"/>
                    <a:pt x="15644" y="157148"/>
                    <a:pt x="15495" y="157228"/>
                  </a:cubicBezTo>
                  <a:cubicBezTo>
                    <a:pt x="15104" y="157489"/>
                    <a:pt x="14973" y="158043"/>
                    <a:pt x="15202" y="158467"/>
                  </a:cubicBezTo>
                  <a:cubicBezTo>
                    <a:pt x="15370" y="158720"/>
                    <a:pt x="15661" y="158864"/>
                    <a:pt x="15960" y="158864"/>
                  </a:cubicBezTo>
                  <a:cubicBezTo>
                    <a:pt x="16124" y="158864"/>
                    <a:pt x="16291" y="158821"/>
                    <a:pt x="16441" y="158728"/>
                  </a:cubicBezTo>
                  <a:cubicBezTo>
                    <a:pt x="16735" y="158565"/>
                    <a:pt x="16898" y="158304"/>
                    <a:pt x="16865" y="157978"/>
                  </a:cubicBezTo>
                  <a:cubicBezTo>
                    <a:pt x="16865" y="157815"/>
                    <a:pt x="16800" y="157652"/>
                    <a:pt x="16735" y="157521"/>
                  </a:cubicBezTo>
                  <a:cubicBezTo>
                    <a:pt x="16565" y="157246"/>
                    <a:pt x="16271" y="157108"/>
                    <a:pt x="15970" y="157108"/>
                  </a:cubicBezTo>
                  <a:close/>
                  <a:moveTo>
                    <a:pt x="188603" y="162929"/>
                  </a:moveTo>
                  <a:cubicBezTo>
                    <a:pt x="188330" y="162929"/>
                    <a:pt x="188069" y="163058"/>
                    <a:pt x="187891" y="163295"/>
                  </a:cubicBezTo>
                  <a:cubicBezTo>
                    <a:pt x="187630" y="163719"/>
                    <a:pt x="187695" y="164241"/>
                    <a:pt x="188119" y="164535"/>
                  </a:cubicBezTo>
                  <a:cubicBezTo>
                    <a:pt x="188274" y="164650"/>
                    <a:pt x="188449" y="164705"/>
                    <a:pt x="188622" y="164705"/>
                  </a:cubicBezTo>
                  <a:cubicBezTo>
                    <a:pt x="188887" y="164705"/>
                    <a:pt x="189149" y="164576"/>
                    <a:pt x="189326" y="164339"/>
                  </a:cubicBezTo>
                  <a:cubicBezTo>
                    <a:pt x="189457" y="164176"/>
                    <a:pt x="189490" y="164013"/>
                    <a:pt x="189490" y="163850"/>
                  </a:cubicBezTo>
                  <a:cubicBezTo>
                    <a:pt x="189490" y="163556"/>
                    <a:pt x="189359" y="163263"/>
                    <a:pt x="189131" y="163099"/>
                  </a:cubicBezTo>
                  <a:cubicBezTo>
                    <a:pt x="188963" y="162984"/>
                    <a:pt x="188781" y="162929"/>
                    <a:pt x="188603" y="162929"/>
                  </a:cubicBezTo>
                  <a:close/>
                  <a:moveTo>
                    <a:pt x="19901" y="162977"/>
                  </a:moveTo>
                  <a:cubicBezTo>
                    <a:pt x="19725" y="162977"/>
                    <a:pt x="19543" y="163030"/>
                    <a:pt x="19377" y="163132"/>
                  </a:cubicBezTo>
                  <a:cubicBezTo>
                    <a:pt x="18985" y="163426"/>
                    <a:pt x="18888" y="163948"/>
                    <a:pt x="19181" y="164372"/>
                  </a:cubicBezTo>
                  <a:cubicBezTo>
                    <a:pt x="19359" y="164609"/>
                    <a:pt x="19620" y="164738"/>
                    <a:pt x="19886" y="164738"/>
                  </a:cubicBezTo>
                  <a:cubicBezTo>
                    <a:pt x="20059" y="164738"/>
                    <a:pt x="20234" y="164683"/>
                    <a:pt x="20388" y="164567"/>
                  </a:cubicBezTo>
                  <a:cubicBezTo>
                    <a:pt x="20649" y="164404"/>
                    <a:pt x="20780" y="164176"/>
                    <a:pt x="20780" y="163882"/>
                  </a:cubicBezTo>
                  <a:cubicBezTo>
                    <a:pt x="20780" y="163687"/>
                    <a:pt x="20714" y="163523"/>
                    <a:pt x="20616" y="163360"/>
                  </a:cubicBezTo>
                  <a:cubicBezTo>
                    <a:pt x="20438" y="163103"/>
                    <a:pt x="20175" y="162977"/>
                    <a:pt x="19901" y="162977"/>
                  </a:cubicBezTo>
                  <a:close/>
                  <a:moveTo>
                    <a:pt x="184349" y="168566"/>
                  </a:moveTo>
                  <a:cubicBezTo>
                    <a:pt x="184095" y="168566"/>
                    <a:pt x="183836" y="168684"/>
                    <a:pt x="183651" y="168906"/>
                  </a:cubicBezTo>
                  <a:cubicBezTo>
                    <a:pt x="183324" y="169265"/>
                    <a:pt x="183422" y="169786"/>
                    <a:pt x="183781" y="170113"/>
                  </a:cubicBezTo>
                  <a:cubicBezTo>
                    <a:pt x="183936" y="170254"/>
                    <a:pt x="184128" y="170322"/>
                    <a:pt x="184322" y="170322"/>
                  </a:cubicBezTo>
                  <a:cubicBezTo>
                    <a:pt x="184577" y="170322"/>
                    <a:pt x="184835" y="170204"/>
                    <a:pt x="185021" y="169982"/>
                  </a:cubicBezTo>
                  <a:cubicBezTo>
                    <a:pt x="185184" y="169819"/>
                    <a:pt x="185216" y="169623"/>
                    <a:pt x="185216" y="169460"/>
                  </a:cubicBezTo>
                  <a:cubicBezTo>
                    <a:pt x="185216" y="169232"/>
                    <a:pt x="185086" y="168938"/>
                    <a:pt x="184890" y="168775"/>
                  </a:cubicBezTo>
                  <a:cubicBezTo>
                    <a:pt x="184735" y="168634"/>
                    <a:pt x="184543" y="168566"/>
                    <a:pt x="184349" y="168566"/>
                  </a:cubicBezTo>
                  <a:close/>
                  <a:moveTo>
                    <a:pt x="24169" y="168599"/>
                  </a:moveTo>
                  <a:cubicBezTo>
                    <a:pt x="23970" y="168599"/>
                    <a:pt x="23773" y="168667"/>
                    <a:pt x="23618" y="168808"/>
                  </a:cubicBezTo>
                  <a:cubicBezTo>
                    <a:pt x="23259" y="169101"/>
                    <a:pt x="23161" y="169656"/>
                    <a:pt x="23487" y="170047"/>
                  </a:cubicBezTo>
                  <a:cubicBezTo>
                    <a:pt x="23651" y="170248"/>
                    <a:pt x="23907" y="170357"/>
                    <a:pt x="24163" y="170357"/>
                  </a:cubicBezTo>
                  <a:cubicBezTo>
                    <a:pt x="24366" y="170357"/>
                    <a:pt x="24568" y="170289"/>
                    <a:pt x="24727" y="170145"/>
                  </a:cubicBezTo>
                  <a:cubicBezTo>
                    <a:pt x="24922" y="169982"/>
                    <a:pt x="25053" y="169754"/>
                    <a:pt x="25053" y="169493"/>
                  </a:cubicBezTo>
                  <a:cubicBezTo>
                    <a:pt x="25053" y="169297"/>
                    <a:pt x="24955" y="169101"/>
                    <a:pt x="24857" y="168938"/>
                  </a:cubicBezTo>
                  <a:cubicBezTo>
                    <a:pt x="24690" y="168716"/>
                    <a:pt x="24429" y="168599"/>
                    <a:pt x="24169" y="168599"/>
                  </a:cubicBezTo>
                  <a:close/>
                  <a:moveTo>
                    <a:pt x="179694" y="173823"/>
                  </a:moveTo>
                  <a:cubicBezTo>
                    <a:pt x="179455" y="173823"/>
                    <a:pt x="179222" y="173920"/>
                    <a:pt x="179051" y="174125"/>
                  </a:cubicBezTo>
                  <a:cubicBezTo>
                    <a:pt x="178725" y="174484"/>
                    <a:pt x="178725" y="175038"/>
                    <a:pt x="179084" y="175364"/>
                  </a:cubicBezTo>
                  <a:cubicBezTo>
                    <a:pt x="179275" y="175524"/>
                    <a:pt x="179505" y="175605"/>
                    <a:pt x="179728" y="175605"/>
                  </a:cubicBezTo>
                  <a:cubicBezTo>
                    <a:pt x="179962" y="175605"/>
                    <a:pt x="180189" y="175516"/>
                    <a:pt x="180356" y="175332"/>
                  </a:cubicBezTo>
                  <a:cubicBezTo>
                    <a:pt x="180486" y="175169"/>
                    <a:pt x="180552" y="174973"/>
                    <a:pt x="180617" y="174712"/>
                  </a:cubicBezTo>
                  <a:cubicBezTo>
                    <a:pt x="180617" y="174484"/>
                    <a:pt x="180519" y="174223"/>
                    <a:pt x="180323" y="174060"/>
                  </a:cubicBezTo>
                  <a:cubicBezTo>
                    <a:pt x="180137" y="173904"/>
                    <a:pt x="179913" y="173823"/>
                    <a:pt x="179694" y="173823"/>
                  </a:cubicBezTo>
                  <a:close/>
                  <a:moveTo>
                    <a:pt x="28780" y="173884"/>
                  </a:moveTo>
                  <a:cubicBezTo>
                    <a:pt x="28556" y="173884"/>
                    <a:pt x="28327" y="173966"/>
                    <a:pt x="28152" y="174125"/>
                  </a:cubicBezTo>
                  <a:cubicBezTo>
                    <a:pt x="27793" y="174484"/>
                    <a:pt x="27793" y="175006"/>
                    <a:pt x="28119" y="175364"/>
                  </a:cubicBezTo>
                  <a:cubicBezTo>
                    <a:pt x="28307" y="175569"/>
                    <a:pt x="28539" y="175667"/>
                    <a:pt x="28769" y="175667"/>
                  </a:cubicBezTo>
                  <a:cubicBezTo>
                    <a:pt x="28979" y="175667"/>
                    <a:pt x="29187" y="175585"/>
                    <a:pt x="29359" y="175430"/>
                  </a:cubicBezTo>
                  <a:cubicBezTo>
                    <a:pt x="29587" y="175267"/>
                    <a:pt x="29652" y="175006"/>
                    <a:pt x="29652" y="174777"/>
                  </a:cubicBezTo>
                  <a:cubicBezTo>
                    <a:pt x="29652" y="174549"/>
                    <a:pt x="29587" y="174321"/>
                    <a:pt x="29391" y="174158"/>
                  </a:cubicBezTo>
                  <a:cubicBezTo>
                    <a:pt x="29241" y="173974"/>
                    <a:pt x="29014" y="173884"/>
                    <a:pt x="28780" y="173884"/>
                  </a:cubicBezTo>
                  <a:close/>
                  <a:moveTo>
                    <a:pt x="174709" y="178810"/>
                  </a:moveTo>
                  <a:cubicBezTo>
                    <a:pt x="174490" y="178810"/>
                    <a:pt x="174268" y="178891"/>
                    <a:pt x="174093" y="179051"/>
                  </a:cubicBezTo>
                  <a:cubicBezTo>
                    <a:pt x="173701" y="179409"/>
                    <a:pt x="173701" y="179931"/>
                    <a:pt x="174028" y="180323"/>
                  </a:cubicBezTo>
                  <a:cubicBezTo>
                    <a:pt x="174228" y="180506"/>
                    <a:pt x="174463" y="180596"/>
                    <a:pt x="174692" y="180596"/>
                  </a:cubicBezTo>
                  <a:cubicBezTo>
                    <a:pt x="174911" y="180596"/>
                    <a:pt x="175125" y="180515"/>
                    <a:pt x="175300" y="180355"/>
                  </a:cubicBezTo>
                  <a:cubicBezTo>
                    <a:pt x="175496" y="180192"/>
                    <a:pt x="175593" y="179931"/>
                    <a:pt x="175593" y="179703"/>
                  </a:cubicBezTo>
                  <a:cubicBezTo>
                    <a:pt x="175593" y="179507"/>
                    <a:pt x="175496" y="179246"/>
                    <a:pt x="175332" y="179083"/>
                  </a:cubicBezTo>
                  <a:cubicBezTo>
                    <a:pt x="175166" y="178899"/>
                    <a:pt x="174939" y="178810"/>
                    <a:pt x="174709" y="178810"/>
                  </a:cubicBezTo>
                  <a:close/>
                  <a:moveTo>
                    <a:pt x="33766" y="178879"/>
                  </a:moveTo>
                  <a:cubicBezTo>
                    <a:pt x="33522" y="178879"/>
                    <a:pt x="33280" y="178976"/>
                    <a:pt x="33110" y="179181"/>
                  </a:cubicBezTo>
                  <a:cubicBezTo>
                    <a:pt x="32784" y="179540"/>
                    <a:pt x="32784" y="180094"/>
                    <a:pt x="33175" y="180421"/>
                  </a:cubicBezTo>
                  <a:cubicBezTo>
                    <a:pt x="33350" y="180580"/>
                    <a:pt x="33572" y="180661"/>
                    <a:pt x="33791" y="180661"/>
                  </a:cubicBezTo>
                  <a:cubicBezTo>
                    <a:pt x="34021" y="180661"/>
                    <a:pt x="34248" y="180572"/>
                    <a:pt x="34415" y="180388"/>
                  </a:cubicBezTo>
                  <a:cubicBezTo>
                    <a:pt x="34578" y="180192"/>
                    <a:pt x="34676" y="179997"/>
                    <a:pt x="34676" y="179768"/>
                  </a:cubicBezTo>
                  <a:cubicBezTo>
                    <a:pt x="34676" y="179540"/>
                    <a:pt x="34545" y="179279"/>
                    <a:pt x="34382" y="179116"/>
                  </a:cubicBezTo>
                  <a:cubicBezTo>
                    <a:pt x="34211" y="178960"/>
                    <a:pt x="33988" y="178879"/>
                    <a:pt x="33766" y="178879"/>
                  </a:cubicBezTo>
                  <a:close/>
                  <a:moveTo>
                    <a:pt x="169354" y="183484"/>
                  </a:moveTo>
                  <a:cubicBezTo>
                    <a:pt x="169164" y="183484"/>
                    <a:pt x="168972" y="183546"/>
                    <a:pt x="168809" y="183683"/>
                  </a:cubicBezTo>
                  <a:cubicBezTo>
                    <a:pt x="168450" y="183976"/>
                    <a:pt x="168417" y="184563"/>
                    <a:pt x="168711" y="184922"/>
                  </a:cubicBezTo>
                  <a:cubicBezTo>
                    <a:pt x="168900" y="185131"/>
                    <a:pt x="169167" y="185251"/>
                    <a:pt x="169428" y="185251"/>
                  </a:cubicBezTo>
                  <a:cubicBezTo>
                    <a:pt x="169616" y="185251"/>
                    <a:pt x="169800" y="185189"/>
                    <a:pt x="169950" y="185053"/>
                  </a:cubicBezTo>
                  <a:cubicBezTo>
                    <a:pt x="170179" y="184889"/>
                    <a:pt x="170276" y="184629"/>
                    <a:pt x="170244" y="184400"/>
                  </a:cubicBezTo>
                  <a:cubicBezTo>
                    <a:pt x="170244" y="184172"/>
                    <a:pt x="170179" y="183976"/>
                    <a:pt x="170048" y="183813"/>
                  </a:cubicBezTo>
                  <a:cubicBezTo>
                    <a:pt x="169877" y="183604"/>
                    <a:pt x="169618" y="183484"/>
                    <a:pt x="169354" y="183484"/>
                  </a:cubicBezTo>
                  <a:close/>
                  <a:moveTo>
                    <a:pt x="39095" y="183536"/>
                  </a:moveTo>
                  <a:cubicBezTo>
                    <a:pt x="38853" y="183536"/>
                    <a:pt x="38609" y="183645"/>
                    <a:pt x="38427" y="183846"/>
                  </a:cubicBezTo>
                  <a:cubicBezTo>
                    <a:pt x="38101" y="184237"/>
                    <a:pt x="38166" y="184792"/>
                    <a:pt x="38557" y="185085"/>
                  </a:cubicBezTo>
                  <a:cubicBezTo>
                    <a:pt x="38707" y="185222"/>
                    <a:pt x="38886" y="185284"/>
                    <a:pt x="39067" y="185284"/>
                  </a:cubicBezTo>
                  <a:cubicBezTo>
                    <a:pt x="39319" y="185284"/>
                    <a:pt x="39575" y="185163"/>
                    <a:pt x="39764" y="184955"/>
                  </a:cubicBezTo>
                  <a:cubicBezTo>
                    <a:pt x="39927" y="184792"/>
                    <a:pt x="39960" y="184596"/>
                    <a:pt x="39960" y="184433"/>
                  </a:cubicBezTo>
                  <a:cubicBezTo>
                    <a:pt x="39960" y="184172"/>
                    <a:pt x="39862" y="183911"/>
                    <a:pt x="39634" y="183748"/>
                  </a:cubicBezTo>
                  <a:cubicBezTo>
                    <a:pt x="39476" y="183604"/>
                    <a:pt x="39286" y="183536"/>
                    <a:pt x="39095" y="183536"/>
                  </a:cubicBezTo>
                  <a:close/>
                  <a:moveTo>
                    <a:pt x="163788" y="187769"/>
                  </a:moveTo>
                  <a:cubicBezTo>
                    <a:pt x="163611" y="187769"/>
                    <a:pt x="163430" y="187821"/>
                    <a:pt x="163263" y="187923"/>
                  </a:cubicBezTo>
                  <a:cubicBezTo>
                    <a:pt x="162872" y="188217"/>
                    <a:pt x="162774" y="188739"/>
                    <a:pt x="163067" y="189163"/>
                  </a:cubicBezTo>
                  <a:cubicBezTo>
                    <a:pt x="163245" y="189400"/>
                    <a:pt x="163507" y="189529"/>
                    <a:pt x="163780" y="189529"/>
                  </a:cubicBezTo>
                  <a:cubicBezTo>
                    <a:pt x="163957" y="189529"/>
                    <a:pt x="164140" y="189474"/>
                    <a:pt x="164307" y="189358"/>
                  </a:cubicBezTo>
                  <a:cubicBezTo>
                    <a:pt x="164535" y="189195"/>
                    <a:pt x="164666" y="188902"/>
                    <a:pt x="164666" y="188641"/>
                  </a:cubicBezTo>
                  <a:cubicBezTo>
                    <a:pt x="164666" y="188478"/>
                    <a:pt x="164633" y="188315"/>
                    <a:pt x="164503" y="188151"/>
                  </a:cubicBezTo>
                  <a:cubicBezTo>
                    <a:pt x="164324" y="187894"/>
                    <a:pt x="164062" y="187769"/>
                    <a:pt x="163788" y="187769"/>
                  </a:cubicBezTo>
                  <a:close/>
                  <a:moveTo>
                    <a:pt x="44697" y="187808"/>
                  </a:moveTo>
                  <a:cubicBezTo>
                    <a:pt x="44432" y="187808"/>
                    <a:pt x="44178" y="187934"/>
                    <a:pt x="44005" y="188184"/>
                  </a:cubicBezTo>
                  <a:cubicBezTo>
                    <a:pt x="43711" y="188576"/>
                    <a:pt x="43809" y="189130"/>
                    <a:pt x="44201" y="189391"/>
                  </a:cubicBezTo>
                  <a:cubicBezTo>
                    <a:pt x="44374" y="189511"/>
                    <a:pt x="44564" y="189571"/>
                    <a:pt x="44748" y="189571"/>
                  </a:cubicBezTo>
                  <a:cubicBezTo>
                    <a:pt x="45014" y="189571"/>
                    <a:pt x="45267" y="189446"/>
                    <a:pt x="45440" y="189195"/>
                  </a:cubicBezTo>
                  <a:cubicBezTo>
                    <a:pt x="45571" y="189032"/>
                    <a:pt x="45603" y="188836"/>
                    <a:pt x="45603" y="188706"/>
                  </a:cubicBezTo>
                  <a:cubicBezTo>
                    <a:pt x="45603" y="188412"/>
                    <a:pt x="45473" y="188119"/>
                    <a:pt x="45244" y="187988"/>
                  </a:cubicBezTo>
                  <a:cubicBezTo>
                    <a:pt x="45071" y="187868"/>
                    <a:pt x="44881" y="187808"/>
                    <a:pt x="44697" y="187808"/>
                  </a:cubicBezTo>
                  <a:close/>
                  <a:moveTo>
                    <a:pt x="157873" y="191604"/>
                  </a:moveTo>
                  <a:cubicBezTo>
                    <a:pt x="157708" y="191604"/>
                    <a:pt x="157542" y="191647"/>
                    <a:pt x="157392" y="191740"/>
                  </a:cubicBezTo>
                  <a:cubicBezTo>
                    <a:pt x="157000" y="191968"/>
                    <a:pt x="156870" y="192555"/>
                    <a:pt x="157131" y="192947"/>
                  </a:cubicBezTo>
                  <a:cubicBezTo>
                    <a:pt x="157279" y="193222"/>
                    <a:pt x="157579" y="193360"/>
                    <a:pt x="157878" y="193360"/>
                  </a:cubicBezTo>
                  <a:cubicBezTo>
                    <a:pt x="158040" y="193360"/>
                    <a:pt x="158201" y="193320"/>
                    <a:pt x="158338" y="193240"/>
                  </a:cubicBezTo>
                  <a:cubicBezTo>
                    <a:pt x="158631" y="193077"/>
                    <a:pt x="158794" y="192783"/>
                    <a:pt x="158762" y="192457"/>
                  </a:cubicBezTo>
                  <a:cubicBezTo>
                    <a:pt x="158762" y="192327"/>
                    <a:pt x="158696" y="192164"/>
                    <a:pt x="158631" y="192001"/>
                  </a:cubicBezTo>
                  <a:cubicBezTo>
                    <a:pt x="158463" y="191748"/>
                    <a:pt x="158172" y="191604"/>
                    <a:pt x="157873" y="191604"/>
                  </a:cubicBezTo>
                  <a:close/>
                  <a:moveTo>
                    <a:pt x="50594" y="191638"/>
                  </a:moveTo>
                  <a:cubicBezTo>
                    <a:pt x="50294" y="191638"/>
                    <a:pt x="49993" y="191790"/>
                    <a:pt x="49844" y="192066"/>
                  </a:cubicBezTo>
                  <a:cubicBezTo>
                    <a:pt x="49583" y="192490"/>
                    <a:pt x="49713" y="193012"/>
                    <a:pt x="50137" y="193273"/>
                  </a:cubicBezTo>
                  <a:cubicBezTo>
                    <a:pt x="50285" y="193364"/>
                    <a:pt x="50449" y="193407"/>
                    <a:pt x="50609" y="193407"/>
                  </a:cubicBezTo>
                  <a:cubicBezTo>
                    <a:pt x="50908" y="193407"/>
                    <a:pt x="51196" y="193255"/>
                    <a:pt x="51344" y="192979"/>
                  </a:cubicBezTo>
                  <a:cubicBezTo>
                    <a:pt x="51475" y="192881"/>
                    <a:pt x="51507" y="192718"/>
                    <a:pt x="51475" y="192490"/>
                  </a:cubicBezTo>
                  <a:cubicBezTo>
                    <a:pt x="51475" y="192229"/>
                    <a:pt x="51344" y="191935"/>
                    <a:pt x="51051" y="191772"/>
                  </a:cubicBezTo>
                  <a:cubicBezTo>
                    <a:pt x="50914" y="191681"/>
                    <a:pt x="50754" y="191638"/>
                    <a:pt x="50594" y="191638"/>
                  </a:cubicBezTo>
                  <a:close/>
                  <a:moveTo>
                    <a:pt x="151770" y="195086"/>
                  </a:moveTo>
                  <a:cubicBezTo>
                    <a:pt x="151633" y="195086"/>
                    <a:pt x="151492" y="195120"/>
                    <a:pt x="151357" y="195197"/>
                  </a:cubicBezTo>
                  <a:cubicBezTo>
                    <a:pt x="150965" y="195393"/>
                    <a:pt x="150802" y="195915"/>
                    <a:pt x="150998" y="196372"/>
                  </a:cubicBezTo>
                  <a:cubicBezTo>
                    <a:pt x="151134" y="196665"/>
                    <a:pt x="151441" y="196834"/>
                    <a:pt x="151759" y="196834"/>
                  </a:cubicBezTo>
                  <a:cubicBezTo>
                    <a:pt x="151899" y="196834"/>
                    <a:pt x="152042" y="196801"/>
                    <a:pt x="152172" y="196731"/>
                  </a:cubicBezTo>
                  <a:cubicBezTo>
                    <a:pt x="152466" y="196567"/>
                    <a:pt x="152629" y="196306"/>
                    <a:pt x="152629" y="195980"/>
                  </a:cubicBezTo>
                  <a:cubicBezTo>
                    <a:pt x="152629" y="195850"/>
                    <a:pt x="152629" y="195687"/>
                    <a:pt x="152564" y="195556"/>
                  </a:cubicBezTo>
                  <a:cubicBezTo>
                    <a:pt x="152403" y="195281"/>
                    <a:pt x="152097" y="195086"/>
                    <a:pt x="151770" y="195086"/>
                  </a:cubicBezTo>
                  <a:close/>
                  <a:moveTo>
                    <a:pt x="56754" y="195127"/>
                  </a:moveTo>
                  <a:cubicBezTo>
                    <a:pt x="56434" y="195127"/>
                    <a:pt x="56135" y="195295"/>
                    <a:pt x="55976" y="195589"/>
                  </a:cubicBezTo>
                  <a:cubicBezTo>
                    <a:pt x="55748" y="196045"/>
                    <a:pt x="55911" y="196567"/>
                    <a:pt x="56368" y="196796"/>
                  </a:cubicBezTo>
                  <a:cubicBezTo>
                    <a:pt x="56487" y="196865"/>
                    <a:pt x="56623" y="196898"/>
                    <a:pt x="56761" y="196898"/>
                  </a:cubicBezTo>
                  <a:cubicBezTo>
                    <a:pt x="57079" y="196898"/>
                    <a:pt x="57406" y="196723"/>
                    <a:pt x="57542" y="196404"/>
                  </a:cubicBezTo>
                  <a:cubicBezTo>
                    <a:pt x="57640" y="196306"/>
                    <a:pt x="57640" y="196176"/>
                    <a:pt x="57673" y="196013"/>
                  </a:cubicBezTo>
                  <a:cubicBezTo>
                    <a:pt x="57673" y="195687"/>
                    <a:pt x="57444" y="195393"/>
                    <a:pt x="57183" y="195230"/>
                  </a:cubicBezTo>
                  <a:cubicBezTo>
                    <a:pt x="57043" y="195160"/>
                    <a:pt x="56896" y="195127"/>
                    <a:pt x="56754" y="195127"/>
                  </a:cubicBezTo>
                  <a:close/>
                  <a:moveTo>
                    <a:pt x="145412" y="198090"/>
                  </a:moveTo>
                  <a:cubicBezTo>
                    <a:pt x="145292" y="198090"/>
                    <a:pt x="145172" y="198115"/>
                    <a:pt x="145061" y="198166"/>
                  </a:cubicBezTo>
                  <a:cubicBezTo>
                    <a:pt x="144605" y="198361"/>
                    <a:pt x="144409" y="198883"/>
                    <a:pt x="144605" y="199340"/>
                  </a:cubicBezTo>
                  <a:cubicBezTo>
                    <a:pt x="144725" y="199677"/>
                    <a:pt x="145041" y="199872"/>
                    <a:pt x="145382" y="199872"/>
                  </a:cubicBezTo>
                  <a:cubicBezTo>
                    <a:pt x="145503" y="199872"/>
                    <a:pt x="145627" y="199848"/>
                    <a:pt x="145746" y="199797"/>
                  </a:cubicBezTo>
                  <a:cubicBezTo>
                    <a:pt x="146105" y="199666"/>
                    <a:pt x="146268" y="199340"/>
                    <a:pt x="146301" y="198981"/>
                  </a:cubicBezTo>
                  <a:cubicBezTo>
                    <a:pt x="146301" y="198851"/>
                    <a:pt x="146268" y="198753"/>
                    <a:pt x="146236" y="198622"/>
                  </a:cubicBezTo>
                  <a:cubicBezTo>
                    <a:pt x="146091" y="198285"/>
                    <a:pt x="145751" y="198090"/>
                    <a:pt x="145412" y="198090"/>
                  </a:cubicBezTo>
                  <a:close/>
                  <a:moveTo>
                    <a:pt x="63094" y="198173"/>
                  </a:moveTo>
                  <a:cubicBezTo>
                    <a:pt x="62776" y="198173"/>
                    <a:pt x="62471" y="198379"/>
                    <a:pt x="62305" y="198688"/>
                  </a:cubicBezTo>
                  <a:cubicBezTo>
                    <a:pt x="62109" y="199144"/>
                    <a:pt x="62305" y="199634"/>
                    <a:pt x="62761" y="199829"/>
                  </a:cubicBezTo>
                  <a:cubicBezTo>
                    <a:pt x="62885" y="199891"/>
                    <a:pt x="63014" y="199920"/>
                    <a:pt x="63139" y="199920"/>
                  </a:cubicBezTo>
                  <a:cubicBezTo>
                    <a:pt x="63477" y="199920"/>
                    <a:pt x="63793" y="199714"/>
                    <a:pt x="63936" y="199405"/>
                  </a:cubicBezTo>
                  <a:cubicBezTo>
                    <a:pt x="64001" y="199275"/>
                    <a:pt x="64034" y="199177"/>
                    <a:pt x="64001" y="199079"/>
                  </a:cubicBezTo>
                  <a:cubicBezTo>
                    <a:pt x="64001" y="198720"/>
                    <a:pt x="63773" y="198394"/>
                    <a:pt x="63446" y="198264"/>
                  </a:cubicBezTo>
                  <a:cubicBezTo>
                    <a:pt x="63331" y="198202"/>
                    <a:pt x="63212" y="198173"/>
                    <a:pt x="63094" y="198173"/>
                  </a:cubicBezTo>
                  <a:close/>
                  <a:moveTo>
                    <a:pt x="138828" y="200690"/>
                  </a:moveTo>
                  <a:cubicBezTo>
                    <a:pt x="138729" y="200690"/>
                    <a:pt x="138630" y="200707"/>
                    <a:pt x="138537" y="200743"/>
                  </a:cubicBezTo>
                  <a:cubicBezTo>
                    <a:pt x="138081" y="200906"/>
                    <a:pt x="137820" y="201428"/>
                    <a:pt x="137983" y="201884"/>
                  </a:cubicBezTo>
                  <a:cubicBezTo>
                    <a:pt x="138110" y="202241"/>
                    <a:pt x="138477" y="202459"/>
                    <a:pt x="138834" y="202459"/>
                  </a:cubicBezTo>
                  <a:cubicBezTo>
                    <a:pt x="138933" y="202459"/>
                    <a:pt x="139032" y="202442"/>
                    <a:pt x="139124" y="202406"/>
                  </a:cubicBezTo>
                  <a:cubicBezTo>
                    <a:pt x="139516" y="202276"/>
                    <a:pt x="139744" y="201950"/>
                    <a:pt x="139712" y="201558"/>
                  </a:cubicBezTo>
                  <a:cubicBezTo>
                    <a:pt x="139712" y="201460"/>
                    <a:pt x="139712" y="201363"/>
                    <a:pt x="139679" y="201265"/>
                  </a:cubicBezTo>
                  <a:cubicBezTo>
                    <a:pt x="139551" y="200908"/>
                    <a:pt x="139185" y="200690"/>
                    <a:pt x="138828" y="200690"/>
                  </a:cubicBezTo>
                  <a:close/>
                  <a:moveTo>
                    <a:pt x="69672" y="200726"/>
                  </a:moveTo>
                  <a:cubicBezTo>
                    <a:pt x="69294" y="200726"/>
                    <a:pt x="68958" y="200960"/>
                    <a:pt x="68829" y="201297"/>
                  </a:cubicBezTo>
                  <a:cubicBezTo>
                    <a:pt x="68666" y="201787"/>
                    <a:pt x="68926" y="202276"/>
                    <a:pt x="69383" y="202439"/>
                  </a:cubicBezTo>
                  <a:cubicBezTo>
                    <a:pt x="69490" y="202475"/>
                    <a:pt x="69597" y="202492"/>
                    <a:pt x="69700" y="202492"/>
                  </a:cubicBezTo>
                  <a:cubicBezTo>
                    <a:pt x="70071" y="202492"/>
                    <a:pt x="70397" y="202274"/>
                    <a:pt x="70525" y="201917"/>
                  </a:cubicBezTo>
                  <a:cubicBezTo>
                    <a:pt x="70557" y="201852"/>
                    <a:pt x="70590" y="201754"/>
                    <a:pt x="70557" y="201591"/>
                  </a:cubicBezTo>
                  <a:cubicBezTo>
                    <a:pt x="70557" y="201265"/>
                    <a:pt x="70362" y="200906"/>
                    <a:pt x="69970" y="200775"/>
                  </a:cubicBezTo>
                  <a:cubicBezTo>
                    <a:pt x="69870" y="200742"/>
                    <a:pt x="69769" y="200726"/>
                    <a:pt x="69672" y="200726"/>
                  </a:cubicBezTo>
                  <a:close/>
                  <a:moveTo>
                    <a:pt x="132119" y="202832"/>
                  </a:moveTo>
                  <a:cubicBezTo>
                    <a:pt x="132041" y="202832"/>
                    <a:pt x="131962" y="202842"/>
                    <a:pt x="131883" y="202863"/>
                  </a:cubicBezTo>
                  <a:cubicBezTo>
                    <a:pt x="131394" y="203026"/>
                    <a:pt x="131133" y="203515"/>
                    <a:pt x="131263" y="203972"/>
                  </a:cubicBezTo>
                  <a:cubicBezTo>
                    <a:pt x="131396" y="204370"/>
                    <a:pt x="131723" y="204595"/>
                    <a:pt x="132103" y="204595"/>
                  </a:cubicBezTo>
                  <a:cubicBezTo>
                    <a:pt x="132191" y="204595"/>
                    <a:pt x="132281" y="204584"/>
                    <a:pt x="132372" y="204559"/>
                  </a:cubicBezTo>
                  <a:cubicBezTo>
                    <a:pt x="132764" y="204494"/>
                    <a:pt x="133025" y="204135"/>
                    <a:pt x="133025" y="203711"/>
                  </a:cubicBezTo>
                  <a:cubicBezTo>
                    <a:pt x="133025" y="203646"/>
                    <a:pt x="133025" y="203548"/>
                    <a:pt x="132992" y="203483"/>
                  </a:cubicBezTo>
                  <a:cubicBezTo>
                    <a:pt x="132883" y="203100"/>
                    <a:pt x="132521" y="202832"/>
                    <a:pt x="132119" y="202832"/>
                  </a:cubicBezTo>
                  <a:close/>
                  <a:moveTo>
                    <a:pt x="76421" y="202865"/>
                  </a:moveTo>
                  <a:cubicBezTo>
                    <a:pt x="76020" y="202865"/>
                    <a:pt x="75663" y="203133"/>
                    <a:pt x="75581" y="203515"/>
                  </a:cubicBezTo>
                  <a:cubicBezTo>
                    <a:pt x="75450" y="204005"/>
                    <a:pt x="75744" y="204494"/>
                    <a:pt x="76168" y="204625"/>
                  </a:cubicBezTo>
                  <a:cubicBezTo>
                    <a:pt x="76243" y="204639"/>
                    <a:pt x="76317" y="204647"/>
                    <a:pt x="76390" y="204647"/>
                  </a:cubicBezTo>
                  <a:cubicBezTo>
                    <a:pt x="76798" y="204647"/>
                    <a:pt x="77167" y="204419"/>
                    <a:pt x="77277" y="204005"/>
                  </a:cubicBezTo>
                  <a:cubicBezTo>
                    <a:pt x="77277" y="203907"/>
                    <a:pt x="77310" y="203842"/>
                    <a:pt x="77310" y="203744"/>
                  </a:cubicBezTo>
                  <a:cubicBezTo>
                    <a:pt x="77310" y="203352"/>
                    <a:pt x="77081" y="203026"/>
                    <a:pt x="76657" y="202896"/>
                  </a:cubicBezTo>
                  <a:cubicBezTo>
                    <a:pt x="76578" y="202875"/>
                    <a:pt x="76499" y="202865"/>
                    <a:pt x="76421" y="202865"/>
                  </a:cubicBezTo>
                  <a:close/>
                  <a:moveTo>
                    <a:pt x="125246" y="204517"/>
                  </a:moveTo>
                  <a:cubicBezTo>
                    <a:pt x="125197" y="204517"/>
                    <a:pt x="125148" y="204520"/>
                    <a:pt x="125098" y="204527"/>
                  </a:cubicBezTo>
                  <a:cubicBezTo>
                    <a:pt x="124609" y="204657"/>
                    <a:pt x="124315" y="205114"/>
                    <a:pt x="124413" y="205603"/>
                  </a:cubicBezTo>
                  <a:cubicBezTo>
                    <a:pt x="124530" y="206043"/>
                    <a:pt x="124911" y="206298"/>
                    <a:pt x="125342" y="206298"/>
                  </a:cubicBezTo>
                  <a:cubicBezTo>
                    <a:pt x="125390" y="206298"/>
                    <a:pt x="125440" y="206295"/>
                    <a:pt x="125489" y="206288"/>
                  </a:cubicBezTo>
                  <a:cubicBezTo>
                    <a:pt x="125881" y="206190"/>
                    <a:pt x="126174" y="205831"/>
                    <a:pt x="126174" y="205375"/>
                  </a:cubicBezTo>
                  <a:lnTo>
                    <a:pt x="126174" y="205212"/>
                  </a:lnTo>
                  <a:cubicBezTo>
                    <a:pt x="126057" y="204772"/>
                    <a:pt x="125677" y="204517"/>
                    <a:pt x="125246" y="204517"/>
                  </a:cubicBezTo>
                  <a:close/>
                  <a:moveTo>
                    <a:pt x="83306" y="204550"/>
                  </a:moveTo>
                  <a:cubicBezTo>
                    <a:pt x="82865" y="204550"/>
                    <a:pt x="82455" y="204830"/>
                    <a:pt x="82366" y="205244"/>
                  </a:cubicBezTo>
                  <a:cubicBezTo>
                    <a:pt x="82301" y="205766"/>
                    <a:pt x="82594" y="206256"/>
                    <a:pt x="83084" y="206321"/>
                  </a:cubicBezTo>
                  <a:cubicBezTo>
                    <a:pt x="83147" y="206333"/>
                    <a:pt x="83210" y="206339"/>
                    <a:pt x="83272" y="206339"/>
                  </a:cubicBezTo>
                  <a:cubicBezTo>
                    <a:pt x="83692" y="206339"/>
                    <a:pt x="84071" y="206062"/>
                    <a:pt x="84127" y="205636"/>
                  </a:cubicBezTo>
                  <a:cubicBezTo>
                    <a:pt x="84127" y="205538"/>
                    <a:pt x="84160" y="205505"/>
                    <a:pt x="84127" y="205440"/>
                  </a:cubicBezTo>
                  <a:cubicBezTo>
                    <a:pt x="84127" y="205016"/>
                    <a:pt x="83834" y="204657"/>
                    <a:pt x="83442" y="204559"/>
                  </a:cubicBezTo>
                  <a:cubicBezTo>
                    <a:pt x="83397" y="204553"/>
                    <a:pt x="83351" y="204550"/>
                    <a:pt x="83306" y="204550"/>
                  </a:cubicBezTo>
                  <a:close/>
                  <a:moveTo>
                    <a:pt x="118330" y="205693"/>
                  </a:moveTo>
                  <a:cubicBezTo>
                    <a:pt x="118292" y="205693"/>
                    <a:pt x="118254" y="205696"/>
                    <a:pt x="118215" y="205701"/>
                  </a:cubicBezTo>
                  <a:cubicBezTo>
                    <a:pt x="117758" y="205799"/>
                    <a:pt x="117400" y="206256"/>
                    <a:pt x="117497" y="206745"/>
                  </a:cubicBezTo>
                  <a:cubicBezTo>
                    <a:pt x="117526" y="207175"/>
                    <a:pt x="117883" y="207480"/>
                    <a:pt x="118302" y="207480"/>
                  </a:cubicBezTo>
                  <a:cubicBezTo>
                    <a:pt x="118359" y="207480"/>
                    <a:pt x="118417" y="207474"/>
                    <a:pt x="118476" y="207462"/>
                  </a:cubicBezTo>
                  <a:cubicBezTo>
                    <a:pt x="118900" y="207430"/>
                    <a:pt x="119226" y="207071"/>
                    <a:pt x="119194" y="206614"/>
                  </a:cubicBezTo>
                  <a:lnTo>
                    <a:pt x="119194" y="206484"/>
                  </a:lnTo>
                  <a:cubicBezTo>
                    <a:pt x="119164" y="206033"/>
                    <a:pt x="118774" y="205693"/>
                    <a:pt x="118330" y="205693"/>
                  </a:cubicBezTo>
                  <a:close/>
                  <a:moveTo>
                    <a:pt x="90205" y="205781"/>
                  </a:moveTo>
                  <a:cubicBezTo>
                    <a:pt x="89829" y="205781"/>
                    <a:pt x="89465" y="206086"/>
                    <a:pt x="89379" y="206516"/>
                  </a:cubicBezTo>
                  <a:cubicBezTo>
                    <a:pt x="89314" y="206973"/>
                    <a:pt x="89640" y="207430"/>
                    <a:pt x="90129" y="207495"/>
                  </a:cubicBezTo>
                  <a:cubicBezTo>
                    <a:pt x="90171" y="207501"/>
                    <a:pt x="90212" y="207503"/>
                    <a:pt x="90253" y="207503"/>
                  </a:cubicBezTo>
                  <a:cubicBezTo>
                    <a:pt x="90683" y="207503"/>
                    <a:pt x="91019" y="207192"/>
                    <a:pt x="91108" y="206745"/>
                  </a:cubicBezTo>
                  <a:cubicBezTo>
                    <a:pt x="91108" y="206680"/>
                    <a:pt x="91108" y="206647"/>
                    <a:pt x="91141" y="206647"/>
                  </a:cubicBezTo>
                  <a:cubicBezTo>
                    <a:pt x="91141" y="206256"/>
                    <a:pt x="90814" y="205831"/>
                    <a:pt x="90358" y="205799"/>
                  </a:cubicBezTo>
                  <a:cubicBezTo>
                    <a:pt x="90307" y="205787"/>
                    <a:pt x="90256" y="205781"/>
                    <a:pt x="90205" y="205781"/>
                  </a:cubicBezTo>
                  <a:close/>
                  <a:moveTo>
                    <a:pt x="97244" y="206449"/>
                  </a:moveTo>
                  <a:cubicBezTo>
                    <a:pt x="96781" y="206449"/>
                    <a:pt x="96391" y="206798"/>
                    <a:pt x="96360" y="207267"/>
                  </a:cubicBezTo>
                  <a:cubicBezTo>
                    <a:pt x="96327" y="207756"/>
                    <a:pt x="96686" y="208147"/>
                    <a:pt x="97175" y="208213"/>
                  </a:cubicBezTo>
                  <a:cubicBezTo>
                    <a:pt x="97196" y="208214"/>
                    <a:pt x="97217" y="208215"/>
                    <a:pt x="97237" y="208215"/>
                  </a:cubicBezTo>
                  <a:cubicBezTo>
                    <a:pt x="97700" y="208215"/>
                    <a:pt x="98090" y="207866"/>
                    <a:pt x="98121" y="207397"/>
                  </a:cubicBezTo>
                  <a:lnTo>
                    <a:pt x="98121" y="207332"/>
                  </a:lnTo>
                  <a:cubicBezTo>
                    <a:pt x="98121" y="206843"/>
                    <a:pt x="97795" y="206484"/>
                    <a:pt x="97306" y="206451"/>
                  </a:cubicBezTo>
                  <a:cubicBezTo>
                    <a:pt x="97285" y="206450"/>
                    <a:pt x="97265" y="206449"/>
                    <a:pt x="97244" y="206449"/>
                  </a:cubicBezTo>
                  <a:close/>
                  <a:moveTo>
                    <a:pt x="111329" y="206449"/>
                  </a:moveTo>
                  <a:cubicBezTo>
                    <a:pt x="111308" y="206449"/>
                    <a:pt x="111288" y="206450"/>
                    <a:pt x="111267" y="206451"/>
                  </a:cubicBezTo>
                  <a:cubicBezTo>
                    <a:pt x="110810" y="206484"/>
                    <a:pt x="110419" y="206908"/>
                    <a:pt x="110452" y="207397"/>
                  </a:cubicBezTo>
                  <a:cubicBezTo>
                    <a:pt x="110514" y="207866"/>
                    <a:pt x="110876" y="208215"/>
                    <a:pt x="111336" y="208215"/>
                  </a:cubicBezTo>
                  <a:cubicBezTo>
                    <a:pt x="111356" y="208215"/>
                    <a:pt x="111377" y="208214"/>
                    <a:pt x="111398" y="208213"/>
                  </a:cubicBezTo>
                  <a:cubicBezTo>
                    <a:pt x="111854" y="208213"/>
                    <a:pt x="112213" y="207789"/>
                    <a:pt x="112213" y="207299"/>
                  </a:cubicBezTo>
                  <a:lnTo>
                    <a:pt x="112213" y="207267"/>
                  </a:lnTo>
                  <a:cubicBezTo>
                    <a:pt x="112182" y="206798"/>
                    <a:pt x="111792" y="206449"/>
                    <a:pt x="111329" y="206449"/>
                  </a:cubicBezTo>
                  <a:close/>
                  <a:moveTo>
                    <a:pt x="104221" y="206647"/>
                  </a:moveTo>
                  <a:cubicBezTo>
                    <a:pt x="103797" y="206647"/>
                    <a:pt x="103373" y="207071"/>
                    <a:pt x="103373" y="207560"/>
                  </a:cubicBezTo>
                  <a:cubicBezTo>
                    <a:pt x="103373" y="208050"/>
                    <a:pt x="103797" y="208441"/>
                    <a:pt x="104286" y="208441"/>
                  </a:cubicBezTo>
                  <a:cubicBezTo>
                    <a:pt x="104743" y="208441"/>
                    <a:pt x="105167" y="208082"/>
                    <a:pt x="105135" y="207560"/>
                  </a:cubicBezTo>
                  <a:cubicBezTo>
                    <a:pt x="105135" y="207071"/>
                    <a:pt x="104710" y="206647"/>
                    <a:pt x="104221" y="206647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8" name="CustomShape 13"/>
            <p:cNvSpPr/>
            <p:nvPr/>
          </p:nvSpPr>
          <p:spPr>
            <a:xfrm>
              <a:off x="10852920" y="14140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9" y="1"/>
                  </a:moveTo>
                  <a:cubicBezTo>
                    <a:pt x="851" y="1"/>
                    <a:pt x="834" y="1"/>
                    <a:pt x="816" y="3"/>
                  </a:cubicBezTo>
                  <a:cubicBezTo>
                    <a:pt x="359" y="3"/>
                    <a:pt x="0" y="394"/>
                    <a:pt x="0" y="818"/>
                  </a:cubicBezTo>
                  <a:cubicBezTo>
                    <a:pt x="0" y="1275"/>
                    <a:pt x="359" y="1634"/>
                    <a:pt x="816" y="1634"/>
                  </a:cubicBezTo>
                  <a:cubicBezTo>
                    <a:pt x="1240" y="1634"/>
                    <a:pt x="1631" y="1275"/>
                    <a:pt x="1631" y="818"/>
                  </a:cubicBezTo>
                  <a:cubicBezTo>
                    <a:pt x="1631" y="350"/>
                    <a:pt x="1272" y="1"/>
                    <a:pt x="86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9" name="CustomShape 14"/>
            <p:cNvSpPr/>
            <p:nvPr/>
          </p:nvSpPr>
          <p:spPr>
            <a:xfrm>
              <a:off x="10847520" y="15444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1" y="392"/>
                    <a:pt x="1" y="816"/>
                  </a:cubicBezTo>
                  <a:cubicBezTo>
                    <a:pt x="1" y="1273"/>
                    <a:pt x="359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0" name="CustomShape 15"/>
            <p:cNvSpPr/>
            <p:nvPr/>
          </p:nvSpPr>
          <p:spPr>
            <a:xfrm>
              <a:off x="10834920" y="167544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51" y="0"/>
                  </a:moveTo>
                  <a:cubicBezTo>
                    <a:pt x="359" y="0"/>
                    <a:pt x="1" y="326"/>
                    <a:pt x="1" y="783"/>
                  </a:cubicBezTo>
                  <a:cubicBezTo>
                    <a:pt x="1" y="1174"/>
                    <a:pt x="359" y="1533"/>
                    <a:pt x="751" y="1533"/>
                  </a:cubicBezTo>
                  <a:cubicBezTo>
                    <a:pt x="1175" y="1533"/>
                    <a:pt x="1534" y="1207"/>
                    <a:pt x="1534" y="783"/>
                  </a:cubicBezTo>
                  <a:cubicBezTo>
                    <a:pt x="1534" y="359"/>
                    <a:pt x="1175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1" name="CustomShape 16"/>
            <p:cNvSpPr/>
            <p:nvPr/>
          </p:nvSpPr>
          <p:spPr>
            <a:xfrm>
              <a:off x="10811880" y="180540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2" name="CustomShape 17"/>
            <p:cNvSpPr/>
            <p:nvPr/>
          </p:nvSpPr>
          <p:spPr>
            <a:xfrm>
              <a:off x="10781280" y="19332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61" y="1"/>
                    <a:pt x="0" y="294"/>
                    <a:pt x="0" y="653"/>
                  </a:cubicBezTo>
                  <a:cubicBezTo>
                    <a:pt x="0" y="1045"/>
                    <a:pt x="294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3" name="CustomShape 18"/>
            <p:cNvSpPr/>
            <p:nvPr/>
          </p:nvSpPr>
          <p:spPr>
            <a:xfrm>
              <a:off x="10741320" y="205884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94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4" name="CustomShape 19"/>
            <p:cNvSpPr/>
            <p:nvPr/>
          </p:nvSpPr>
          <p:spPr>
            <a:xfrm>
              <a:off x="10693080" y="21808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197" y="980"/>
                    <a:pt x="490" y="980"/>
                  </a:cubicBezTo>
                  <a:cubicBezTo>
                    <a:pt x="751" y="980"/>
                    <a:pt x="980" y="784"/>
                    <a:pt x="980" y="490"/>
                  </a:cubicBezTo>
                  <a:cubicBezTo>
                    <a:pt x="980" y="262"/>
                    <a:pt x="719" y="66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5" name="CustomShape 20"/>
            <p:cNvSpPr/>
            <p:nvPr/>
          </p:nvSpPr>
          <p:spPr>
            <a:xfrm>
              <a:off x="10635480" y="230004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2" y="0"/>
                  </a:moveTo>
                  <a:cubicBezTo>
                    <a:pt x="163" y="0"/>
                    <a:pt x="0" y="196"/>
                    <a:pt x="0" y="391"/>
                  </a:cubicBezTo>
                  <a:cubicBezTo>
                    <a:pt x="0" y="652"/>
                    <a:pt x="196" y="816"/>
                    <a:pt x="392" y="816"/>
                  </a:cubicBezTo>
                  <a:cubicBezTo>
                    <a:pt x="652" y="816"/>
                    <a:pt x="816" y="587"/>
                    <a:pt x="816" y="391"/>
                  </a:cubicBezTo>
                  <a:cubicBezTo>
                    <a:pt x="816" y="196"/>
                    <a:pt x="587" y="33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6" name="CustomShape 21"/>
            <p:cNvSpPr/>
            <p:nvPr/>
          </p:nvSpPr>
          <p:spPr>
            <a:xfrm>
              <a:off x="10569600" y="241344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31" y="653"/>
                    <a:pt x="327" y="653"/>
                  </a:cubicBezTo>
                  <a:cubicBezTo>
                    <a:pt x="490" y="653"/>
                    <a:pt x="653" y="522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7" name="CustomShape 22"/>
            <p:cNvSpPr/>
            <p:nvPr/>
          </p:nvSpPr>
          <p:spPr>
            <a:xfrm>
              <a:off x="10496160" y="2523240"/>
              <a:ext cx="9360" cy="8640"/>
            </a:xfrm>
            <a:custGeom>
              <a:avLst/>
              <a:gdLst/>
              <a:ahLst/>
              <a:rect l="l" t="t" r="r" b="b"/>
              <a:pathLst>
                <a:path w="523" h="490">
                  <a:moveTo>
                    <a:pt x="262" y="0"/>
                  </a:moveTo>
                  <a:cubicBezTo>
                    <a:pt x="131" y="0"/>
                    <a:pt x="1" y="98"/>
                    <a:pt x="1" y="229"/>
                  </a:cubicBezTo>
                  <a:cubicBezTo>
                    <a:pt x="1" y="359"/>
                    <a:pt x="131" y="490"/>
                    <a:pt x="262" y="490"/>
                  </a:cubicBezTo>
                  <a:cubicBezTo>
                    <a:pt x="392" y="490"/>
                    <a:pt x="523" y="359"/>
                    <a:pt x="523" y="229"/>
                  </a:cubicBezTo>
                  <a:cubicBezTo>
                    <a:pt x="523" y="66"/>
                    <a:pt x="392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8" name="CustomShape 23"/>
            <p:cNvSpPr/>
            <p:nvPr/>
          </p:nvSpPr>
          <p:spPr>
            <a:xfrm>
              <a:off x="10416240" y="26258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98" y="1"/>
                    <a:pt x="0" y="66"/>
                    <a:pt x="0" y="164"/>
                  </a:cubicBezTo>
                  <a:cubicBezTo>
                    <a:pt x="0" y="229"/>
                    <a:pt x="98" y="327"/>
                    <a:pt x="163" y="327"/>
                  </a:cubicBezTo>
                  <a:cubicBezTo>
                    <a:pt x="261" y="327"/>
                    <a:pt x="326" y="229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9" name="CustomShape 24"/>
            <p:cNvSpPr/>
            <p:nvPr/>
          </p:nvSpPr>
          <p:spPr>
            <a:xfrm>
              <a:off x="10328040" y="2722680"/>
              <a:ext cx="3960" cy="3960"/>
            </a:xfrm>
            <a:custGeom>
              <a:avLst/>
              <a:gdLst/>
              <a:ahLst/>
              <a:rect l="l" t="t" r="r" b="b"/>
              <a:pathLst>
                <a:path w="229" h="230">
                  <a:moveTo>
                    <a:pt x="131" y="1"/>
                  </a:moveTo>
                  <a:cubicBezTo>
                    <a:pt x="33" y="1"/>
                    <a:pt x="1" y="34"/>
                    <a:pt x="1" y="99"/>
                  </a:cubicBezTo>
                  <a:cubicBezTo>
                    <a:pt x="1" y="197"/>
                    <a:pt x="33" y="229"/>
                    <a:pt x="131" y="229"/>
                  </a:cubicBezTo>
                  <a:cubicBezTo>
                    <a:pt x="196" y="229"/>
                    <a:pt x="229" y="197"/>
                    <a:pt x="229" y="99"/>
                  </a:cubicBezTo>
                  <a:cubicBezTo>
                    <a:pt x="229" y="34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0" name="CustomShape 25"/>
            <p:cNvSpPr/>
            <p:nvPr/>
          </p:nvSpPr>
          <p:spPr>
            <a:xfrm>
              <a:off x="10232640" y="281196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1"/>
                  </a:moveTo>
                  <a:cubicBezTo>
                    <a:pt x="66" y="1"/>
                    <a:pt x="1" y="66"/>
                    <a:pt x="1" y="99"/>
                  </a:cubicBezTo>
                  <a:cubicBezTo>
                    <a:pt x="1" y="131"/>
                    <a:pt x="66" y="164"/>
                    <a:pt x="98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1" name="CustomShape 26"/>
            <p:cNvSpPr/>
            <p:nvPr/>
          </p:nvSpPr>
          <p:spPr>
            <a:xfrm>
              <a:off x="10131480" y="289476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8"/>
                    <a:pt x="33" y="164"/>
                    <a:pt x="66" y="164"/>
                  </a:cubicBezTo>
                  <a:cubicBezTo>
                    <a:pt x="98" y="164"/>
                    <a:pt x="164" y="98"/>
                    <a:pt x="164" y="66"/>
                  </a:cubicBezTo>
                  <a:cubicBezTo>
                    <a:pt x="164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2" name="CustomShape 27"/>
            <p:cNvSpPr/>
            <p:nvPr/>
          </p:nvSpPr>
          <p:spPr>
            <a:xfrm>
              <a:off x="10023120" y="29689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31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99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3" name="CustomShape 28"/>
            <p:cNvSpPr/>
            <p:nvPr/>
          </p:nvSpPr>
          <p:spPr>
            <a:xfrm>
              <a:off x="9911520" y="30366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4" name="CustomShape 29"/>
            <p:cNvSpPr/>
            <p:nvPr/>
          </p:nvSpPr>
          <p:spPr>
            <a:xfrm>
              <a:off x="9793800" y="3094560"/>
              <a:ext cx="3960" cy="3960"/>
            </a:xfrm>
            <a:custGeom>
              <a:avLst/>
              <a:gdLst/>
              <a:ahLst/>
              <a:rect l="l" t="t" r="r" b="b"/>
              <a:pathLst>
                <a:path w="230" h="230">
                  <a:moveTo>
                    <a:pt x="131" y="1"/>
                  </a:moveTo>
                  <a:cubicBezTo>
                    <a:pt x="34" y="1"/>
                    <a:pt x="1" y="33"/>
                    <a:pt x="1" y="131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131"/>
                  </a:cubicBezTo>
                  <a:cubicBezTo>
                    <a:pt x="229" y="33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5" name="CustomShape 30"/>
            <p:cNvSpPr/>
            <p:nvPr/>
          </p:nvSpPr>
          <p:spPr>
            <a:xfrm>
              <a:off x="9672480" y="31435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66" y="1"/>
                    <a:pt x="0" y="99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29" y="327"/>
                    <a:pt x="327" y="262"/>
                    <a:pt x="327" y="164"/>
                  </a:cubicBezTo>
                  <a:cubicBezTo>
                    <a:pt x="327" y="99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6" name="CustomShape 31"/>
            <p:cNvSpPr/>
            <p:nvPr/>
          </p:nvSpPr>
          <p:spPr>
            <a:xfrm>
              <a:off x="9546840" y="318456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2">
                  <a:moveTo>
                    <a:pt x="196" y="0"/>
                  </a:moveTo>
                  <a:cubicBezTo>
                    <a:pt x="98" y="0"/>
                    <a:pt x="0" y="65"/>
                    <a:pt x="0" y="196"/>
                  </a:cubicBezTo>
                  <a:cubicBezTo>
                    <a:pt x="0" y="294"/>
                    <a:pt x="98" y="392"/>
                    <a:pt x="196" y="392"/>
                  </a:cubicBezTo>
                  <a:cubicBezTo>
                    <a:pt x="327" y="392"/>
                    <a:pt x="425" y="294"/>
                    <a:pt x="425" y="196"/>
                  </a:cubicBezTo>
                  <a:cubicBezTo>
                    <a:pt x="425" y="65"/>
                    <a:pt x="327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7" name="CustomShape 32"/>
            <p:cNvSpPr/>
            <p:nvPr/>
          </p:nvSpPr>
          <p:spPr>
            <a:xfrm>
              <a:off x="9419400" y="32158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8" name="CustomShape 33"/>
            <p:cNvSpPr/>
            <p:nvPr/>
          </p:nvSpPr>
          <p:spPr>
            <a:xfrm>
              <a:off x="9290160" y="323892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6">
                  <a:moveTo>
                    <a:pt x="294" y="1"/>
                  </a:moveTo>
                  <a:cubicBezTo>
                    <a:pt x="130" y="1"/>
                    <a:pt x="0" y="99"/>
                    <a:pt x="0" y="262"/>
                  </a:cubicBezTo>
                  <a:cubicBezTo>
                    <a:pt x="0" y="425"/>
                    <a:pt x="130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9" name="CustomShape 34"/>
            <p:cNvSpPr/>
            <p:nvPr/>
          </p:nvSpPr>
          <p:spPr>
            <a:xfrm>
              <a:off x="9158400" y="3251520"/>
              <a:ext cx="12240" cy="11880"/>
            </a:xfrm>
            <a:custGeom>
              <a:avLst/>
              <a:gdLst/>
              <a:ahLst/>
              <a:rect l="l" t="t" r="r" b="b"/>
              <a:pathLst>
                <a:path w="686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97" y="653"/>
                    <a:pt x="327" y="653"/>
                  </a:cubicBezTo>
                  <a:cubicBezTo>
                    <a:pt x="523" y="653"/>
                    <a:pt x="686" y="490"/>
                    <a:pt x="686" y="327"/>
                  </a:cubicBezTo>
                  <a:cubicBezTo>
                    <a:pt x="686" y="164"/>
                    <a:pt x="555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0" name="CustomShape 35"/>
            <p:cNvSpPr/>
            <p:nvPr/>
          </p:nvSpPr>
          <p:spPr>
            <a:xfrm>
              <a:off x="9027360" y="325512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18"/>
                    <a:pt x="359" y="718"/>
                  </a:cubicBezTo>
                  <a:cubicBezTo>
                    <a:pt x="588" y="718"/>
                    <a:pt x="751" y="588"/>
                    <a:pt x="751" y="359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1" name="CustomShape 36"/>
            <p:cNvSpPr/>
            <p:nvPr/>
          </p:nvSpPr>
          <p:spPr>
            <a:xfrm>
              <a:off x="8896320" y="324972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228"/>
                    <a:pt x="1" y="424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424"/>
                  </a:cubicBezTo>
                  <a:cubicBezTo>
                    <a:pt x="816" y="228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2" name="CustomShape 37"/>
            <p:cNvSpPr/>
            <p:nvPr/>
          </p:nvSpPr>
          <p:spPr>
            <a:xfrm>
              <a:off x="8764920" y="3235680"/>
              <a:ext cx="16560" cy="15840"/>
            </a:xfrm>
            <a:custGeom>
              <a:avLst/>
              <a:gdLst/>
              <a:ahLst/>
              <a:rect l="l" t="t" r="r" b="b"/>
              <a:pathLst>
                <a:path w="915" h="882">
                  <a:moveTo>
                    <a:pt x="457" y="1"/>
                  </a:moveTo>
                  <a:cubicBezTo>
                    <a:pt x="196" y="1"/>
                    <a:pt x="1" y="197"/>
                    <a:pt x="1" y="425"/>
                  </a:cubicBezTo>
                  <a:cubicBezTo>
                    <a:pt x="1" y="686"/>
                    <a:pt x="196" y="882"/>
                    <a:pt x="457" y="882"/>
                  </a:cubicBezTo>
                  <a:cubicBezTo>
                    <a:pt x="686" y="882"/>
                    <a:pt x="914" y="686"/>
                    <a:pt x="914" y="425"/>
                  </a:cubicBezTo>
                  <a:cubicBezTo>
                    <a:pt x="914" y="197"/>
                    <a:pt x="686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3" name="CustomShape 38"/>
            <p:cNvSpPr/>
            <p:nvPr/>
          </p:nvSpPr>
          <p:spPr>
            <a:xfrm>
              <a:off x="8636760" y="321228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4" y="1"/>
                  </a:moveTo>
                  <a:cubicBezTo>
                    <a:pt x="196" y="1"/>
                    <a:pt x="0" y="196"/>
                    <a:pt x="0" y="457"/>
                  </a:cubicBezTo>
                  <a:cubicBezTo>
                    <a:pt x="0" y="686"/>
                    <a:pt x="196" y="881"/>
                    <a:pt x="424" y="881"/>
                  </a:cubicBezTo>
                  <a:cubicBezTo>
                    <a:pt x="685" y="881"/>
                    <a:pt x="881" y="686"/>
                    <a:pt x="881" y="457"/>
                  </a:cubicBezTo>
                  <a:cubicBezTo>
                    <a:pt x="881" y="196"/>
                    <a:pt x="685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4" name="CustomShape 39"/>
            <p:cNvSpPr/>
            <p:nvPr/>
          </p:nvSpPr>
          <p:spPr>
            <a:xfrm>
              <a:off x="8508600" y="31791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1" y="196"/>
                    <a:pt x="1" y="490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83"/>
                    <a:pt x="980" y="490"/>
                  </a:cubicBezTo>
                  <a:cubicBezTo>
                    <a:pt x="980" y="229"/>
                    <a:pt x="751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5" name="CustomShape 40"/>
            <p:cNvSpPr/>
            <p:nvPr/>
          </p:nvSpPr>
          <p:spPr>
            <a:xfrm>
              <a:off x="8384760" y="313812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2">
                  <a:moveTo>
                    <a:pt x="535" y="1"/>
                  </a:moveTo>
                  <a:cubicBezTo>
                    <a:pt x="520" y="1"/>
                    <a:pt x="505" y="2"/>
                    <a:pt x="490" y="3"/>
                  </a:cubicBezTo>
                  <a:cubicBezTo>
                    <a:pt x="262" y="3"/>
                    <a:pt x="1" y="232"/>
                    <a:pt x="1" y="493"/>
                  </a:cubicBezTo>
                  <a:cubicBezTo>
                    <a:pt x="1" y="754"/>
                    <a:pt x="229" y="982"/>
                    <a:pt x="490" y="982"/>
                  </a:cubicBezTo>
                  <a:cubicBezTo>
                    <a:pt x="751" y="982"/>
                    <a:pt x="979" y="786"/>
                    <a:pt x="979" y="493"/>
                  </a:cubicBezTo>
                  <a:cubicBezTo>
                    <a:pt x="979" y="247"/>
                    <a:pt x="776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6" name="CustomShape 41"/>
            <p:cNvSpPr/>
            <p:nvPr/>
          </p:nvSpPr>
          <p:spPr>
            <a:xfrm>
              <a:off x="8263080" y="308664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8">
                  <a:moveTo>
                    <a:pt x="523" y="1"/>
                  </a:moveTo>
                  <a:cubicBezTo>
                    <a:pt x="229" y="1"/>
                    <a:pt x="1" y="262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7" name="CustomShape 42"/>
            <p:cNvSpPr/>
            <p:nvPr/>
          </p:nvSpPr>
          <p:spPr>
            <a:xfrm>
              <a:off x="8145360" y="30276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6"/>
                  </a:cubicBezTo>
                  <a:cubicBezTo>
                    <a:pt x="1" y="882"/>
                    <a:pt x="229" y="1143"/>
                    <a:pt x="555" y="1143"/>
                  </a:cubicBezTo>
                  <a:cubicBezTo>
                    <a:pt x="881" y="1143"/>
                    <a:pt x="1142" y="882"/>
                    <a:pt x="1142" y="556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8" name="CustomShape 43"/>
            <p:cNvSpPr/>
            <p:nvPr/>
          </p:nvSpPr>
          <p:spPr>
            <a:xfrm>
              <a:off x="8033040" y="296064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0" y="261"/>
                    <a:pt x="0" y="587"/>
                  </a:cubicBezTo>
                  <a:cubicBezTo>
                    <a:pt x="0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9" name="CustomShape 44"/>
            <p:cNvSpPr/>
            <p:nvPr/>
          </p:nvSpPr>
          <p:spPr>
            <a:xfrm>
              <a:off x="7924680" y="288576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0"/>
                  </a:moveTo>
                  <a:cubicBezTo>
                    <a:pt x="294" y="0"/>
                    <a:pt x="0" y="261"/>
                    <a:pt x="0" y="587"/>
                  </a:cubicBezTo>
                  <a:cubicBezTo>
                    <a:pt x="0" y="914"/>
                    <a:pt x="294" y="1207"/>
                    <a:pt x="620" y="1207"/>
                  </a:cubicBezTo>
                  <a:cubicBezTo>
                    <a:pt x="946" y="1207"/>
                    <a:pt x="1207" y="914"/>
                    <a:pt x="1207" y="587"/>
                  </a:cubicBezTo>
                  <a:cubicBezTo>
                    <a:pt x="1207" y="229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0" name="CustomShape 45"/>
            <p:cNvSpPr/>
            <p:nvPr/>
          </p:nvSpPr>
          <p:spPr>
            <a:xfrm>
              <a:off x="7823160" y="2802960"/>
              <a:ext cx="22680" cy="22680"/>
            </a:xfrm>
            <a:custGeom>
              <a:avLst/>
              <a:gdLst/>
              <a:ahLst/>
              <a:rect l="l" t="t" r="r" b="b"/>
              <a:pathLst>
                <a:path w="1240" h="1240">
                  <a:moveTo>
                    <a:pt x="620" y="0"/>
                  </a:moveTo>
                  <a:cubicBezTo>
                    <a:pt x="294" y="0"/>
                    <a:pt x="0" y="261"/>
                    <a:pt x="0" y="620"/>
                  </a:cubicBezTo>
                  <a:cubicBezTo>
                    <a:pt x="0" y="946"/>
                    <a:pt x="294" y="1240"/>
                    <a:pt x="620" y="1240"/>
                  </a:cubicBezTo>
                  <a:cubicBezTo>
                    <a:pt x="946" y="1240"/>
                    <a:pt x="1240" y="979"/>
                    <a:pt x="1240" y="620"/>
                  </a:cubicBezTo>
                  <a:cubicBezTo>
                    <a:pt x="1240" y="261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1" name="CustomShape 46"/>
            <p:cNvSpPr/>
            <p:nvPr/>
          </p:nvSpPr>
          <p:spPr>
            <a:xfrm>
              <a:off x="7725960" y="271368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62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2" name="CustomShape 47"/>
            <p:cNvSpPr/>
            <p:nvPr/>
          </p:nvSpPr>
          <p:spPr>
            <a:xfrm>
              <a:off x="7635960" y="2616840"/>
              <a:ext cx="25560" cy="25200"/>
            </a:xfrm>
            <a:custGeom>
              <a:avLst/>
              <a:gdLst/>
              <a:ahLst/>
              <a:rect l="l" t="t" r="r" b="b"/>
              <a:pathLst>
                <a:path w="1403" h="1371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077"/>
                    <a:pt x="326" y="1370"/>
                    <a:pt x="685" y="1370"/>
                  </a:cubicBezTo>
                  <a:cubicBezTo>
                    <a:pt x="1109" y="1370"/>
                    <a:pt x="1403" y="1044"/>
                    <a:pt x="1403" y="685"/>
                  </a:cubicBezTo>
                  <a:cubicBezTo>
                    <a:pt x="1403" y="327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3" name="CustomShape 48"/>
            <p:cNvSpPr/>
            <p:nvPr/>
          </p:nvSpPr>
          <p:spPr>
            <a:xfrm>
              <a:off x="7554600" y="251496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8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718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294"/>
                    <a:pt x="1077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4" name="CustomShape 49"/>
            <p:cNvSpPr/>
            <p:nvPr/>
          </p:nvSpPr>
          <p:spPr>
            <a:xfrm>
              <a:off x="7478640" y="24066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51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5" name="CustomShape 50"/>
            <p:cNvSpPr/>
            <p:nvPr/>
          </p:nvSpPr>
          <p:spPr>
            <a:xfrm>
              <a:off x="7412040" y="2294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6" name="CustomShape 51"/>
            <p:cNvSpPr/>
            <p:nvPr/>
          </p:nvSpPr>
          <p:spPr>
            <a:xfrm>
              <a:off x="7352280" y="217656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1"/>
                  </a:moveTo>
                  <a:cubicBezTo>
                    <a:pt x="392" y="1"/>
                    <a:pt x="1" y="327"/>
                    <a:pt x="1" y="783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08"/>
                    <a:pt x="1567" y="783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7" name="CustomShape 52"/>
            <p:cNvSpPr/>
            <p:nvPr/>
          </p:nvSpPr>
          <p:spPr>
            <a:xfrm>
              <a:off x="7301160" y="20552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0" y="360"/>
                    <a:pt x="0" y="816"/>
                  </a:cubicBezTo>
                  <a:cubicBezTo>
                    <a:pt x="0" y="1241"/>
                    <a:pt x="392" y="1632"/>
                    <a:pt x="816" y="1632"/>
                  </a:cubicBezTo>
                  <a:cubicBezTo>
                    <a:pt x="1272" y="1632"/>
                    <a:pt x="1631" y="1241"/>
                    <a:pt x="1631" y="816"/>
                  </a:cubicBezTo>
                  <a:cubicBezTo>
                    <a:pt x="1631" y="360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8" name="CustomShape 53"/>
            <p:cNvSpPr/>
            <p:nvPr/>
          </p:nvSpPr>
          <p:spPr>
            <a:xfrm>
              <a:off x="7259760" y="19314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9">
                  <a:moveTo>
                    <a:pt x="915" y="0"/>
                  </a:moveTo>
                  <a:cubicBezTo>
                    <a:pt x="882" y="0"/>
                    <a:pt x="849" y="3"/>
                    <a:pt x="816" y="8"/>
                  </a:cubicBezTo>
                  <a:cubicBezTo>
                    <a:pt x="359" y="8"/>
                    <a:pt x="0" y="367"/>
                    <a:pt x="0" y="823"/>
                  </a:cubicBezTo>
                  <a:cubicBezTo>
                    <a:pt x="0" y="1247"/>
                    <a:pt x="359" y="1639"/>
                    <a:pt x="816" y="1639"/>
                  </a:cubicBezTo>
                  <a:cubicBezTo>
                    <a:pt x="1240" y="1639"/>
                    <a:pt x="1631" y="1247"/>
                    <a:pt x="1631" y="823"/>
                  </a:cubicBezTo>
                  <a:cubicBezTo>
                    <a:pt x="1631" y="343"/>
                    <a:pt x="1299" y="0"/>
                    <a:pt x="91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9" name="CustomShape 54"/>
            <p:cNvSpPr/>
            <p:nvPr/>
          </p:nvSpPr>
          <p:spPr>
            <a:xfrm>
              <a:off x="7226640" y="1803600"/>
              <a:ext cx="30960" cy="31680"/>
            </a:xfrm>
            <a:custGeom>
              <a:avLst/>
              <a:gdLst/>
              <a:ahLst/>
              <a:rect l="l" t="t" r="r" b="b"/>
              <a:pathLst>
                <a:path w="1698" h="1730">
                  <a:moveTo>
                    <a:pt x="849" y="1"/>
                  </a:moveTo>
                  <a:cubicBezTo>
                    <a:pt x="360" y="1"/>
                    <a:pt x="1" y="392"/>
                    <a:pt x="1" y="849"/>
                  </a:cubicBezTo>
                  <a:cubicBezTo>
                    <a:pt x="1" y="1338"/>
                    <a:pt x="360" y="1729"/>
                    <a:pt x="849" y="1729"/>
                  </a:cubicBezTo>
                  <a:cubicBezTo>
                    <a:pt x="1306" y="1729"/>
                    <a:pt x="1697" y="1338"/>
                    <a:pt x="1697" y="849"/>
                  </a:cubicBezTo>
                  <a:cubicBezTo>
                    <a:pt x="1697" y="392"/>
                    <a:pt x="1306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0" name="CustomShape 55"/>
            <p:cNvSpPr/>
            <p:nvPr/>
          </p:nvSpPr>
          <p:spPr>
            <a:xfrm>
              <a:off x="7203600" y="16743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8" y="1"/>
                  </a:moveTo>
                  <a:cubicBezTo>
                    <a:pt x="359" y="1"/>
                    <a:pt x="0" y="392"/>
                    <a:pt x="0" y="882"/>
                  </a:cubicBezTo>
                  <a:cubicBezTo>
                    <a:pt x="0" y="1371"/>
                    <a:pt x="359" y="1730"/>
                    <a:pt x="848" y="1730"/>
                  </a:cubicBezTo>
                  <a:cubicBezTo>
                    <a:pt x="1338" y="1730"/>
                    <a:pt x="1729" y="1371"/>
                    <a:pt x="1729" y="882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1" name="CustomShape 56"/>
            <p:cNvSpPr/>
            <p:nvPr/>
          </p:nvSpPr>
          <p:spPr>
            <a:xfrm>
              <a:off x="7190640" y="154440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2">
                  <a:moveTo>
                    <a:pt x="898" y="1"/>
                  </a:moveTo>
                  <a:cubicBezTo>
                    <a:pt x="882" y="1"/>
                    <a:pt x="865" y="1"/>
                    <a:pt x="849" y="3"/>
                  </a:cubicBezTo>
                  <a:cubicBezTo>
                    <a:pt x="392" y="3"/>
                    <a:pt x="1" y="394"/>
                    <a:pt x="1" y="883"/>
                  </a:cubicBezTo>
                  <a:cubicBezTo>
                    <a:pt x="1" y="1340"/>
                    <a:pt x="360" y="1731"/>
                    <a:pt x="849" y="1731"/>
                  </a:cubicBezTo>
                  <a:cubicBezTo>
                    <a:pt x="1306" y="1731"/>
                    <a:pt x="1697" y="1373"/>
                    <a:pt x="1697" y="883"/>
                  </a:cubicBezTo>
                  <a:cubicBezTo>
                    <a:pt x="1697" y="412"/>
                    <a:pt x="1333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2" name="CustomShape 57"/>
            <p:cNvSpPr/>
            <p:nvPr/>
          </p:nvSpPr>
          <p:spPr>
            <a:xfrm>
              <a:off x="7184520" y="14126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371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3" name="CustomShape 58"/>
            <p:cNvSpPr/>
            <p:nvPr/>
          </p:nvSpPr>
          <p:spPr>
            <a:xfrm>
              <a:off x="7188480" y="12823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1"/>
                  </a:moveTo>
                  <a:cubicBezTo>
                    <a:pt x="425" y="1"/>
                    <a:pt x="1" y="392"/>
                    <a:pt x="1" y="881"/>
                  </a:cubicBezTo>
                  <a:cubicBezTo>
                    <a:pt x="1" y="1371"/>
                    <a:pt x="425" y="1795"/>
                    <a:pt x="914" y="1795"/>
                  </a:cubicBezTo>
                  <a:cubicBezTo>
                    <a:pt x="1404" y="1795"/>
                    <a:pt x="1795" y="1371"/>
                    <a:pt x="1795" y="881"/>
                  </a:cubicBezTo>
                  <a:cubicBezTo>
                    <a:pt x="1795" y="392"/>
                    <a:pt x="1404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4" name="CustomShape 59"/>
            <p:cNvSpPr/>
            <p:nvPr/>
          </p:nvSpPr>
          <p:spPr>
            <a:xfrm>
              <a:off x="7201440" y="115128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2">
                  <a:moveTo>
                    <a:pt x="947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4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5" name="CustomShape 60"/>
            <p:cNvSpPr/>
            <p:nvPr/>
          </p:nvSpPr>
          <p:spPr>
            <a:xfrm>
              <a:off x="7224840" y="102276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6" y="0"/>
                  </a:moveTo>
                  <a:cubicBezTo>
                    <a:pt x="424" y="0"/>
                    <a:pt x="0" y="391"/>
                    <a:pt x="0" y="913"/>
                  </a:cubicBezTo>
                  <a:cubicBezTo>
                    <a:pt x="0" y="1435"/>
                    <a:pt x="424" y="1859"/>
                    <a:pt x="946" y="1859"/>
                  </a:cubicBezTo>
                  <a:cubicBezTo>
                    <a:pt x="1468" y="1859"/>
                    <a:pt x="1892" y="1435"/>
                    <a:pt x="1892" y="913"/>
                  </a:cubicBezTo>
                  <a:cubicBezTo>
                    <a:pt x="1892" y="391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6" name="CustomShape 61"/>
            <p:cNvSpPr/>
            <p:nvPr/>
          </p:nvSpPr>
          <p:spPr>
            <a:xfrm>
              <a:off x="7257600" y="895320"/>
              <a:ext cx="34200" cy="34560"/>
            </a:xfrm>
            <a:custGeom>
              <a:avLst/>
              <a:gdLst/>
              <a:ahLst/>
              <a:rect l="l" t="t" r="r" b="b"/>
              <a:pathLst>
                <a:path w="1860" h="1893">
                  <a:moveTo>
                    <a:pt x="947" y="0"/>
                  </a:moveTo>
                  <a:cubicBezTo>
                    <a:pt x="392" y="0"/>
                    <a:pt x="1" y="424"/>
                    <a:pt x="1" y="946"/>
                  </a:cubicBezTo>
                  <a:cubicBezTo>
                    <a:pt x="1" y="1501"/>
                    <a:pt x="392" y="1892"/>
                    <a:pt x="947" y="1892"/>
                  </a:cubicBezTo>
                  <a:cubicBezTo>
                    <a:pt x="1468" y="1892"/>
                    <a:pt x="1860" y="1501"/>
                    <a:pt x="1860" y="946"/>
                  </a:cubicBezTo>
                  <a:cubicBezTo>
                    <a:pt x="1860" y="424"/>
                    <a:pt x="1468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7" name="CustomShape 62"/>
            <p:cNvSpPr/>
            <p:nvPr/>
          </p:nvSpPr>
          <p:spPr>
            <a:xfrm>
              <a:off x="7299000" y="772200"/>
              <a:ext cx="34200" cy="34200"/>
            </a:xfrm>
            <a:custGeom>
              <a:avLst/>
              <a:gdLst/>
              <a:ahLst/>
              <a:rect l="l" t="t" r="r" b="b"/>
              <a:pathLst>
                <a:path w="1860" h="1861">
                  <a:moveTo>
                    <a:pt x="914" y="1"/>
                  </a:moveTo>
                  <a:cubicBezTo>
                    <a:pt x="392" y="1"/>
                    <a:pt x="0" y="392"/>
                    <a:pt x="0" y="914"/>
                  </a:cubicBezTo>
                  <a:cubicBezTo>
                    <a:pt x="0" y="1469"/>
                    <a:pt x="392" y="1860"/>
                    <a:pt x="914" y="1860"/>
                  </a:cubicBezTo>
                  <a:cubicBezTo>
                    <a:pt x="1468" y="1860"/>
                    <a:pt x="1860" y="1469"/>
                    <a:pt x="1860" y="914"/>
                  </a:cubicBezTo>
                  <a:cubicBezTo>
                    <a:pt x="1860" y="392"/>
                    <a:pt x="1468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8" name="CustomShape 63"/>
            <p:cNvSpPr/>
            <p:nvPr/>
          </p:nvSpPr>
          <p:spPr>
            <a:xfrm>
              <a:off x="7347960" y="64944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58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90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9" name="CustomShape 64"/>
            <p:cNvSpPr/>
            <p:nvPr/>
          </p:nvSpPr>
          <p:spPr>
            <a:xfrm>
              <a:off x="7405920" y="5335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0" y="425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01"/>
                    <a:pt x="1957" y="980"/>
                  </a:cubicBezTo>
                  <a:cubicBezTo>
                    <a:pt x="1957" y="425"/>
                    <a:pt x="1566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0" name="CustomShape 65"/>
            <p:cNvSpPr/>
            <p:nvPr/>
          </p:nvSpPr>
          <p:spPr>
            <a:xfrm>
              <a:off x="7473240" y="42048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8">
                  <a:moveTo>
                    <a:pt x="979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33"/>
                    <a:pt x="458" y="1957"/>
                    <a:pt x="979" y="1957"/>
                  </a:cubicBezTo>
                  <a:cubicBezTo>
                    <a:pt x="1534" y="1957"/>
                    <a:pt x="1958" y="1533"/>
                    <a:pt x="1958" y="979"/>
                  </a:cubicBezTo>
                  <a:cubicBezTo>
                    <a:pt x="1958" y="457"/>
                    <a:pt x="1567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1" name="CustomShape 66"/>
            <p:cNvSpPr/>
            <p:nvPr/>
          </p:nvSpPr>
          <p:spPr>
            <a:xfrm>
              <a:off x="7548120" y="312480"/>
              <a:ext cx="36000" cy="36360"/>
            </a:xfrm>
            <a:custGeom>
              <a:avLst/>
              <a:gdLst/>
              <a:ahLst/>
              <a:rect l="l" t="t" r="r" b="b"/>
              <a:pathLst>
                <a:path w="1958" h="1990">
                  <a:moveTo>
                    <a:pt x="979" y="0"/>
                  </a:moveTo>
                  <a:cubicBezTo>
                    <a:pt x="457" y="0"/>
                    <a:pt x="1" y="457"/>
                    <a:pt x="1" y="1011"/>
                  </a:cubicBezTo>
                  <a:cubicBezTo>
                    <a:pt x="1" y="1533"/>
                    <a:pt x="457" y="1990"/>
                    <a:pt x="979" y="1990"/>
                  </a:cubicBezTo>
                  <a:cubicBezTo>
                    <a:pt x="1501" y="1990"/>
                    <a:pt x="1958" y="1533"/>
                    <a:pt x="1958" y="1011"/>
                  </a:cubicBezTo>
                  <a:cubicBezTo>
                    <a:pt x="1958" y="457"/>
                    <a:pt x="1566" y="65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2" name="CustomShape 67"/>
            <p:cNvSpPr/>
            <p:nvPr/>
          </p:nvSpPr>
          <p:spPr>
            <a:xfrm>
              <a:off x="7630200" y="2109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0" y="458"/>
                    <a:pt x="0" y="980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7" y="1501"/>
                    <a:pt x="1957" y="980"/>
                  </a:cubicBezTo>
                  <a:cubicBezTo>
                    <a:pt x="1957" y="458"/>
                    <a:pt x="1566" y="34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3" name="CustomShape 68"/>
            <p:cNvSpPr/>
            <p:nvPr/>
          </p:nvSpPr>
          <p:spPr>
            <a:xfrm>
              <a:off x="7719480" y="1155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80"/>
                  </a:cubicBezTo>
                  <a:cubicBezTo>
                    <a:pt x="1958" y="425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4" name="CustomShape 69"/>
            <p:cNvSpPr/>
            <p:nvPr/>
          </p:nvSpPr>
          <p:spPr>
            <a:xfrm>
              <a:off x="7815600" y="25560"/>
              <a:ext cx="36000" cy="36360"/>
            </a:xfrm>
            <a:custGeom>
              <a:avLst/>
              <a:gdLst/>
              <a:ahLst/>
              <a:rect l="l" t="t" r="r" b="b"/>
              <a:pathLst>
                <a:path w="1958" h="1991">
                  <a:moveTo>
                    <a:pt x="979" y="1"/>
                  </a:moveTo>
                  <a:cubicBezTo>
                    <a:pt x="424" y="1"/>
                    <a:pt x="0" y="457"/>
                    <a:pt x="0" y="979"/>
                  </a:cubicBezTo>
                  <a:cubicBezTo>
                    <a:pt x="0" y="1534"/>
                    <a:pt x="424" y="1990"/>
                    <a:pt x="979" y="1990"/>
                  </a:cubicBezTo>
                  <a:cubicBezTo>
                    <a:pt x="1501" y="1990"/>
                    <a:pt x="1957" y="1534"/>
                    <a:pt x="1957" y="979"/>
                  </a:cubicBezTo>
                  <a:cubicBezTo>
                    <a:pt x="1957" y="457"/>
                    <a:pt x="1501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5" name="CustomShape 70"/>
            <p:cNvSpPr/>
            <p:nvPr/>
          </p:nvSpPr>
          <p:spPr>
            <a:xfrm>
              <a:off x="7918200" y="-55440"/>
              <a:ext cx="34200" cy="34200"/>
            </a:xfrm>
            <a:custGeom>
              <a:avLst/>
              <a:gdLst/>
              <a:ahLst/>
              <a:rect l="l" t="t" r="r" b="b"/>
              <a:pathLst>
                <a:path w="1861" h="1860">
                  <a:moveTo>
                    <a:pt x="914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8"/>
                    <a:pt x="392" y="1860"/>
                    <a:pt x="914" y="1860"/>
                  </a:cubicBezTo>
                  <a:cubicBezTo>
                    <a:pt x="1469" y="1860"/>
                    <a:pt x="1860" y="1468"/>
                    <a:pt x="1860" y="914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6" name="CustomShape 71"/>
            <p:cNvSpPr/>
            <p:nvPr/>
          </p:nvSpPr>
          <p:spPr>
            <a:xfrm>
              <a:off x="8026920" y="-12960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0" y="392"/>
                    <a:pt x="0" y="914"/>
                  </a:cubicBezTo>
                  <a:cubicBezTo>
                    <a:pt x="0" y="1403"/>
                    <a:pt x="392" y="1794"/>
                    <a:pt x="881" y="1794"/>
                  </a:cubicBezTo>
                  <a:cubicBezTo>
                    <a:pt x="1370" y="1794"/>
                    <a:pt x="1794" y="1403"/>
                    <a:pt x="1794" y="914"/>
                  </a:cubicBezTo>
                  <a:cubicBezTo>
                    <a:pt x="1794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7" name="CustomShape 72"/>
            <p:cNvSpPr/>
            <p:nvPr/>
          </p:nvSpPr>
          <p:spPr>
            <a:xfrm>
              <a:off x="8139240" y="-19548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9" y="1"/>
                  </a:moveTo>
                  <a:cubicBezTo>
                    <a:pt x="359" y="1"/>
                    <a:pt x="1" y="392"/>
                    <a:pt x="1" y="881"/>
                  </a:cubicBezTo>
                  <a:cubicBezTo>
                    <a:pt x="1" y="1371"/>
                    <a:pt x="359" y="1730"/>
                    <a:pt x="849" y="1730"/>
                  </a:cubicBezTo>
                  <a:cubicBezTo>
                    <a:pt x="1338" y="1730"/>
                    <a:pt x="1697" y="1371"/>
                    <a:pt x="1697" y="881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8" name="CustomShape 73"/>
            <p:cNvSpPr/>
            <p:nvPr/>
          </p:nvSpPr>
          <p:spPr>
            <a:xfrm>
              <a:off x="8257680" y="-25272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7">
                  <a:moveTo>
                    <a:pt x="783" y="1"/>
                  </a:moveTo>
                  <a:cubicBezTo>
                    <a:pt x="326" y="1"/>
                    <a:pt x="0" y="392"/>
                    <a:pt x="0" y="784"/>
                  </a:cubicBezTo>
                  <a:cubicBezTo>
                    <a:pt x="0" y="1240"/>
                    <a:pt x="359" y="1567"/>
                    <a:pt x="783" y="1567"/>
                  </a:cubicBezTo>
                  <a:cubicBezTo>
                    <a:pt x="1207" y="1567"/>
                    <a:pt x="1566" y="1208"/>
                    <a:pt x="1566" y="784"/>
                  </a:cubicBezTo>
                  <a:cubicBezTo>
                    <a:pt x="1566" y="327"/>
                    <a:pt x="1174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9" name="CustomShape 74"/>
            <p:cNvSpPr/>
            <p:nvPr/>
          </p:nvSpPr>
          <p:spPr>
            <a:xfrm>
              <a:off x="8380800" y="-30096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3" y="1305"/>
                  </a:cubicBezTo>
                  <a:cubicBezTo>
                    <a:pt x="1012" y="1305"/>
                    <a:pt x="1305" y="1044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0" name="CustomShape 75"/>
            <p:cNvSpPr/>
            <p:nvPr/>
          </p:nvSpPr>
          <p:spPr>
            <a:xfrm>
              <a:off x="8505720" y="-34092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0"/>
                  </a:moveTo>
                  <a:cubicBezTo>
                    <a:pt x="262" y="0"/>
                    <a:pt x="1" y="261"/>
                    <a:pt x="1" y="588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3" y="914"/>
                    <a:pt x="1143" y="588"/>
                  </a:cubicBezTo>
                  <a:cubicBezTo>
                    <a:pt x="1143" y="29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1" name="CustomShape 76"/>
            <p:cNvSpPr/>
            <p:nvPr/>
          </p:nvSpPr>
          <p:spPr>
            <a:xfrm>
              <a:off x="8634240" y="-37152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196"/>
                    <a:pt x="1" y="490"/>
                  </a:cubicBezTo>
                  <a:cubicBezTo>
                    <a:pt x="1" y="751"/>
                    <a:pt x="229" y="979"/>
                    <a:pt x="490" y="979"/>
                  </a:cubicBezTo>
                  <a:cubicBezTo>
                    <a:pt x="784" y="979"/>
                    <a:pt x="979" y="718"/>
                    <a:pt x="979" y="490"/>
                  </a:cubicBezTo>
                  <a:cubicBezTo>
                    <a:pt x="979" y="229"/>
                    <a:pt x="784" y="33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2" name="CustomShape 77"/>
            <p:cNvSpPr/>
            <p:nvPr/>
          </p:nvSpPr>
          <p:spPr>
            <a:xfrm>
              <a:off x="8765280" y="-39276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8">
                  <a:moveTo>
                    <a:pt x="392" y="0"/>
                  </a:moveTo>
                  <a:cubicBezTo>
                    <a:pt x="163" y="0"/>
                    <a:pt x="0" y="163"/>
                    <a:pt x="0" y="359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3" name="CustomShape 78"/>
            <p:cNvSpPr/>
            <p:nvPr/>
          </p:nvSpPr>
          <p:spPr>
            <a:xfrm>
              <a:off x="8896320" y="-40536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99" y="0"/>
                    <a:pt x="1" y="163"/>
                    <a:pt x="1" y="326"/>
                  </a:cubicBezTo>
                  <a:cubicBezTo>
                    <a:pt x="1" y="522"/>
                    <a:pt x="99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4" name="CustomShape 79"/>
            <p:cNvSpPr/>
            <p:nvPr/>
          </p:nvSpPr>
          <p:spPr>
            <a:xfrm>
              <a:off x="9029160" y="-408960"/>
              <a:ext cx="8640" cy="9000"/>
            </a:xfrm>
            <a:custGeom>
              <a:avLst/>
              <a:gdLst/>
              <a:ahLst/>
              <a:rect l="l" t="t" r="r" b="b"/>
              <a:pathLst>
                <a:path w="490" h="508">
                  <a:moveTo>
                    <a:pt x="298" y="1"/>
                  </a:moveTo>
                  <a:cubicBezTo>
                    <a:pt x="276" y="1"/>
                    <a:pt x="252" y="6"/>
                    <a:pt x="229" y="18"/>
                  </a:cubicBezTo>
                  <a:cubicBezTo>
                    <a:pt x="98" y="18"/>
                    <a:pt x="0" y="83"/>
                    <a:pt x="0" y="246"/>
                  </a:cubicBezTo>
                  <a:cubicBezTo>
                    <a:pt x="0" y="377"/>
                    <a:pt x="65" y="507"/>
                    <a:pt x="229" y="507"/>
                  </a:cubicBezTo>
                  <a:cubicBezTo>
                    <a:pt x="359" y="507"/>
                    <a:pt x="490" y="409"/>
                    <a:pt x="490" y="246"/>
                  </a:cubicBezTo>
                  <a:cubicBezTo>
                    <a:pt x="490" y="113"/>
                    <a:pt x="402" y="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5" name="CustomShape 80"/>
            <p:cNvSpPr/>
            <p:nvPr/>
          </p:nvSpPr>
          <p:spPr>
            <a:xfrm>
              <a:off x="9159840" y="-4042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6" name="CustomShape 81"/>
            <p:cNvSpPr/>
            <p:nvPr/>
          </p:nvSpPr>
          <p:spPr>
            <a:xfrm>
              <a:off x="9289440" y="-3902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0" y="98"/>
                    <a:pt x="0" y="229"/>
                  </a:cubicBezTo>
                  <a:cubicBezTo>
                    <a:pt x="0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29"/>
                  </a:cubicBezTo>
                  <a:cubicBezTo>
                    <a:pt x="490" y="98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7" name="CustomShape 82"/>
            <p:cNvSpPr/>
            <p:nvPr/>
          </p:nvSpPr>
          <p:spPr>
            <a:xfrm>
              <a:off x="9418680" y="-3675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0"/>
                  </a:moveTo>
                  <a:cubicBezTo>
                    <a:pt x="98" y="0"/>
                    <a:pt x="0" y="131"/>
                    <a:pt x="0" y="261"/>
                  </a:cubicBezTo>
                  <a:cubicBezTo>
                    <a:pt x="0" y="392"/>
                    <a:pt x="98" y="489"/>
                    <a:pt x="228" y="489"/>
                  </a:cubicBezTo>
                  <a:cubicBezTo>
                    <a:pt x="359" y="489"/>
                    <a:pt x="489" y="392"/>
                    <a:pt x="489" y="261"/>
                  </a:cubicBezTo>
                  <a:cubicBezTo>
                    <a:pt x="489" y="131"/>
                    <a:pt x="359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8" name="CustomShape 83"/>
            <p:cNvSpPr/>
            <p:nvPr/>
          </p:nvSpPr>
          <p:spPr>
            <a:xfrm>
              <a:off x="9543600" y="-33552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131"/>
                    <a:pt x="0" y="295"/>
                  </a:cubicBezTo>
                  <a:cubicBezTo>
                    <a:pt x="0" y="458"/>
                    <a:pt x="131" y="555"/>
                    <a:pt x="294" y="555"/>
                  </a:cubicBezTo>
                  <a:cubicBezTo>
                    <a:pt x="457" y="555"/>
                    <a:pt x="588" y="458"/>
                    <a:pt x="588" y="295"/>
                  </a:cubicBezTo>
                  <a:cubicBezTo>
                    <a:pt x="588" y="131"/>
                    <a:pt x="490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9" name="CustomShape 84"/>
            <p:cNvSpPr/>
            <p:nvPr/>
          </p:nvSpPr>
          <p:spPr>
            <a:xfrm>
              <a:off x="9668160" y="-294840"/>
              <a:ext cx="10440" cy="10440"/>
            </a:xfrm>
            <a:custGeom>
              <a:avLst/>
              <a:gdLst/>
              <a:ahLst/>
              <a:rect l="l" t="t" r="r" b="b"/>
              <a:pathLst>
                <a:path w="588" h="588">
                  <a:moveTo>
                    <a:pt x="294" y="0"/>
                  </a:moveTo>
                  <a:cubicBezTo>
                    <a:pt x="131" y="0"/>
                    <a:pt x="0" y="131"/>
                    <a:pt x="0" y="294"/>
                  </a:cubicBezTo>
                  <a:cubicBezTo>
                    <a:pt x="0" y="457"/>
                    <a:pt x="131" y="588"/>
                    <a:pt x="294" y="588"/>
                  </a:cubicBezTo>
                  <a:cubicBezTo>
                    <a:pt x="457" y="588"/>
                    <a:pt x="587" y="457"/>
                    <a:pt x="587" y="294"/>
                  </a:cubicBezTo>
                  <a:cubicBezTo>
                    <a:pt x="587" y="164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0" name="CustomShape 85"/>
            <p:cNvSpPr/>
            <p:nvPr/>
          </p:nvSpPr>
          <p:spPr>
            <a:xfrm>
              <a:off x="9790200" y="-244440"/>
              <a:ext cx="10080" cy="10440"/>
            </a:xfrm>
            <a:custGeom>
              <a:avLst/>
              <a:gdLst/>
              <a:ahLst/>
              <a:rect l="l" t="t" r="r" b="b"/>
              <a:pathLst>
                <a:path w="555" h="588">
                  <a:moveTo>
                    <a:pt x="261" y="1"/>
                  </a:moveTo>
                  <a:cubicBezTo>
                    <a:pt x="98" y="1"/>
                    <a:pt x="0" y="131"/>
                    <a:pt x="0" y="294"/>
                  </a:cubicBezTo>
                  <a:cubicBezTo>
                    <a:pt x="0" y="457"/>
                    <a:pt x="98" y="588"/>
                    <a:pt x="261" y="588"/>
                  </a:cubicBezTo>
                  <a:cubicBezTo>
                    <a:pt x="424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1" name="CustomShape 86"/>
            <p:cNvSpPr/>
            <p:nvPr/>
          </p:nvSpPr>
          <p:spPr>
            <a:xfrm>
              <a:off x="9905400" y="-18612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55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31"/>
                    <a:pt x="523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2" name="CustomShape 87"/>
            <p:cNvSpPr/>
            <p:nvPr/>
          </p:nvSpPr>
          <p:spPr>
            <a:xfrm>
              <a:off x="10017360" y="-120600"/>
              <a:ext cx="12960" cy="13680"/>
            </a:xfrm>
            <a:custGeom>
              <a:avLst/>
              <a:gdLst/>
              <a:ahLst/>
              <a:rect l="l" t="t" r="r" b="b"/>
              <a:pathLst>
                <a:path w="718" h="751">
                  <a:moveTo>
                    <a:pt x="359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88"/>
                    <a:pt x="163" y="751"/>
                    <a:pt x="359" y="751"/>
                  </a:cubicBezTo>
                  <a:cubicBezTo>
                    <a:pt x="555" y="751"/>
                    <a:pt x="718" y="588"/>
                    <a:pt x="718" y="359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3" name="CustomShape 88"/>
            <p:cNvSpPr/>
            <p:nvPr/>
          </p:nvSpPr>
          <p:spPr>
            <a:xfrm>
              <a:off x="10124280" y="-4608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424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53"/>
                    <a:pt x="163" y="816"/>
                    <a:pt x="424" y="816"/>
                  </a:cubicBezTo>
                  <a:cubicBezTo>
                    <a:pt x="652" y="816"/>
                    <a:pt x="816" y="653"/>
                    <a:pt x="816" y="392"/>
                  </a:cubicBezTo>
                  <a:cubicBezTo>
                    <a:pt x="816" y="197"/>
                    <a:pt x="620" y="1"/>
                    <a:pt x="42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4" name="CustomShape 89"/>
            <p:cNvSpPr/>
            <p:nvPr/>
          </p:nvSpPr>
          <p:spPr>
            <a:xfrm>
              <a:off x="10225440" y="35280"/>
              <a:ext cx="15840" cy="15840"/>
            </a:xfrm>
            <a:custGeom>
              <a:avLst/>
              <a:gdLst/>
              <a:ahLst/>
              <a:rect l="l" t="t" r="r" b="b"/>
              <a:pathLst>
                <a:path w="881" h="882">
                  <a:moveTo>
                    <a:pt x="457" y="1"/>
                  </a:moveTo>
                  <a:cubicBezTo>
                    <a:pt x="196" y="1"/>
                    <a:pt x="0" y="196"/>
                    <a:pt x="0" y="425"/>
                  </a:cubicBezTo>
                  <a:cubicBezTo>
                    <a:pt x="0" y="686"/>
                    <a:pt x="196" y="881"/>
                    <a:pt x="457" y="881"/>
                  </a:cubicBezTo>
                  <a:cubicBezTo>
                    <a:pt x="685" y="881"/>
                    <a:pt x="881" y="686"/>
                    <a:pt x="881" y="425"/>
                  </a:cubicBezTo>
                  <a:cubicBezTo>
                    <a:pt x="881" y="196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5" name="CustomShape 90"/>
            <p:cNvSpPr/>
            <p:nvPr/>
          </p:nvSpPr>
          <p:spPr>
            <a:xfrm>
              <a:off x="10320480" y="1234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6" name="CustomShape 91"/>
            <p:cNvSpPr/>
            <p:nvPr/>
          </p:nvSpPr>
          <p:spPr>
            <a:xfrm>
              <a:off x="10409040" y="21816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3" y="0"/>
                  </a:moveTo>
                  <a:cubicBezTo>
                    <a:pt x="229" y="0"/>
                    <a:pt x="1" y="261"/>
                    <a:pt x="1" y="555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7" name="CustomShape 92"/>
            <p:cNvSpPr/>
            <p:nvPr/>
          </p:nvSpPr>
          <p:spPr>
            <a:xfrm>
              <a:off x="10490760" y="31968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6">
                  <a:moveTo>
                    <a:pt x="610" y="1"/>
                  </a:moveTo>
                  <a:cubicBezTo>
                    <a:pt x="592" y="1"/>
                    <a:pt x="573" y="2"/>
                    <a:pt x="555" y="3"/>
                  </a:cubicBezTo>
                  <a:cubicBezTo>
                    <a:pt x="229" y="3"/>
                    <a:pt x="0" y="232"/>
                    <a:pt x="0" y="558"/>
                  </a:cubicBezTo>
                  <a:cubicBezTo>
                    <a:pt x="0" y="884"/>
                    <a:pt x="229" y="1145"/>
                    <a:pt x="555" y="1145"/>
                  </a:cubicBezTo>
                  <a:cubicBezTo>
                    <a:pt x="881" y="1145"/>
                    <a:pt x="1142" y="884"/>
                    <a:pt x="1142" y="558"/>
                  </a:cubicBezTo>
                  <a:cubicBezTo>
                    <a:pt x="1142" y="250"/>
                    <a:pt x="910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8" name="CustomShape 93"/>
            <p:cNvSpPr/>
            <p:nvPr/>
          </p:nvSpPr>
          <p:spPr>
            <a:xfrm>
              <a:off x="10563120" y="42552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62" y="1"/>
                    <a:pt x="1" y="295"/>
                    <a:pt x="1" y="653"/>
                  </a:cubicBezTo>
                  <a:cubicBezTo>
                    <a:pt x="1" y="1012"/>
                    <a:pt x="262" y="1306"/>
                    <a:pt x="653" y="1306"/>
                  </a:cubicBezTo>
                  <a:cubicBezTo>
                    <a:pt x="1012" y="1306"/>
                    <a:pt x="1305" y="1012"/>
                    <a:pt x="1305" y="653"/>
                  </a:cubicBezTo>
                  <a:cubicBezTo>
                    <a:pt x="1305" y="295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9" name="CustomShape 94"/>
            <p:cNvSpPr/>
            <p:nvPr/>
          </p:nvSpPr>
          <p:spPr>
            <a:xfrm>
              <a:off x="10629360" y="53712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262" y="1"/>
                    <a:pt x="1" y="327"/>
                    <a:pt x="1" y="686"/>
                  </a:cubicBezTo>
                  <a:cubicBezTo>
                    <a:pt x="1" y="1110"/>
                    <a:pt x="327" y="1371"/>
                    <a:pt x="686" y="1371"/>
                  </a:cubicBezTo>
                  <a:cubicBezTo>
                    <a:pt x="1077" y="1371"/>
                    <a:pt x="1371" y="1044"/>
                    <a:pt x="1371" y="686"/>
                  </a:cubicBezTo>
                  <a:cubicBezTo>
                    <a:pt x="1371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0" name="CustomShape 95"/>
            <p:cNvSpPr/>
            <p:nvPr/>
          </p:nvSpPr>
          <p:spPr>
            <a:xfrm>
              <a:off x="10687680" y="6530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1" name="CustomShape 96"/>
            <p:cNvSpPr/>
            <p:nvPr/>
          </p:nvSpPr>
          <p:spPr>
            <a:xfrm>
              <a:off x="10737000" y="77328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6">
                  <a:moveTo>
                    <a:pt x="783" y="0"/>
                  </a:moveTo>
                  <a:cubicBezTo>
                    <a:pt x="326" y="0"/>
                    <a:pt x="0" y="359"/>
                    <a:pt x="0" y="783"/>
                  </a:cubicBezTo>
                  <a:cubicBezTo>
                    <a:pt x="0" y="1240"/>
                    <a:pt x="326" y="1566"/>
                    <a:pt x="783" y="1566"/>
                  </a:cubicBezTo>
                  <a:cubicBezTo>
                    <a:pt x="1240" y="1566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2" name="CustomShape 97"/>
            <p:cNvSpPr/>
            <p:nvPr/>
          </p:nvSpPr>
          <p:spPr>
            <a:xfrm>
              <a:off x="10778760" y="89712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41" y="1566"/>
                    <a:pt x="1567" y="1174"/>
                    <a:pt x="1567" y="783"/>
                  </a:cubicBezTo>
                  <a:cubicBezTo>
                    <a:pt x="1567" y="359"/>
                    <a:pt x="1175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3" name="CustomShape 98"/>
            <p:cNvSpPr/>
            <p:nvPr/>
          </p:nvSpPr>
          <p:spPr>
            <a:xfrm>
              <a:off x="10811160" y="102384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83" y="0"/>
                  </a:moveTo>
                  <a:cubicBezTo>
                    <a:pt x="359" y="0"/>
                    <a:pt x="0" y="326"/>
                    <a:pt x="0" y="783"/>
                  </a:cubicBezTo>
                  <a:cubicBezTo>
                    <a:pt x="0" y="1175"/>
                    <a:pt x="327" y="1566"/>
                    <a:pt x="783" y="1566"/>
                  </a:cubicBezTo>
                  <a:cubicBezTo>
                    <a:pt x="1175" y="1566"/>
                    <a:pt x="1534" y="1240"/>
                    <a:pt x="1534" y="783"/>
                  </a:cubicBezTo>
                  <a:cubicBezTo>
                    <a:pt x="1534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4" name="CustomShape 99"/>
            <p:cNvSpPr/>
            <p:nvPr/>
          </p:nvSpPr>
          <p:spPr>
            <a:xfrm>
              <a:off x="10833120" y="11512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60" y="0"/>
                    <a:pt x="1" y="391"/>
                    <a:pt x="1" y="816"/>
                  </a:cubicBezTo>
                  <a:cubicBezTo>
                    <a:pt x="1" y="1272"/>
                    <a:pt x="360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424"/>
                    <a:pt x="1306" y="65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5" name="CustomShape 100"/>
            <p:cNvSpPr/>
            <p:nvPr/>
          </p:nvSpPr>
          <p:spPr>
            <a:xfrm>
              <a:off x="10847520" y="12823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1" y="359"/>
                    <a:pt x="1" y="816"/>
                  </a:cubicBezTo>
                  <a:cubicBezTo>
                    <a:pt x="1" y="1240"/>
                    <a:pt x="359" y="1632"/>
                    <a:pt x="816" y="1632"/>
                  </a:cubicBezTo>
                  <a:cubicBezTo>
                    <a:pt x="1273" y="1632"/>
                    <a:pt x="1632" y="1240"/>
                    <a:pt x="1632" y="816"/>
                  </a:cubicBezTo>
                  <a:cubicBezTo>
                    <a:pt x="1632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6" name="CustomShape 101"/>
            <p:cNvSpPr/>
            <p:nvPr/>
          </p:nvSpPr>
          <p:spPr>
            <a:xfrm>
              <a:off x="10756800" y="140184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8">
                  <a:moveTo>
                    <a:pt x="1524" y="0"/>
                  </a:moveTo>
                  <a:cubicBezTo>
                    <a:pt x="1506" y="0"/>
                    <a:pt x="1487" y="1"/>
                    <a:pt x="1469" y="1"/>
                  </a:cubicBezTo>
                  <a:cubicBezTo>
                    <a:pt x="653" y="1"/>
                    <a:pt x="1" y="654"/>
                    <a:pt x="1" y="1469"/>
                  </a:cubicBezTo>
                  <a:cubicBezTo>
                    <a:pt x="1" y="2285"/>
                    <a:pt x="653" y="2937"/>
                    <a:pt x="1469" y="2937"/>
                  </a:cubicBezTo>
                  <a:cubicBezTo>
                    <a:pt x="2284" y="2937"/>
                    <a:pt x="2936" y="2285"/>
                    <a:pt x="2936" y="1469"/>
                  </a:cubicBezTo>
                  <a:cubicBezTo>
                    <a:pt x="2936" y="672"/>
                    <a:pt x="231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7" name="CustomShape 102"/>
            <p:cNvSpPr/>
            <p:nvPr/>
          </p:nvSpPr>
          <p:spPr>
            <a:xfrm>
              <a:off x="10753200" y="1533600"/>
              <a:ext cx="52200" cy="52200"/>
            </a:xfrm>
            <a:custGeom>
              <a:avLst/>
              <a:gdLst/>
              <a:ahLst/>
              <a:rect l="l" t="t" r="r" b="b"/>
              <a:pathLst>
                <a:path w="2839" h="2840">
                  <a:moveTo>
                    <a:pt x="1463" y="0"/>
                  </a:moveTo>
                  <a:cubicBezTo>
                    <a:pt x="1443" y="0"/>
                    <a:pt x="1423" y="1"/>
                    <a:pt x="1404" y="1"/>
                  </a:cubicBezTo>
                  <a:cubicBezTo>
                    <a:pt x="653" y="1"/>
                    <a:pt x="1" y="589"/>
                    <a:pt x="1" y="1404"/>
                  </a:cubicBezTo>
                  <a:cubicBezTo>
                    <a:pt x="1" y="2187"/>
                    <a:pt x="588" y="2839"/>
                    <a:pt x="1404" y="2839"/>
                  </a:cubicBezTo>
                  <a:cubicBezTo>
                    <a:pt x="2186" y="2839"/>
                    <a:pt x="2839" y="2220"/>
                    <a:pt x="2839" y="1404"/>
                  </a:cubicBezTo>
                  <a:cubicBezTo>
                    <a:pt x="2839" y="609"/>
                    <a:pt x="2219" y="0"/>
                    <a:pt x="14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8" name="CustomShape 103"/>
            <p:cNvSpPr/>
            <p:nvPr/>
          </p:nvSpPr>
          <p:spPr>
            <a:xfrm>
              <a:off x="10739880" y="1664640"/>
              <a:ext cx="49680" cy="49680"/>
            </a:xfrm>
            <a:custGeom>
              <a:avLst/>
              <a:gdLst/>
              <a:ahLst/>
              <a:rect l="l" t="t" r="r" b="b"/>
              <a:pathLst>
                <a:path w="2708" h="2709">
                  <a:moveTo>
                    <a:pt x="1370" y="1"/>
                  </a:moveTo>
                  <a:cubicBezTo>
                    <a:pt x="620" y="1"/>
                    <a:pt x="0" y="621"/>
                    <a:pt x="0" y="1371"/>
                  </a:cubicBezTo>
                  <a:cubicBezTo>
                    <a:pt x="0" y="2089"/>
                    <a:pt x="620" y="2708"/>
                    <a:pt x="1370" y="2708"/>
                  </a:cubicBezTo>
                  <a:cubicBezTo>
                    <a:pt x="2088" y="2708"/>
                    <a:pt x="2708" y="2089"/>
                    <a:pt x="2708" y="1371"/>
                  </a:cubicBezTo>
                  <a:cubicBezTo>
                    <a:pt x="2708" y="621"/>
                    <a:pt x="2088" y="1"/>
                    <a:pt x="137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9" name="CustomShape 104"/>
            <p:cNvSpPr/>
            <p:nvPr/>
          </p:nvSpPr>
          <p:spPr>
            <a:xfrm>
              <a:off x="10716480" y="1794960"/>
              <a:ext cx="46800" cy="46800"/>
            </a:xfrm>
            <a:custGeom>
              <a:avLst/>
              <a:gdLst/>
              <a:ahLst/>
              <a:rect l="l" t="t" r="r" b="b"/>
              <a:pathLst>
                <a:path w="2545" h="2546">
                  <a:moveTo>
                    <a:pt x="1272" y="1"/>
                  </a:moveTo>
                  <a:cubicBezTo>
                    <a:pt x="587" y="1"/>
                    <a:pt x="0" y="588"/>
                    <a:pt x="0" y="1273"/>
                  </a:cubicBezTo>
                  <a:cubicBezTo>
                    <a:pt x="0" y="1991"/>
                    <a:pt x="587" y="2545"/>
                    <a:pt x="1272" y="2545"/>
                  </a:cubicBezTo>
                  <a:cubicBezTo>
                    <a:pt x="1990" y="2545"/>
                    <a:pt x="2544" y="1958"/>
                    <a:pt x="2544" y="1273"/>
                  </a:cubicBezTo>
                  <a:cubicBezTo>
                    <a:pt x="2544" y="555"/>
                    <a:pt x="1990" y="1"/>
                    <a:pt x="127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0" name="CustomShape 105"/>
            <p:cNvSpPr/>
            <p:nvPr/>
          </p:nvSpPr>
          <p:spPr>
            <a:xfrm>
              <a:off x="10684440" y="192312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49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1" name="CustomShape 106"/>
            <p:cNvSpPr/>
            <p:nvPr/>
          </p:nvSpPr>
          <p:spPr>
            <a:xfrm>
              <a:off x="10642320" y="204732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6">
                  <a:moveTo>
                    <a:pt x="1198" y="0"/>
                  </a:moveTo>
                  <a:cubicBezTo>
                    <a:pt x="1179" y="0"/>
                    <a:pt x="1161" y="1"/>
                    <a:pt x="1143" y="2"/>
                  </a:cubicBezTo>
                  <a:cubicBezTo>
                    <a:pt x="523" y="2"/>
                    <a:pt x="1" y="491"/>
                    <a:pt x="1" y="1144"/>
                  </a:cubicBezTo>
                  <a:cubicBezTo>
                    <a:pt x="1" y="1763"/>
                    <a:pt x="490" y="2285"/>
                    <a:pt x="1143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793" y="0"/>
                    <a:pt x="11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2" name="CustomShape 107"/>
            <p:cNvSpPr/>
            <p:nvPr/>
          </p:nvSpPr>
          <p:spPr>
            <a:xfrm>
              <a:off x="10590120" y="216756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3" name="CustomShape 108"/>
            <p:cNvSpPr/>
            <p:nvPr/>
          </p:nvSpPr>
          <p:spPr>
            <a:xfrm>
              <a:off x="10529280" y="2283480"/>
              <a:ext cx="39600" cy="38880"/>
            </a:xfrm>
            <a:custGeom>
              <a:avLst/>
              <a:gdLst/>
              <a:ahLst/>
              <a:rect l="l" t="t" r="r" b="b"/>
              <a:pathLst>
                <a:path w="2154" h="2121">
                  <a:moveTo>
                    <a:pt x="1077" y="0"/>
                  </a:moveTo>
                  <a:cubicBezTo>
                    <a:pt x="490" y="0"/>
                    <a:pt x="1" y="457"/>
                    <a:pt x="1" y="1077"/>
                  </a:cubicBezTo>
                  <a:cubicBezTo>
                    <a:pt x="1" y="1631"/>
                    <a:pt x="458" y="2121"/>
                    <a:pt x="1077" y="2121"/>
                  </a:cubicBezTo>
                  <a:cubicBezTo>
                    <a:pt x="1665" y="2121"/>
                    <a:pt x="2154" y="1697"/>
                    <a:pt x="2154" y="1077"/>
                  </a:cubicBezTo>
                  <a:cubicBezTo>
                    <a:pt x="2154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4" name="CustomShape 109"/>
            <p:cNvSpPr/>
            <p:nvPr/>
          </p:nvSpPr>
          <p:spPr>
            <a:xfrm>
              <a:off x="10460880" y="239508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7">
                  <a:moveTo>
                    <a:pt x="1012" y="1"/>
                  </a:moveTo>
                  <a:cubicBezTo>
                    <a:pt x="458" y="1"/>
                    <a:pt x="1" y="458"/>
                    <a:pt x="1" y="1045"/>
                  </a:cubicBezTo>
                  <a:cubicBezTo>
                    <a:pt x="1" y="1599"/>
                    <a:pt x="458" y="2056"/>
                    <a:pt x="1012" y="2056"/>
                  </a:cubicBezTo>
                  <a:cubicBezTo>
                    <a:pt x="1599" y="2056"/>
                    <a:pt x="2023" y="1599"/>
                    <a:pt x="2023" y="1045"/>
                  </a:cubicBezTo>
                  <a:cubicBezTo>
                    <a:pt x="2023" y="458"/>
                    <a:pt x="1599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5" name="CustomShape 110"/>
            <p:cNvSpPr/>
            <p:nvPr/>
          </p:nvSpPr>
          <p:spPr>
            <a:xfrm>
              <a:off x="10383840" y="25009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1" y="425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66"/>
                    <a:pt x="1958" y="979"/>
                  </a:cubicBezTo>
                  <a:cubicBezTo>
                    <a:pt x="1958" y="457"/>
                    <a:pt x="1534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6" name="CustomShape 111"/>
            <p:cNvSpPr/>
            <p:nvPr/>
          </p:nvSpPr>
          <p:spPr>
            <a:xfrm>
              <a:off x="10298160" y="260064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1" y="457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34"/>
                    <a:pt x="1958" y="979"/>
                  </a:cubicBezTo>
                  <a:cubicBezTo>
                    <a:pt x="1958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7" name="CustomShape 112"/>
            <p:cNvSpPr/>
            <p:nvPr/>
          </p:nvSpPr>
          <p:spPr>
            <a:xfrm>
              <a:off x="10205640" y="269352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8" name="CustomShape 113"/>
            <p:cNvSpPr/>
            <p:nvPr/>
          </p:nvSpPr>
          <p:spPr>
            <a:xfrm>
              <a:off x="10107720" y="27799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1"/>
                  </a:moveTo>
                  <a:cubicBezTo>
                    <a:pt x="392" y="1"/>
                    <a:pt x="0" y="392"/>
                    <a:pt x="0" y="882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2"/>
                  </a:cubicBezTo>
                  <a:cubicBezTo>
                    <a:pt x="1794" y="392"/>
                    <a:pt x="1436" y="33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9" name="CustomShape 114"/>
            <p:cNvSpPr/>
            <p:nvPr/>
          </p:nvSpPr>
          <p:spPr>
            <a:xfrm>
              <a:off x="10003320" y="2858400"/>
              <a:ext cx="31680" cy="30960"/>
            </a:xfrm>
            <a:custGeom>
              <a:avLst/>
              <a:gdLst/>
              <a:ahLst/>
              <a:rect l="l" t="t" r="r" b="b"/>
              <a:pathLst>
                <a:path w="1729" h="1697">
                  <a:moveTo>
                    <a:pt x="881" y="0"/>
                  </a:moveTo>
                  <a:cubicBezTo>
                    <a:pt x="359" y="0"/>
                    <a:pt x="0" y="359"/>
                    <a:pt x="0" y="849"/>
                  </a:cubicBezTo>
                  <a:cubicBezTo>
                    <a:pt x="0" y="1338"/>
                    <a:pt x="392" y="1697"/>
                    <a:pt x="881" y="1697"/>
                  </a:cubicBezTo>
                  <a:cubicBezTo>
                    <a:pt x="1370" y="1697"/>
                    <a:pt x="1729" y="1338"/>
                    <a:pt x="1729" y="849"/>
                  </a:cubicBezTo>
                  <a:cubicBezTo>
                    <a:pt x="1729" y="392"/>
                    <a:pt x="1370" y="33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0" name="CustomShape 115"/>
            <p:cNvSpPr/>
            <p:nvPr/>
          </p:nvSpPr>
          <p:spPr>
            <a:xfrm>
              <a:off x="9893880" y="29289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1" name="CustomShape 116"/>
            <p:cNvSpPr/>
            <p:nvPr/>
          </p:nvSpPr>
          <p:spPr>
            <a:xfrm>
              <a:off x="9777960" y="29901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73"/>
                    <a:pt x="360" y="1632"/>
                    <a:pt x="816" y="1632"/>
                  </a:cubicBezTo>
                  <a:cubicBezTo>
                    <a:pt x="1240" y="1632"/>
                    <a:pt x="1632" y="1273"/>
                    <a:pt x="1632" y="816"/>
                  </a:cubicBezTo>
                  <a:cubicBezTo>
                    <a:pt x="1632" y="392"/>
                    <a:pt x="1240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2" name="CustomShape 117"/>
            <p:cNvSpPr/>
            <p:nvPr/>
          </p:nvSpPr>
          <p:spPr>
            <a:xfrm>
              <a:off x="9659160" y="304380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1"/>
                  </a:moveTo>
                  <a:cubicBezTo>
                    <a:pt x="392" y="1"/>
                    <a:pt x="1" y="327"/>
                    <a:pt x="1" y="784"/>
                  </a:cubicBezTo>
                  <a:cubicBezTo>
                    <a:pt x="1" y="1175"/>
                    <a:pt x="327" y="1534"/>
                    <a:pt x="784" y="1534"/>
                  </a:cubicBezTo>
                  <a:cubicBezTo>
                    <a:pt x="1208" y="1534"/>
                    <a:pt x="1567" y="1240"/>
                    <a:pt x="1567" y="784"/>
                  </a:cubicBezTo>
                  <a:cubicBezTo>
                    <a:pt x="1567" y="327"/>
                    <a:pt x="1208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3" name="CustomShape 118"/>
            <p:cNvSpPr/>
            <p:nvPr/>
          </p:nvSpPr>
          <p:spPr>
            <a:xfrm>
              <a:off x="9535320" y="308664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27" y="1566"/>
                    <a:pt x="784" y="1566"/>
                  </a:cubicBezTo>
                  <a:cubicBezTo>
                    <a:pt x="1240" y="1566"/>
                    <a:pt x="1566" y="1208"/>
                    <a:pt x="1566" y="784"/>
                  </a:cubicBezTo>
                  <a:cubicBezTo>
                    <a:pt x="1566" y="392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4" name="CustomShape 119"/>
            <p:cNvSpPr/>
            <p:nvPr/>
          </p:nvSpPr>
          <p:spPr>
            <a:xfrm>
              <a:off x="9408600" y="312120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3" y="0"/>
                  </a:moveTo>
                  <a:cubicBezTo>
                    <a:pt x="327" y="0"/>
                    <a:pt x="1" y="359"/>
                    <a:pt x="1" y="750"/>
                  </a:cubicBezTo>
                  <a:cubicBezTo>
                    <a:pt x="1" y="1207"/>
                    <a:pt x="392" y="1533"/>
                    <a:pt x="783" y="1533"/>
                  </a:cubicBezTo>
                  <a:cubicBezTo>
                    <a:pt x="1240" y="1533"/>
                    <a:pt x="1566" y="1174"/>
                    <a:pt x="1566" y="750"/>
                  </a:cubicBezTo>
                  <a:cubicBezTo>
                    <a:pt x="1566" y="359"/>
                    <a:pt x="1240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5" name="CustomShape 120"/>
            <p:cNvSpPr/>
            <p:nvPr/>
          </p:nvSpPr>
          <p:spPr>
            <a:xfrm>
              <a:off x="9280440" y="314532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83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208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60"/>
                    <a:pt x="1207" y="33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6" name="CustomShape 121"/>
            <p:cNvSpPr/>
            <p:nvPr/>
          </p:nvSpPr>
          <p:spPr>
            <a:xfrm>
              <a:off x="9151920" y="316044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7" name="CustomShape 122"/>
            <p:cNvSpPr/>
            <p:nvPr/>
          </p:nvSpPr>
          <p:spPr>
            <a:xfrm>
              <a:off x="9020880" y="31651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71">
                  <a:moveTo>
                    <a:pt x="772" y="0"/>
                  </a:moveTo>
                  <a:cubicBezTo>
                    <a:pt x="754" y="0"/>
                    <a:pt x="736" y="1"/>
                    <a:pt x="718" y="2"/>
                  </a:cubicBezTo>
                  <a:cubicBezTo>
                    <a:pt x="327" y="2"/>
                    <a:pt x="1" y="328"/>
                    <a:pt x="1" y="753"/>
                  </a:cubicBezTo>
                  <a:cubicBezTo>
                    <a:pt x="1" y="1144"/>
                    <a:pt x="327" y="1470"/>
                    <a:pt x="718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6"/>
                    <a:pt x="1169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8" name="CustomShape 123"/>
            <p:cNvSpPr/>
            <p:nvPr/>
          </p:nvSpPr>
          <p:spPr>
            <a:xfrm>
              <a:off x="8892360" y="3162240"/>
              <a:ext cx="22680" cy="22680"/>
            </a:xfrm>
            <a:custGeom>
              <a:avLst/>
              <a:gdLst/>
              <a:ahLst/>
              <a:rect l="l" t="t" r="r" b="b"/>
              <a:pathLst>
                <a:path w="1241" h="124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6" y="1240"/>
                    <a:pt x="1240" y="946"/>
                    <a:pt x="1240" y="620"/>
                  </a:cubicBezTo>
                  <a:cubicBezTo>
                    <a:pt x="1240" y="294"/>
                    <a:pt x="946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9" name="CustomShape 124"/>
            <p:cNvSpPr/>
            <p:nvPr/>
          </p:nvSpPr>
          <p:spPr>
            <a:xfrm>
              <a:off x="8761320" y="314712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45"/>
                    <a:pt x="294" y="1305"/>
                    <a:pt x="652" y="1305"/>
                  </a:cubicBezTo>
                  <a:cubicBezTo>
                    <a:pt x="1011" y="1305"/>
                    <a:pt x="1305" y="1045"/>
                    <a:pt x="1305" y="653"/>
                  </a:cubicBezTo>
                  <a:cubicBezTo>
                    <a:pt x="1305" y="294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0" name="CustomShape 125"/>
            <p:cNvSpPr/>
            <p:nvPr/>
          </p:nvSpPr>
          <p:spPr>
            <a:xfrm>
              <a:off x="8632080" y="312228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7" y="0"/>
                    <a:pt x="0" y="326"/>
                    <a:pt x="0" y="685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403" y="1109"/>
                    <a:pt x="1403" y="685"/>
                  </a:cubicBezTo>
                  <a:cubicBezTo>
                    <a:pt x="1403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1" name="CustomShape 126"/>
            <p:cNvSpPr/>
            <p:nvPr/>
          </p:nvSpPr>
          <p:spPr>
            <a:xfrm>
              <a:off x="8502840" y="30862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92" y="0"/>
                    <a:pt x="1" y="359"/>
                    <a:pt x="1" y="816"/>
                  </a:cubicBezTo>
                  <a:cubicBezTo>
                    <a:pt x="1" y="1272"/>
                    <a:pt x="392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59"/>
                    <a:pt x="1273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2" name="CustomShape 127"/>
            <p:cNvSpPr/>
            <p:nvPr/>
          </p:nvSpPr>
          <p:spPr>
            <a:xfrm>
              <a:off x="8378280" y="30412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424"/>
                    <a:pt x="1403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3" name="CustomShape 128"/>
            <p:cNvSpPr/>
            <p:nvPr/>
          </p:nvSpPr>
          <p:spPr>
            <a:xfrm>
              <a:off x="8257680" y="29869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01" y="1958"/>
                    <a:pt x="1957" y="1534"/>
                    <a:pt x="1957" y="979"/>
                  </a:cubicBezTo>
                  <a:cubicBezTo>
                    <a:pt x="1957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4" name="CustomShape 129"/>
            <p:cNvSpPr/>
            <p:nvPr/>
          </p:nvSpPr>
          <p:spPr>
            <a:xfrm>
              <a:off x="8140320" y="292500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1">
                  <a:moveTo>
                    <a:pt x="1077" y="1"/>
                  </a:moveTo>
                  <a:cubicBezTo>
                    <a:pt x="490" y="1"/>
                    <a:pt x="1" y="425"/>
                    <a:pt x="1" y="1044"/>
                  </a:cubicBezTo>
                  <a:cubicBezTo>
                    <a:pt x="1" y="1632"/>
                    <a:pt x="457" y="2121"/>
                    <a:pt x="1077" y="2121"/>
                  </a:cubicBezTo>
                  <a:cubicBezTo>
                    <a:pt x="1632" y="2121"/>
                    <a:pt x="2121" y="1664"/>
                    <a:pt x="2121" y="1044"/>
                  </a:cubicBezTo>
                  <a:cubicBezTo>
                    <a:pt x="2121" y="425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5" name="CustomShape 130"/>
            <p:cNvSpPr/>
            <p:nvPr/>
          </p:nvSpPr>
          <p:spPr>
            <a:xfrm>
              <a:off x="8027280" y="285372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3" y="0"/>
                  </a:moveTo>
                  <a:cubicBezTo>
                    <a:pt x="490" y="0"/>
                    <a:pt x="1" y="522"/>
                    <a:pt x="1" y="1142"/>
                  </a:cubicBezTo>
                  <a:cubicBezTo>
                    <a:pt x="1" y="1795"/>
                    <a:pt x="523" y="2284"/>
                    <a:pt x="1143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95" y="0"/>
                    <a:pt x="114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6" name="CustomShape 131"/>
            <p:cNvSpPr/>
            <p:nvPr/>
          </p:nvSpPr>
          <p:spPr>
            <a:xfrm>
              <a:off x="7922880" y="277560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5">
                  <a:moveTo>
                    <a:pt x="1197" y="0"/>
                  </a:moveTo>
                  <a:cubicBezTo>
                    <a:pt x="1179" y="0"/>
                    <a:pt x="1161" y="1"/>
                    <a:pt x="1142" y="1"/>
                  </a:cubicBezTo>
                  <a:cubicBezTo>
                    <a:pt x="555" y="1"/>
                    <a:pt x="1" y="491"/>
                    <a:pt x="1" y="1143"/>
                  </a:cubicBezTo>
                  <a:cubicBezTo>
                    <a:pt x="1" y="1763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3"/>
                  </a:cubicBezTo>
                  <a:cubicBezTo>
                    <a:pt x="2284" y="510"/>
                    <a:pt x="1793" y="0"/>
                    <a:pt x="119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7" name="CustomShape 132"/>
            <p:cNvSpPr/>
            <p:nvPr/>
          </p:nvSpPr>
          <p:spPr>
            <a:xfrm>
              <a:off x="7823160" y="269064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6">
                  <a:moveTo>
                    <a:pt x="1200" y="1"/>
                  </a:moveTo>
                  <a:cubicBezTo>
                    <a:pt x="1181" y="1"/>
                    <a:pt x="1161" y="1"/>
                    <a:pt x="1142" y="2"/>
                  </a:cubicBezTo>
                  <a:cubicBezTo>
                    <a:pt x="555" y="2"/>
                    <a:pt x="0" y="491"/>
                    <a:pt x="0" y="1144"/>
                  </a:cubicBezTo>
                  <a:cubicBezTo>
                    <a:pt x="0" y="1764"/>
                    <a:pt x="490" y="2285"/>
                    <a:pt x="1142" y="2285"/>
                  </a:cubicBezTo>
                  <a:cubicBezTo>
                    <a:pt x="1762" y="2285"/>
                    <a:pt x="2284" y="1796"/>
                    <a:pt x="2284" y="1144"/>
                  </a:cubicBezTo>
                  <a:cubicBezTo>
                    <a:pt x="2284" y="511"/>
                    <a:pt x="1823" y="1"/>
                    <a:pt x="120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8" name="CustomShape 133"/>
            <p:cNvSpPr/>
            <p:nvPr/>
          </p:nvSpPr>
          <p:spPr>
            <a:xfrm>
              <a:off x="7731720" y="259740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1"/>
                  </a:moveTo>
                  <a:cubicBezTo>
                    <a:pt x="522" y="1"/>
                    <a:pt x="0" y="490"/>
                    <a:pt x="0" y="1142"/>
                  </a:cubicBezTo>
                  <a:cubicBezTo>
                    <a:pt x="0" y="1762"/>
                    <a:pt x="489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9" name="CustomShape 134"/>
            <p:cNvSpPr/>
            <p:nvPr/>
          </p:nvSpPr>
          <p:spPr>
            <a:xfrm>
              <a:off x="7645320" y="249912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555" y="2284"/>
                    <a:pt x="1142" y="2284"/>
                  </a:cubicBezTo>
                  <a:cubicBezTo>
                    <a:pt x="1762" y="2284"/>
                    <a:pt x="2284" y="1795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0" name="CustomShape 135"/>
            <p:cNvSpPr/>
            <p:nvPr/>
          </p:nvSpPr>
          <p:spPr>
            <a:xfrm>
              <a:off x="7567920" y="239364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22" y="0"/>
                    <a:pt x="0" y="522"/>
                    <a:pt x="0" y="1142"/>
                  </a:cubicBezTo>
                  <a:cubicBezTo>
                    <a:pt x="0" y="1729"/>
                    <a:pt x="522" y="2284"/>
                    <a:pt x="1142" y="2284"/>
                  </a:cubicBezTo>
                  <a:cubicBezTo>
                    <a:pt x="1729" y="2284"/>
                    <a:pt x="2284" y="1729"/>
                    <a:pt x="2284" y="1142"/>
                  </a:cubicBezTo>
                  <a:cubicBezTo>
                    <a:pt x="2284" y="522"/>
                    <a:pt x="1729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1" name="CustomShape 136"/>
            <p:cNvSpPr/>
            <p:nvPr/>
          </p:nvSpPr>
          <p:spPr>
            <a:xfrm>
              <a:off x="7497360" y="2283120"/>
              <a:ext cx="42120" cy="42120"/>
            </a:xfrm>
            <a:custGeom>
              <a:avLst/>
              <a:gdLst/>
              <a:ahLst/>
              <a:rect l="l" t="t" r="r" b="b"/>
              <a:pathLst>
                <a:path w="2285" h="2285">
                  <a:moveTo>
                    <a:pt x="1142" y="1"/>
                  </a:moveTo>
                  <a:cubicBezTo>
                    <a:pt x="555" y="1"/>
                    <a:pt x="1" y="523"/>
                    <a:pt x="1" y="1142"/>
                  </a:cubicBezTo>
                  <a:cubicBezTo>
                    <a:pt x="1" y="1762"/>
                    <a:pt x="555" y="2284"/>
                    <a:pt x="1142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2" name="CustomShape 137"/>
            <p:cNvSpPr/>
            <p:nvPr/>
          </p:nvSpPr>
          <p:spPr>
            <a:xfrm>
              <a:off x="7436160" y="216756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489" y="0"/>
                    <a:pt x="0" y="522"/>
                    <a:pt x="0" y="1142"/>
                  </a:cubicBezTo>
                  <a:cubicBezTo>
                    <a:pt x="0" y="1794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2"/>
                  </a:cubicBezTo>
                  <a:cubicBezTo>
                    <a:pt x="2283" y="490"/>
                    <a:pt x="1794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3" name="CustomShape 138"/>
            <p:cNvSpPr/>
            <p:nvPr/>
          </p:nvSpPr>
          <p:spPr>
            <a:xfrm>
              <a:off x="7383600" y="204732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89" y="1"/>
                    <a:pt x="0" y="523"/>
                    <a:pt x="0" y="1143"/>
                  </a:cubicBezTo>
                  <a:cubicBezTo>
                    <a:pt x="0" y="1795"/>
                    <a:pt x="522" y="2284"/>
                    <a:pt x="1142" y="2284"/>
                  </a:cubicBezTo>
                  <a:cubicBezTo>
                    <a:pt x="1794" y="2284"/>
                    <a:pt x="2283" y="1762"/>
                    <a:pt x="2283" y="1143"/>
                  </a:cubicBezTo>
                  <a:cubicBezTo>
                    <a:pt x="2283" y="523"/>
                    <a:pt x="1794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4" name="CustomShape 139"/>
            <p:cNvSpPr/>
            <p:nvPr/>
          </p:nvSpPr>
          <p:spPr>
            <a:xfrm>
              <a:off x="7340400" y="192348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90" y="1"/>
                    <a:pt x="0" y="490"/>
                    <a:pt x="0" y="1143"/>
                  </a:cubicBezTo>
                  <a:cubicBezTo>
                    <a:pt x="0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95" y="33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5" name="CustomShape 140"/>
            <p:cNvSpPr/>
            <p:nvPr/>
          </p:nvSpPr>
          <p:spPr>
            <a:xfrm>
              <a:off x="7306560" y="179748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0"/>
                  </a:moveTo>
                  <a:cubicBezTo>
                    <a:pt x="523" y="0"/>
                    <a:pt x="1" y="522"/>
                    <a:pt x="1" y="1142"/>
                  </a:cubicBezTo>
                  <a:cubicBezTo>
                    <a:pt x="1" y="1794"/>
                    <a:pt x="523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6" name="CustomShape 141"/>
            <p:cNvSpPr/>
            <p:nvPr/>
          </p:nvSpPr>
          <p:spPr>
            <a:xfrm>
              <a:off x="7284240" y="1670040"/>
              <a:ext cx="39960" cy="40320"/>
            </a:xfrm>
            <a:custGeom>
              <a:avLst/>
              <a:gdLst/>
              <a:ahLst/>
              <a:rect l="l" t="t" r="r" b="b"/>
              <a:pathLst>
                <a:path w="2187" h="2188">
                  <a:moveTo>
                    <a:pt x="1130" y="0"/>
                  </a:moveTo>
                  <a:cubicBezTo>
                    <a:pt x="1112" y="0"/>
                    <a:pt x="1095" y="1"/>
                    <a:pt x="1077" y="2"/>
                  </a:cubicBezTo>
                  <a:cubicBezTo>
                    <a:pt x="490" y="2"/>
                    <a:pt x="1" y="491"/>
                    <a:pt x="1" y="1111"/>
                  </a:cubicBezTo>
                  <a:cubicBezTo>
                    <a:pt x="1" y="1730"/>
                    <a:pt x="490" y="2187"/>
                    <a:pt x="1077" y="2187"/>
                  </a:cubicBezTo>
                  <a:cubicBezTo>
                    <a:pt x="1697" y="2187"/>
                    <a:pt x="2186" y="1730"/>
                    <a:pt x="2186" y="1111"/>
                  </a:cubicBezTo>
                  <a:cubicBezTo>
                    <a:pt x="2186" y="509"/>
                    <a:pt x="1695" y="0"/>
                    <a:pt x="113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7" name="CustomShape 142"/>
            <p:cNvSpPr/>
            <p:nvPr/>
          </p:nvSpPr>
          <p:spPr>
            <a:xfrm>
              <a:off x="7269120" y="1539720"/>
              <a:ext cx="39960" cy="39960"/>
            </a:xfrm>
            <a:custGeom>
              <a:avLst/>
              <a:gdLst/>
              <a:ahLst/>
              <a:rect l="l" t="t" r="r" b="b"/>
              <a:pathLst>
                <a:path w="2186" h="2187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077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8" name="CustomShape 143"/>
            <p:cNvSpPr/>
            <p:nvPr/>
          </p:nvSpPr>
          <p:spPr>
            <a:xfrm>
              <a:off x="7264080" y="140904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9" name="CustomShape 144"/>
            <p:cNvSpPr/>
            <p:nvPr/>
          </p:nvSpPr>
          <p:spPr>
            <a:xfrm>
              <a:off x="7269120" y="1278000"/>
              <a:ext cx="39960" cy="40680"/>
            </a:xfrm>
            <a:custGeom>
              <a:avLst/>
              <a:gdLst/>
              <a:ahLst/>
              <a:rect l="l" t="t" r="r" b="b"/>
              <a:pathLst>
                <a:path w="2186" h="2219">
                  <a:moveTo>
                    <a:pt x="1077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8"/>
                    <a:pt x="1077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0" name="CustomShape 145"/>
            <p:cNvSpPr/>
            <p:nvPr/>
          </p:nvSpPr>
          <p:spPr>
            <a:xfrm>
              <a:off x="7282800" y="114840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2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1" name="CustomShape 146"/>
            <p:cNvSpPr/>
            <p:nvPr/>
          </p:nvSpPr>
          <p:spPr>
            <a:xfrm>
              <a:off x="7306920" y="101952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729" y="2186"/>
                    <a:pt x="2219" y="1697"/>
                    <a:pt x="2219" y="1077"/>
                  </a:cubicBezTo>
                  <a:cubicBezTo>
                    <a:pt x="2219" y="490"/>
                    <a:pt x="1729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2" name="CustomShape 147"/>
            <p:cNvSpPr/>
            <p:nvPr/>
          </p:nvSpPr>
          <p:spPr>
            <a:xfrm>
              <a:off x="7341480" y="89352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490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3" name="CustomShape 148"/>
            <p:cNvSpPr/>
            <p:nvPr/>
          </p:nvSpPr>
          <p:spPr>
            <a:xfrm>
              <a:off x="7384320" y="769680"/>
              <a:ext cx="39960" cy="39960"/>
            </a:xfrm>
            <a:custGeom>
              <a:avLst/>
              <a:gdLst/>
              <a:ahLst/>
              <a:rect l="l" t="t" r="r" b="b"/>
              <a:pathLst>
                <a:path w="2187" h="2186">
                  <a:moveTo>
                    <a:pt x="1077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697"/>
                    <a:pt x="490" y="2186"/>
                    <a:pt x="1077" y="2186"/>
                  </a:cubicBezTo>
                  <a:cubicBezTo>
                    <a:pt x="1697" y="2186"/>
                    <a:pt x="2186" y="1697"/>
                    <a:pt x="2186" y="1109"/>
                  </a:cubicBezTo>
                  <a:cubicBezTo>
                    <a:pt x="2186" y="522"/>
                    <a:pt x="1697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4" name="CustomShape 149"/>
            <p:cNvSpPr/>
            <p:nvPr/>
          </p:nvSpPr>
          <p:spPr>
            <a:xfrm>
              <a:off x="7437600" y="650160"/>
              <a:ext cx="39600" cy="38880"/>
            </a:xfrm>
            <a:custGeom>
              <a:avLst/>
              <a:gdLst/>
              <a:ahLst/>
              <a:rect l="l" t="t" r="r" b="b"/>
              <a:pathLst>
                <a:path w="2154" h="2121">
                  <a:moveTo>
                    <a:pt x="1077" y="1"/>
                  </a:moveTo>
                  <a:cubicBezTo>
                    <a:pt x="522" y="1"/>
                    <a:pt x="0" y="457"/>
                    <a:pt x="0" y="1077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53" y="1697"/>
                    <a:pt x="2153" y="1077"/>
                  </a:cubicBezTo>
                  <a:cubicBezTo>
                    <a:pt x="2153" y="490"/>
                    <a:pt x="1664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5" name="CustomShape 150"/>
            <p:cNvSpPr/>
            <p:nvPr/>
          </p:nvSpPr>
          <p:spPr>
            <a:xfrm>
              <a:off x="7499160" y="53460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44" y="0"/>
                  </a:moveTo>
                  <a:cubicBezTo>
                    <a:pt x="490" y="0"/>
                    <a:pt x="0" y="489"/>
                    <a:pt x="0" y="1044"/>
                  </a:cubicBezTo>
                  <a:cubicBezTo>
                    <a:pt x="0" y="1631"/>
                    <a:pt x="490" y="2120"/>
                    <a:pt x="1044" y="2120"/>
                  </a:cubicBezTo>
                  <a:cubicBezTo>
                    <a:pt x="1631" y="2120"/>
                    <a:pt x="2121" y="1631"/>
                    <a:pt x="2121" y="1044"/>
                  </a:cubicBezTo>
                  <a:cubicBezTo>
                    <a:pt x="2121" y="489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6" name="CustomShape 151"/>
            <p:cNvSpPr/>
            <p:nvPr/>
          </p:nvSpPr>
          <p:spPr>
            <a:xfrm>
              <a:off x="7568640" y="42408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2">
                  <a:moveTo>
                    <a:pt x="1045" y="1"/>
                  </a:moveTo>
                  <a:cubicBezTo>
                    <a:pt x="457" y="1"/>
                    <a:pt x="1" y="490"/>
                    <a:pt x="1" y="1077"/>
                  </a:cubicBezTo>
                  <a:cubicBezTo>
                    <a:pt x="1" y="1664"/>
                    <a:pt x="457" y="2121"/>
                    <a:pt x="1045" y="2121"/>
                  </a:cubicBezTo>
                  <a:cubicBezTo>
                    <a:pt x="1632" y="2121"/>
                    <a:pt x="2121" y="1664"/>
                    <a:pt x="2121" y="1077"/>
                  </a:cubicBezTo>
                  <a:cubicBezTo>
                    <a:pt x="2121" y="490"/>
                    <a:pt x="1632" y="1"/>
                    <a:pt x="104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CustomShape 152"/>
            <p:cNvSpPr/>
            <p:nvPr/>
          </p:nvSpPr>
          <p:spPr>
            <a:xfrm>
              <a:off x="7647480" y="319680"/>
              <a:ext cx="37800" cy="37080"/>
            </a:xfrm>
            <a:custGeom>
              <a:avLst/>
              <a:gdLst/>
              <a:ahLst/>
              <a:rect l="l" t="t" r="r" b="b"/>
              <a:pathLst>
                <a:path w="2057" h="2023">
                  <a:moveTo>
                    <a:pt x="1012" y="0"/>
                  </a:moveTo>
                  <a:cubicBezTo>
                    <a:pt x="458" y="0"/>
                    <a:pt x="1" y="425"/>
                    <a:pt x="1" y="1012"/>
                  </a:cubicBezTo>
                  <a:cubicBezTo>
                    <a:pt x="1" y="1599"/>
                    <a:pt x="458" y="2023"/>
                    <a:pt x="1012" y="2023"/>
                  </a:cubicBezTo>
                  <a:cubicBezTo>
                    <a:pt x="1599" y="2023"/>
                    <a:pt x="2056" y="1599"/>
                    <a:pt x="2056" y="1012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CustomShape 153"/>
            <p:cNvSpPr/>
            <p:nvPr/>
          </p:nvSpPr>
          <p:spPr>
            <a:xfrm>
              <a:off x="7732800" y="220680"/>
              <a:ext cx="37800" cy="37800"/>
            </a:xfrm>
            <a:custGeom>
              <a:avLst/>
              <a:gdLst/>
              <a:ahLst/>
              <a:rect l="l" t="t" r="r" b="b"/>
              <a:pathLst>
                <a:path w="2056" h="2056">
                  <a:moveTo>
                    <a:pt x="1044" y="1"/>
                  </a:moveTo>
                  <a:cubicBezTo>
                    <a:pt x="457" y="1"/>
                    <a:pt x="0" y="458"/>
                    <a:pt x="0" y="1012"/>
                  </a:cubicBezTo>
                  <a:cubicBezTo>
                    <a:pt x="0" y="1599"/>
                    <a:pt x="457" y="2056"/>
                    <a:pt x="1044" y="2056"/>
                  </a:cubicBezTo>
                  <a:cubicBezTo>
                    <a:pt x="1599" y="2056"/>
                    <a:pt x="2055" y="1599"/>
                    <a:pt x="2055" y="1012"/>
                  </a:cubicBezTo>
                  <a:cubicBezTo>
                    <a:pt x="2055" y="458"/>
                    <a:pt x="1566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9" name="CustomShape 154"/>
            <p:cNvSpPr/>
            <p:nvPr/>
          </p:nvSpPr>
          <p:spPr>
            <a:xfrm>
              <a:off x="7825320" y="127800"/>
              <a:ext cx="37080" cy="37800"/>
            </a:xfrm>
            <a:custGeom>
              <a:avLst/>
              <a:gdLst/>
              <a:ahLst/>
              <a:rect l="l" t="t" r="r" b="b"/>
              <a:pathLst>
                <a:path w="2023" h="2056">
                  <a:moveTo>
                    <a:pt x="1011" y="0"/>
                  </a:moveTo>
                  <a:cubicBezTo>
                    <a:pt x="457" y="0"/>
                    <a:pt x="0" y="457"/>
                    <a:pt x="0" y="1044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44"/>
                  </a:cubicBezTo>
                  <a:cubicBezTo>
                    <a:pt x="2023" y="490"/>
                    <a:pt x="1599" y="66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0" name="CustomShape 155"/>
            <p:cNvSpPr/>
            <p:nvPr/>
          </p:nvSpPr>
          <p:spPr>
            <a:xfrm>
              <a:off x="7925400" y="432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0" y="425"/>
                    <a:pt x="0" y="979"/>
                  </a:cubicBezTo>
                  <a:cubicBezTo>
                    <a:pt x="0" y="1534"/>
                    <a:pt x="392" y="1958"/>
                    <a:pt x="979" y="1958"/>
                  </a:cubicBezTo>
                  <a:cubicBezTo>
                    <a:pt x="1501" y="1958"/>
                    <a:pt x="1957" y="1566"/>
                    <a:pt x="1957" y="979"/>
                  </a:cubicBezTo>
                  <a:cubicBezTo>
                    <a:pt x="1957" y="457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1" name="CustomShape 156"/>
            <p:cNvSpPr/>
            <p:nvPr/>
          </p:nvSpPr>
          <p:spPr>
            <a:xfrm>
              <a:off x="8030520" y="-3420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8">
                  <a:moveTo>
                    <a:pt x="980" y="0"/>
                  </a:moveTo>
                  <a:cubicBezTo>
                    <a:pt x="425" y="0"/>
                    <a:pt x="1" y="424"/>
                    <a:pt x="1" y="946"/>
                  </a:cubicBezTo>
                  <a:cubicBezTo>
                    <a:pt x="1" y="1501"/>
                    <a:pt x="458" y="1957"/>
                    <a:pt x="980" y="1957"/>
                  </a:cubicBezTo>
                  <a:cubicBezTo>
                    <a:pt x="1501" y="1957"/>
                    <a:pt x="1958" y="1501"/>
                    <a:pt x="1958" y="946"/>
                  </a:cubicBezTo>
                  <a:cubicBezTo>
                    <a:pt x="1958" y="424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2" name="CustomShape 157"/>
            <p:cNvSpPr/>
            <p:nvPr/>
          </p:nvSpPr>
          <p:spPr>
            <a:xfrm>
              <a:off x="8140320" y="-10368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25"/>
                    <a:pt x="1" y="980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34" y="1958"/>
                    <a:pt x="1958" y="1501"/>
                    <a:pt x="1958" y="980"/>
                  </a:cubicBezTo>
                  <a:cubicBezTo>
                    <a:pt x="1958" y="392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3" name="CustomShape 158"/>
            <p:cNvSpPr/>
            <p:nvPr/>
          </p:nvSpPr>
          <p:spPr>
            <a:xfrm>
              <a:off x="8256240" y="-16560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25" y="0"/>
                    <a:pt x="1" y="457"/>
                    <a:pt x="1" y="979"/>
                  </a:cubicBezTo>
                  <a:cubicBezTo>
                    <a:pt x="1" y="1501"/>
                    <a:pt x="425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01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4" name="CustomShape 159"/>
            <p:cNvSpPr/>
            <p:nvPr/>
          </p:nvSpPr>
          <p:spPr>
            <a:xfrm>
              <a:off x="8376480" y="-21708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60"/>
                    <a:pt x="946" y="1860"/>
                  </a:cubicBezTo>
                  <a:cubicBezTo>
                    <a:pt x="1501" y="1860"/>
                    <a:pt x="1892" y="1468"/>
                    <a:pt x="1892" y="946"/>
                  </a:cubicBezTo>
                  <a:cubicBezTo>
                    <a:pt x="1892" y="424"/>
                    <a:pt x="1501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5" name="CustomShape 160"/>
            <p:cNvSpPr/>
            <p:nvPr/>
          </p:nvSpPr>
          <p:spPr>
            <a:xfrm>
              <a:off x="8500320" y="-26064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1">
                  <a:moveTo>
                    <a:pt x="946" y="1"/>
                  </a:moveTo>
                  <a:cubicBezTo>
                    <a:pt x="424" y="1"/>
                    <a:pt x="0" y="392"/>
                    <a:pt x="0" y="914"/>
                  </a:cubicBezTo>
                  <a:cubicBezTo>
                    <a:pt x="0" y="1436"/>
                    <a:pt x="424" y="1860"/>
                    <a:pt x="946" y="1860"/>
                  </a:cubicBezTo>
                  <a:cubicBezTo>
                    <a:pt x="1501" y="1860"/>
                    <a:pt x="1892" y="1436"/>
                    <a:pt x="1892" y="914"/>
                  </a:cubicBezTo>
                  <a:cubicBezTo>
                    <a:pt x="1892" y="425"/>
                    <a:pt x="1501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6" name="CustomShape 161"/>
            <p:cNvSpPr/>
            <p:nvPr/>
          </p:nvSpPr>
          <p:spPr>
            <a:xfrm>
              <a:off x="8626320" y="-29484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25"/>
                    <a:pt x="1" y="946"/>
                  </a:cubicBezTo>
                  <a:cubicBezTo>
                    <a:pt x="1" y="1468"/>
                    <a:pt x="425" y="1892"/>
                    <a:pt x="947" y="1892"/>
                  </a:cubicBezTo>
                  <a:cubicBezTo>
                    <a:pt x="1469" y="1892"/>
                    <a:pt x="1893" y="1468"/>
                    <a:pt x="1893" y="946"/>
                  </a:cubicBezTo>
                  <a:cubicBezTo>
                    <a:pt x="1893" y="425"/>
                    <a:pt x="1469" y="0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7" name="CustomShape 162"/>
            <p:cNvSpPr/>
            <p:nvPr/>
          </p:nvSpPr>
          <p:spPr>
            <a:xfrm>
              <a:off x="8756280" y="-3178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6">
                  <a:moveTo>
                    <a:pt x="913" y="1"/>
                  </a:moveTo>
                  <a:cubicBezTo>
                    <a:pt x="424" y="1"/>
                    <a:pt x="0" y="392"/>
                    <a:pt x="0" y="882"/>
                  </a:cubicBezTo>
                  <a:cubicBezTo>
                    <a:pt x="0" y="1371"/>
                    <a:pt x="424" y="1795"/>
                    <a:pt x="913" y="1795"/>
                  </a:cubicBezTo>
                  <a:cubicBezTo>
                    <a:pt x="1403" y="1795"/>
                    <a:pt x="1794" y="1371"/>
                    <a:pt x="1794" y="882"/>
                  </a:cubicBezTo>
                  <a:cubicBezTo>
                    <a:pt x="1794" y="392"/>
                    <a:pt x="1403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8" name="CustomShape 163"/>
            <p:cNvSpPr/>
            <p:nvPr/>
          </p:nvSpPr>
          <p:spPr>
            <a:xfrm>
              <a:off x="8886240" y="-3322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4" y="0"/>
                    <a:pt x="0" y="391"/>
                    <a:pt x="0" y="881"/>
                  </a:cubicBezTo>
                  <a:cubicBezTo>
                    <a:pt x="0" y="1370"/>
                    <a:pt x="424" y="1794"/>
                    <a:pt x="914" y="1794"/>
                  </a:cubicBezTo>
                  <a:cubicBezTo>
                    <a:pt x="1403" y="1794"/>
                    <a:pt x="1794" y="1370"/>
                    <a:pt x="1794" y="881"/>
                  </a:cubicBezTo>
                  <a:cubicBezTo>
                    <a:pt x="1794" y="391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9" name="CustomShape 164"/>
            <p:cNvSpPr/>
            <p:nvPr/>
          </p:nvSpPr>
          <p:spPr>
            <a:xfrm>
              <a:off x="9015840" y="-3380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36" y="33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0" name="CustomShape 165"/>
            <p:cNvSpPr/>
            <p:nvPr/>
          </p:nvSpPr>
          <p:spPr>
            <a:xfrm>
              <a:off x="9147600" y="-3326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7">
                  <a:moveTo>
                    <a:pt x="938" y="0"/>
                  </a:moveTo>
                  <a:cubicBezTo>
                    <a:pt x="920" y="0"/>
                    <a:pt x="901" y="1"/>
                    <a:pt x="881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1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1" name="CustomShape 166"/>
            <p:cNvSpPr/>
            <p:nvPr/>
          </p:nvSpPr>
          <p:spPr>
            <a:xfrm>
              <a:off x="9277560" y="-31932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36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2" name="CustomShape 167"/>
            <p:cNvSpPr/>
            <p:nvPr/>
          </p:nvSpPr>
          <p:spPr>
            <a:xfrm>
              <a:off x="9405000" y="-2955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57" y="1"/>
                    <a:pt x="1" y="458"/>
                    <a:pt x="1" y="979"/>
                  </a:cubicBezTo>
                  <a:cubicBezTo>
                    <a:pt x="1" y="1501"/>
                    <a:pt x="457" y="1958"/>
                    <a:pt x="979" y="1958"/>
                  </a:cubicBezTo>
                  <a:cubicBezTo>
                    <a:pt x="1501" y="1958"/>
                    <a:pt x="1958" y="1501"/>
                    <a:pt x="1958" y="979"/>
                  </a:cubicBezTo>
                  <a:cubicBezTo>
                    <a:pt x="1958" y="458"/>
                    <a:pt x="1501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CustomShape 168"/>
            <p:cNvSpPr/>
            <p:nvPr/>
          </p:nvSpPr>
          <p:spPr>
            <a:xfrm>
              <a:off x="9530640" y="-26244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8"/>
                    <a:pt x="1" y="1012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6" y="2056"/>
                    <a:pt x="2023" y="1599"/>
                    <a:pt x="2023" y="1012"/>
                  </a:cubicBezTo>
                  <a:cubicBezTo>
                    <a:pt x="2023" y="458"/>
                    <a:pt x="1566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CustomShape 169"/>
            <p:cNvSpPr/>
            <p:nvPr/>
          </p:nvSpPr>
          <p:spPr>
            <a:xfrm>
              <a:off x="9653040" y="-21996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0"/>
                  </a:moveTo>
                  <a:cubicBezTo>
                    <a:pt x="490" y="0"/>
                    <a:pt x="1" y="490"/>
                    <a:pt x="1" y="1077"/>
                  </a:cubicBezTo>
                  <a:cubicBezTo>
                    <a:pt x="1" y="1631"/>
                    <a:pt x="490" y="2121"/>
                    <a:pt x="1077" y="2121"/>
                  </a:cubicBezTo>
                  <a:cubicBezTo>
                    <a:pt x="1632" y="2121"/>
                    <a:pt x="2121" y="1631"/>
                    <a:pt x="2121" y="1077"/>
                  </a:cubicBezTo>
                  <a:cubicBezTo>
                    <a:pt x="2121" y="490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5" name="CustomShape 170"/>
            <p:cNvSpPr/>
            <p:nvPr/>
          </p:nvSpPr>
          <p:spPr>
            <a:xfrm>
              <a:off x="9772560" y="-168120"/>
              <a:ext cx="39960" cy="40680"/>
            </a:xfrm>
            <a:custGeom>
              <a:avLst/>
              <a:gdLst/>
              <a:ahLst/>
              <a:rect l="l" t="t" r="r" b="b"/>
              <a:pathLst>
                <a:path w="2186" h="2219">
                  <a:moveTo>
                    <a:pt x="1109" y="1"/>
                  </a:moveTo>
                  <a:cubicBezTo>
                    <a:pt x="490" y="1"/>
                    <a:pt x="0" y="490"/>
                    <a:pt x="0" y="1110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64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6" name="CustomShape 171"/>
            <p:cNvSpPr/>
            <p:nvPr/>
          </p:nvSpPr>
          <p:spPr>
            <a:xfrm>
              <a:off x="9887400" y="-10764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522" y="1"/>
                    <a:pt x="0" y="555"/>
                    <a:pt x="0" y="1142"/>
                  </a:cubicBezTo>
                  <a:cubicBezTo>
                    <a:pt x="0" y="1762"/>
                    <a:pt x="522" y="2284"/>
                    <a:pt x="1142" y="2284"/>
                  </a:cubicBezTo>
                  <a:cubicBezTo>
                    <a:pt x="1762" y="2284"/>
                    <a:pt x="2283" y="1762"/>
                    <a:pt x="2283" y="1142"/>
                  </a:cubicBezTo>
                  <a:cubicBezTo>
                    <a:pt x="2283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7" name="CustomShape 172"/>
            <p:cNvSpPr/>
            <p:nvPr/>
          </p:nvSpPr>
          <p:spPr>
            <a:xfrm>
              <a:off x="9996840" y="-3888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82"/>
                    <a:pt x="1175" y="2382"/>
                  </a:cubicBezTo>
                  <a:cubicBezTo>
                    <a:pt x="1827" y="2382"/>
                    <a:pt x="2382" y="1827"/>
                    <a:pt x="2382" y="1175"/>
                  </a:cubicBezTo>
                  <a:cubicBezTo>
                    <a:pt x="2382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8" name="CustomShape 173"/>
            <p:cNvSpPr/>
            <p:nvPr/>
          </p:nvSpPr>
          <p:spPr>
            <a:xfrm>
              <a:off x="10101600" y="38160"/>
              <a:ext cx="45000" cy="45000"/>
            </a:xfrm>
            <a:custGeom>
              <a:avLst/>
              <a:gdLst/>
              <a:ahLst/>
              <a:rect l="l" t="t" r="r" b="b"/>
              <a:pathLst>
                <a:path w="2447" h="2448">
                  <a:moveTo>
                    <a:pt x="1207" y="1"/>
                  </a:moveTo>
                  <a:cubicBezTo>
                    <a:pt x="522" y="1"/>
                    <a:pt x="0" y="523"/>
                    <a:pt x="0" y="1208"/>
                  </a:cubicBezTo>
                  <a:cubicBezTo>
                    <a:pt x="0" y="1893"/>
                    <a:pt x="522" y="2447"/>
                    <a:pt x="1207" y="2447"/>
                  </a:cubicBezTo>
                  <a:cubicBezTo>
                    <a:pt x="1925" y="2447"/>
                    <a:pt x="2447" y="1893"/>
                    <a:pt x="2447" y="1208"/>
                  </a:cubicBezTo>
                  <a:cubicBezTo>
                    <a:pt x="2447" y="555"/>
                    <a:pt x="1859" y="1"/>
                    <a:pt x="120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9" name="CustomShape 174"/>
            <p:cNvSpPr/>
            <p:nvPr/>
          </p:nvSpPr>
          <p:spPr>
            <a:xfrm>
              <a:off x="10199520" y="122760"/>
              <a:ext cx="46800" cy="46080"/>
            </a:xfrm>
            <a:custGeom>
              <a:avLst/>
              <a:gdLst/>
              <a:ahLst/>
              <a:rect l="l" t="t" r="r" b="b"/>
              <a:pathLst>
                <a:path w="2545" h="2513">
                  <a:moveTo>
                    <a:pt x="1273" y="0"/>
                  </a:moveTo>
                  <a:cubicBezTo>
                    <a:pt x="588" y="0"/>
                    <a:pt x="1" y="555"/>
                    <a:pt x="1" y="1240"/>
                  </a:cubicBezTo>
                  <a:cubicBezTo>
                    <a:pt x="1" y="1925"/>
                    <a:pt x="588" y="2512"/>
                    <a:pt x="1273" y="2512"/>
                  </a:cubicBezTo>
                  <a:cubicBezTo>
                    <a:pt x="1958" y="2512"/>
                    <a:pt x="2545" y="1958"/>
                    <a:pt x="2545" y="1240"/>
                  </a:cubicBezTo>
                  <a:cubicBezTo>
                    <a:pt x="2545" y="555"/>
                    <a:pt x="1958" y="33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0" name="CustomShape 175"/>
            <p:cNvSpPr/>
            <p:nvPr/>
          </p:nvSpPr>
          <p:spPr>
            <a:xfrm>
              <a:off x="10292400" y="215280"/>
              <a:ext cx="46800" cy="46800"/>
            </a:xfrm>
            <a:custGeom>
              <a:avLst/>
              <a:gdLst/>
              <a:ahLst/>
              <a:rect l="l" t="t" r="r" b="b"/>
              <a:pathLst>
                <a:path w="2546" h="2547">
                  <a:moveTo>
                    <a:pt x="1328" y="1"/>
                  </a:moveTo>
                  <a:cubicBezTo>
                    <a:pt x="1310" y="1"/>
                    <a:pt x="1291" y="1"/>
                    <a:pt x="1273" y="2"/>
                  </a:cubicBezTo>
                  <a:cubicBezTo>
                    <a:pt x="556" y="2"/>
                    <a:pt x="1" y="589"/>
                    <a:pt x="1" y="1274"/>
                  </a:cubicBezTo>
                  <a:cubicBezTo>
                    <a:pt x="1" y="1959"/>
                    <a:pt x="588" y="2547"/>
                    <a:pt x="1273" y="2547"/>
                  </a:cubicBezTo>
                  <a:cubicBezTo>
                    <a:pt x="1958" y="2547"/>
                    <a:pt x="2545" y="1959"/>
                    <a:pt x="2545" y="1274"/>
                  </a:cubicBezTo>
                  <a:cubicBezTo>
                    <a:pt x="2545" y="576"/>
                    <a:pt x="1989" y="1"/>
                    <a:pt x="132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1" name="CustomShape 176"/>
            <p:cNvSpPr/>
            <p:nvPr/>
          </p:nvSpPr>
          <p:spPr>
            <a:xfrm>
              <a:off x="10377000" y="313560"/>
              <a:ext cx="47880" cy="47880"/>
            </a:xfrm>
            <a:custGeom>
              <a:avLst/>
              <a:gdLst/>
              <a:ahLst/>
              <a:rect l="l" t="t" r="r" b="b"/>
              <a:pathLst>
                <a:path w="2611" h="2610">
                  <a:moveTo>
                    <a:pt x="1306" y="0"/>
                  </a:moveTo>
                  <a:cubicBezTo>
                    <a:pt x="588" y="0"/>
                    <a:pt x="1" y="555"/>
                    <a:pt x="1" y="1305"/>
                  </a:cubicBezTo>
                  <a:cubicBezTo>
                    <a:pt x="1" y="2023"/>
                    <a:pt x="588" y="2610"/>
                    <a:pt x="1306" y="2610"/>
                  </a:cubicBezTo>
                  <a:cubicBezTo>
                    <a:pt x="2056" y="2610"/>
                    <a:pt x="2610" y="2023"/>
                    <a:pt x="2610" y="1305"/>
                  </a:cubicBezTo>
                  <a:cubicBezTo>
                    <a:pt x="2610" y="555"/>
                    <a:pt x="2056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2" name="CustomShape 177"/>
            <p:cNvSpPr/>
            <p:nvPr/>
          </p:nvSpPr>
          <p:spPr>
            <a:xfrm>
              <a:off x="10454400" y="417600"/>
              <a:ext cx="49320" cy="49680"/>
            </a:xfrm>
            <a:custGeom>
              <a:avLst/>
              <a:gdLst/>
              <a:ahLst/>
              <a:rect l="l" t="t" r="r" b="b"/>
              <a:pathLst>
                <a:path w="2675" h="2709">
                  <a:moveTo>
                    <a:pt x="1338" y="1"/>
                  </a:moveTo>
                  <a:cubicBezTo>
                    <a:pt x="587" y="1"/>
                    <a:pt x="0" y="621"/>
                    <a:pt x="0" y="1371"/>
                  </a:cubicBezTo>
                  <a:cubicBezTo>
                    <a:pt x="0" y="2089"/>
                    <a:pt x="587" y="2708"/>
                    <a:pt x="1338" y="2708"/>
                  </a:cubicBezTo>
                  <a:cubicBezTo>
                    <a:pt x="2055" y="2708"/>
                    <a:pt x="2675" y="2089"/>
                    <a:pt x="2675" y="1371"/>
                  </a:cubicBezTo>
                  <a:cubicBezTo>
                    <a:pt x="2675" y="621"/>
                    <a:pt x="2055" y="1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3" name="CustomShape 178"/>
            <p:cNvSpPr/>
            <p:nvPr/>
          </p:nvSpPr>
          <p:spPr>
            <a:xfrm>
              <a:off x="10522800" y="528120"/>
              <a:ext cx="51120" cy="51120"/>
            </a:xfrm>
            <a:custGeom>
              <a:avLst/>
              <a:gdLst/>
              <a:ahLst/>
              <a:rect l="l" t="t" r="r" b="b"/>
              <a:pathLst>
                <a:path w="2773" h="2774">
                  <a:moveTo>
                    <a:pt x="1403" y="0"/>
                  </a:moveTo>
                  <a:cubicBezTo>
                    <a:pt x="620" y="0"/>
                    <a:pt x="0" y="588"/>
                    <a:pt x="0" y="1370"/>
                  </a:cubicBezTo>
                  <a:cubicBezTo>
                    <a:pt x="0" y="2153"/>
                    <a:pt x="620" y="2773"/>
                    <a:pt x="1403" y="2773"/>
                  </a:cubicBezTo>
                  <a:cubicBezTo>
                    <a:pt x="2186" y="2773"/>
                    <a:pt x="2773" y="2153"/>
                    <a:pt x="2773" y="1370"/>
                  </a:cubicBezTo>
                  <a:cubicBezTo>
                    <a:pt x="2773" y="588"/>
                    <a:pt x="2186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4" name="CustomShape 179"/>
            <p:cNvSpPr/>
            <p:nvPr/>
          </p:nvSpPr>
          <p:spPr>
            <a:xfrm>
              <a:off x="10582920" y="642960"/>
              <a:ext cx="52920" cy="52200"/>
            </a:xfrm>
            <a:custGeom>
              <a:avLst/>
              <a:gdLst/>
              <a:ahLst/>
              <a:rect l="l" t="t" r="r" b="b"/>
              <a:pathLst>
                <a:path w="2871" h="2839">
                  <a:moveTo>
                    <a:pt x="1435" y="0"/>
                  </a:moveTo>
                  <a:cubicBezTo>
                    <a:pt x="620" y="0"/>
                    <a:pt x="0" y="620"/>
                    <a:pt x="0" y="1435"/>
                  </a:cubicBezTo>
                  <a:cubicBezTo>
                    <a:pt x="0" y="2251"/>
                    <a:pt x="653" y="2838"/>
                    <a:pt x="1435" y="2838"/>
                  </a:cubicBezTo>
                  <a:cubicBezTo>
                    <a:pt x="2251" y="2838"/>
                    <a:pt x="2871" y="2186"/>
                    <a:pt x="2871" y="1435"/>
                  </a:cubicBezTo>
                  <a:cubicBezTo>
                    <a:pt x="2871" y="653"/>
                    <a:pt x="2251" y="0"/>
                    <a:pt x="143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5" name="CustomShape 180"/>
            <p:cNvSpPr/>
            <p:nvPr/>
          </p:nvSpPr>
          <p:spPr>
            <a:xfrm>
              <a:off x="10636200" y="762840"/>
              <a:ext cx="52200" cy="52200"/>
            </a:xfrm>
            <a:custGeom>
              <a:avLst/>
              <a:gdLst/>
              <a:ahLst/>
              <a:rect l="l" t="t" r="r" b="b"/>
              <a:pathLst>
                <a:path w="2839" h="2839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186" y="2838"/>
                    <a:pt x="2839" y="2186"/>
                    <a:pt x="2839" y="1403"/>
                  </a:cubicBezTo>
                  <a:cubicBezTo>
                    <a:pt x="2839" y="653"/>
                    <a:pt x="2186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6" name="CustomShape 181"/>
            <p:cNvSpPr/>
            <p:nvPr/>
          </p:nvSpPr>
          <p:spPr>
            <a:xfrm>
              <a:off x="10679760" y="885600"/>
              <a:ext cx="52920" cy="52920"/>
            </a:xfrm>
            <a:custGeom>
              <a:avLst/>
              <a:gdLst/>
              <a:ahLst/>
              <a:rect l="l" t="t" r="r" b="b"/>
              <a:pathLst>
                <a:path w="2871" h="2871">
                  <a:moveTo>
                    <a:pt x="1436" y="0"/>
                  </a:moveTo>
                  <a:cubicBezTo>
                    <a:pt x="653" y="0"/>
                    <a:pt x="0" y="653"/>
                    <a:pt x="0" y="1436"/>
                  </a:cubicBezTo>
                  <a:cubicBezTo>
                    <a:pt x="0" y="2218"/>
                    <a:pt x="653" y="2871"/>
                    <a:pt x="1436" y="2871"/>
                  </a:cubicBezTo>
                  <a:cubicBezTo>
                    <a:pt x="2218" y="2871"/>
                    <a:pt x="2871" y="2218"/>
                    <a:pt x="2871" y="1436"/>
                  </a:cubicBezTo>
                  <a:cubicBezTo>
                    <a:pt x="2871" y="653"/>
                    <a:pt x="2218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7" name="CustomShape 182"/>
            <p:cNvSpPr/>
            <p:nvPr/>
          </p:nvSpPr>
          <p:spPr>
            <a:xfrm>
              <a:off x="10713960" y="1012320"/>
              <a:ext cx="52200" cy="52920"/>
            </a:xfrm>
            <a:custGeom>
              <a:avLst/>
              <a:gdLst/>
              <a:ahLst/>
              <a:rect l="l" t="t" r="r" b="b"/>
              <a:pathLst>
                <a:path w="2839" h="2873">
                  <a:moveTo>
                    <a:pt x="1460" y="0"/>
                  </a:moveTo>
                  <a:cubicBezTo>
                    <a:pt x="1441" y="0"/>
                    <a:pt x="1422" y="1"/>
                    <a:pt x="1403" y="1"/>
                  </a:cubicBezTo>
                  <a:cubicBezTo>
                    <a:pt x="653" y="1"/>
                    <a:pt x="1" y="621"/>
                    <a:pt x="1" y="1437"/>
                  </a:cubicBezTo>
                  <a:cubicBezTo>
                    <a:pt x="1" y="2220"/>
                    <a:pt x="588" y="2872"/>
                    <a:pt x="1403" y="2872"/>
                  </a:cubicBezTo>
                  <a:cubicBezTo>
                    <a:pt x="2186" y="2872"/>
                    <a:pt x="2839" y="2252"/>
                    <a:pt x="2839" y="1437"/>
                  </a:cubicBezTo>
                  <a:cubicBezTo>
                    <a:pt x="2839" y="641"/>
                    <a:pt x="221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8" name="CustomShape 183"/>
            <p:cNvSpPr/>
            <p:nvPr/>
          </p:nvSpPr>
          <p:spPr>
            <a:xfrm>
              <a:off x="10737000" y="1140480"/>
              <a:ext cx="54000" cy="54000"/>
            </a:xfrm>
            <a:custGeom>
              <a:avLst/>
              <a:gdLst/>
              <a:ahLst/>
              <a:rect l="l" t="t" r="r" b="b"/>
              <a:pathLst>
                <a:path w="2936" h="2937">
                  <a:moveTo>
                    <a:pt x="1468" y="1"/>
                  </a:moveTo>
                  <a:cubicBezTo>
                    <a:pt x="653" y="1"/>
                    <a:pt x="0" y="653"/>
                    <a:pt x="0" y="1469"/>
                  </a:cubicBezTo>
                  <a:cubicBezTo>
                    <a:pt x="0" y="2284"/>
                    <a:pt x="653" y="2937"/>
                    <a:pt x="1468" y="2937"/>
                  </a:cubicBezTo>
                  <a:cubicBezTo>
                    <a:pt x="2284" y="2937"/>
                    <a:pt x="2936" y="2284"/>
                    <a:pt x="2936" y="1469"/>
                  </a:cubicBezTo>
                  <a:cubicBezTo>
                    <a:pt x="2936" y="653"/>
                    <a:pt x="2284" y="1"/>
                    <a:pt x="146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9" name="CustomShape 184"/>
            <p:cNvSpPr/>
            <p:nvPr/>
          </p:nvSpPr>
          <p:spPr>
            <a:xfrm>
              <a:off x="10752120" y="127008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6">
                  <a:moveTo>
                    <a:pt x="1469" y="0"/>
                  </a:moveTo>
                  <a:cubicBezTo>
                    <a:pt x="653" y="0"/>
                    <a:pt x="1" y="653"/>
                    <a:pt x="1" y="1468"/>
                  </a:cubicBezTo>
                  <a:cubicBezTo>
                    <a:pt x="1" y="2284"/>
                    <a:pt x="653" y="2936"/>
                    <a:pt x="1469" y="2936"/>
                  </a:cubicBezTo>
                  <a:cubicBezTo>
                    <a:pt x="2284" y="2936"/>
                    <a:pt x="2936" y="2284"/>
                    <a:pt x="2936" y="1468"/>
                  </a:cubicBezTo>
                  <a:cubicBezTo>
                    <a:pt x="2936" y="653"/>
                    <a:pt x="2251" y="0"/>
                    <a:pt x="14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0" name="CustomShape 185"/>
            <p:cNvSpPr/>
            <p:nvPr/>
          </p:nvSpPr>
          <p:spPr>
            <a:xfrm>
              <a:off x="10693440" y="142560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0"/>
                  </a:moveTo>
                  <a:cubicBezTo>
                    <a:pt x="66" y="0"/>
                    <a:pt x="1" y="98"/>
                    <a:pt x="1" y="196"/>
                  </a:cubicBezTo>
                  <a:cubicBezTo>
                    <a:pt x="1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1" name="CustomShape 186"/>
            <p:cNvSpPr/>
            <p:nvPr/>
          </p:nvSpPr>
          <p:spPr>
            <a:xfrm>
              <a:off x="10687680" y="15552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66" y="1"/>
                    <a:pt x="0" y="131"/>
                    <a:pt x="0" y="229"/>
                  </a:cubicBezTo>
                  <a:cubicBezTo>
                    <a:pt x="0" y="425"/>
                    <a:pt x="131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99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2" name="CustomShape 187"/>
            <p:cNvSpPr/>
            <p:nvPr/>
          </p:nvSpPr>
          <p:spPr>
            <a:xfrm>
              <a:off x="10672560" y="168444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131" y="0"/>
                    <a:pt x="1" y="131"/>
                    <a:pt x="1" y="229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3" name="CustomShape 188"/>
            <p:cNvSpPr/>
            <p:nvPr/>
          </p:nvSpPr>
          <p:spPr>
            <a:xfrm>
              <a:off x="10645200" y="181116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1"/>
                  </a:moveTo>
                  <a:cubicBezTo>
                    <a:pt x="131" y="1"/>
                    <a:pt x="1" y="164"/>
                    <a:pt x="1" y="327"/>
                  </a:cubicBezTo>
                  <a:cubicBezTo>
                    <a:pt x="1" y="522"/>
                    <a:pt x="164" y="653"/>
                    <a:pt x="327" y="653"/>
                  </a:cubicBezTo>
                  <a:cubicBezTo>
                    <a:pt x="523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4" name="CustomShape 189"/>
            <p:cNvSpPr/>
            <p:nvPr/>
          </p:nvSpPr>
          <p:spPr>
            <a:xfrm>
              <a:off x="10608840" y="193572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60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555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5" name="CustomShape 190"/>
            <p:cNvSpPr/>
            <p:nvPr/>
          </p:nvSpPr>
          <p:spPr>
            <a:xfrm>
              <a:off x="10562040" y="205704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8">
                  <a:moveTo>
                    <a:pt x="513" y="0"/>
                  </a:moveTo>
                  <a:cubicBezTo>
                    <a:pt x="495" y="0"/>
                    <a:pt x="476" y="1"/>
                    <a:pt x="457" y="4"/>
                  </a:cubicBezTo>
                  <a:cubicBezTo>
                    <a:pt x="196" y="4"/>
                    <a:pt x="0" y="200"/>
                    <a:pt x="0" y="461"/>
                  </a:cubicBezTo>
                  <a:cubicBezTo>
                    <a:pt x="0" y="721"/>
                    <a:pt x="196" y="917"/>
                    <a:pt x="457" y="917"/>
                  </a:cubicBezTo>
                  <a:cubicBezTo>
                    <a:pt x="718" y="917"/>
                    <a:pt x="914" y="721"/>
                    <a:pt x="914" y="461"/>
                  </a:cubicBezTo>
                  <a:cubicBezTo>
                    <a:pt x="914" y="188"/>
                    <a:pt x="746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6" name="CustomShape 191"/>
            <p:cNvSpPr/>
            <p:nvPr/>
          </p:nvSpPr>
          <p:spPr>
            <a:xfrm>
              <a:off x="10506240" y="2174040"/>
              <a:ext cx="19080" cy="19800"/>
            </a:xfrm>
            <a:custGeom>
              <a:avLst/>
              <a:gdLst/>
              <a:ahLst/>
              <a:rect l="l" t="t" r="r" b="b"/>
              <a:pathLst>
                <a:path w="1045" h="108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7" name="CustomShape 192"/>
            <p:cNvSpPr/>
            <p:nvPr/>
          </p:nvSpPr>
          <p:spPr>
            <a:xfrm>
              <a:off x="10438560" y="2285280"/>
              <a:ext cx="24480" cy="23760"/>
            </a:xfrm>
            <a:custGeom>
              <a:avLst/>
              <a:gdLst/>
              <a:ahLst/>
              <a:rect l="l" t="t" r="r" b="b"/>
              <a:pathLst>
                <a:path w="1339" h="1305">
                  <a:moveTo>
                    <a:pt x="653" y="0"/>
                  </a:moveTo>
                  <a:cubicBezTo>
                    <a:pt x="295" y="0"/>
                    <a:pt x="1" y="294"/>
                    <a:pt x="1" y="653"/>
                  </a:cubicBezTo>
                  <a:cubicBezTo>
                    <a:pt x="1" y="1011"/>
                    <a:pt x="295" y="1305"/>
                    <a:pt x="653" y="1305"/>
                  </a:cubicBezTo>
                  <a:cubicBezTo>
                    <a:pt x="1045" y="1305"/>
                    <a:pt x="1338" y="1011"/>
                    <a:pt x="1338" y="653"/>
                  </a:cubicBezTo>
                  <a:cubicBezTo>
                    <a:pt x="1338" y="326"/>
                    <a:pt x="1045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8" name="CustomShape 193"/>
            <p:cNvSpPr/>
            <p:nvPr/>
          </p:nvSpPr>
          <p:spPr>
            <a:xfrm>
              <a:off x="10365120" y="23922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3"/>
                    <a:pt x="327" y="1469"/>
                    <a:pt x="751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9" name="CustomShape 194"/>
            <p:cNvSpPr/>
            <p:nvPr/>
          </p:nvSpPr>
          <p:spPr>
            <a:xfrm>
              <a:off x="10283040" y="24937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1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2" y="1631"/>
                    <a:pt x="1631" y="1272"/>
                    <a:pt x="1631" y="816"/>
                  </a:cubicBezTo>
                  <a:cubicBezTo>
                    <a:pt x="1631" y="359"/>
                    <a:pt x="1272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0" name="CustomShape 195"/>
            <p:cNvSpPr/>
            <p:nvPr/>
          </p:nvSpPr>
          <p:spPr>
            <a:xfrm>
              <a:off x="10193040" y="25880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1"/>
                  </a:moveTo>
                  <a:cubicBezTo>
                    <a:pt x="425" y="1"/>
                    <a:pt x="1" y="425"/>
                    <a:pt x="1" y="914"/>
                  </a:cubicBezTo>
                  <a:cubicBezTo>
                    <a:pt x="1" y="1403"/>
                    <a:pt x="425" y="1795"/>
                    <a:pt x="914" y="1795"/>
                  </a:cubicBezTo>
                  <a:cubicBezTo>
                    <a:pt x="1403" y="1795"/>
                    <a:pt x="1795" y="1403"/>
                    <a:pt x="1795" y="914"/>
                  </a:cubicBezTo>
                  <a:cubicBezTo>
                    <a:pt x="1795" y="425"/>
                    <a:pt x="1403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1" name="CustomShape 196"/>
            <p:cNvSpPr/>
            <p:nvPr/>
          </p:nvSpPr>
          <p:spPr>
            <a:xfrm>
              <a:off x="10095840" y="2674800"/>
              <a:ext cx="36000" cy="36000"/>
            </a:xfrm>
            <a:custGeom>
              <a:avLst/>
              <a:gdLst/>
              <a:ahLst/>
              <a:rect l="l" t="t" r="r" b="b"/>
              <a:pathLst>
                <a:path w="1959" h="1959">
                  <a:moveTo>
                    <a:pt x="980" y="1"/>
                  </a:moveTo>
                  <a:cubicBezTo>
                    <a:pt x="458" y="1"/>
                    <a:pt x="1" y="458"/>
                    <a:pt x="1" y="980"/>
                  </a:cubicBezTo>
                  <a:cubicBezTo>
                    <a:pt x="1" y="1501"/>
                    <a:pt x="458" y="1958"/>
                    <a:pt x="980" y="1958"/>
                  </a:cubicBezTo>
                  <a:cubicBezTo>
                    <a:pt x="1501" y="1958"/>
                    <a:pt x="1958" y="1501"/>
                    <a:pt x="1958" y="980"/>
                  </a:cubicBezTo>
                  <a:cubicBezTo>
                    <a:pt x="1958" y="458"/>
                    <a:pt x="1501" y="1"/>
                    <a:pt x="98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2" name="CustomShape 197"/>
            <p:cNvSpPr/>
            <p:nvPr/>
          </p:nvSpPr>
          <p:spPr>
            <a:xfrm>
              <a:off x="9992520" y="275472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7"/>
                    <a:pt x="1" y="1045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5"/>
                  </a:cubicBezTo>
                  <a:cubicBezTo>
                    <a:pt x="2023" y="490"/>
                    <a:pt x="1567" y="66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3" name="CustomShape 198"/>
            <p:cNvSpPr/>
            <p:nvPr/>
          </p:nvSpPr>
          <p:spPr>
            <a:xfrm>
              <a:off x="9882720" y="282708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7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57"/>
                    <a:pt x="1696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4" name="CustomShape 199"/>
            <p:cNvSpPr/>
            <p:nvPr/>
          </p:nvSpPr>
          <p:spPr>
            <a:xfrm>
              <a:off x="9769680" y="289044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44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31"/>
                    <a:pt x="489" y="2121"/>
                    <a:pt x="1044" y="2121"/>
                  </a:cubicBezTo>
                  <a:cubicBezTo>
                    <a:pt x="1631" y="2121"/>
                    <a:pt x="2120" y="1631"/>
                    <a:pt x="2120" y="1077"/>
                  </a:cubicBezTo>
                  <a:cubicBezTo>
                    <a:pt x="2120" y="490"/>
                    <a:pt x="1631" y="0"/>
                    <a:pt x="104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5" name="CustomShape 200"/>
            <p:cNvSpPr/>
            <p:nvPr/>
          </p:nvSpPr>
          <p:spPr>
            <a:xfrm>
              <a:off x="9650520" y="2945880"/>
              <a:ext cx="39600" cy="38880"/>
            </a:xfrm>
            <a:custGeom>
              <a:avLst/>
              <a:gdLst/>
              <a:ahLst/>
              <a:rect l="l" t="t" r="r" b="b"/>
              <a:pathLst>
                <a:path w="2153" h="2121">
                  <a:moveTo>
                    <a:pt x="1077" y="0"/>
                  </a:moveTo>
                  <a:cubicBezTo>
                    <a:pt x="489" y="0"/>
                    <a:pt x="0" y="490"/>
                    <a:pt x="0" y="1044"/>
                  </a:cubicBezTo>
                  <a:cubicBezTo>
                    <a:pt x="0" y="1631"/>
                    <a:pt x="489" y="2121"/>
                    <a:pt x="1077" y="2121"/>
                  </a:cubicBezTo>
                  <a:cubicBezTo>
                    <a:pt x="1664" y="2121"/>
                    <a:pt x="2153" y="1631"/>
                    <a:pt x="2153" y="1044"/>
                  </a:cubicBezTo>
                  <a:cubicBezTo>
                    <a:pt x="2153" y="490"/>
                    <a:pt x="1664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6" name="CustomShape 201"/>
            <p:cNvSpPr/>
            <p:nvPr/>
          </p:nvSpPr>
          <p:spPr>
            <a:xfrm>
              <a:off x="9529200" y="299268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0" y="457"/>
                    <a:pt x="0" y="979"/>
                  </a:cubicBezTo>
                  <a:cubicBezTo>
                    <a:pt x="0" y="1501"/>
                    <a:pt x="457" y="1957"/>
                    <a:pt x="979" y="1957"/>
                  </a:cubicBezTo>
                  <a:cubicBezTo>
                    <a:pt x="1501" y="1957"/>
                    <a:pt x="1958" y="1501"/>
                    <a:pt x="1958" y="979"/>
                  </a:cubicBezTo>
                  <a:cubicBezTo>
                    <a:pt x="1958" y="457"/>
                    <a:pt x="1566" y="33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7" name="CustomShape 202"/>
            <p:cNvSpPr/>
            <p:nvPr/>
          </p:nvSpPr>
          <p:spPr>
            <a:xfrm>
              <a:off x="9409680" y="303372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0"/>
                  </a:moveTo>
                  <a:cubicBezTo>
                    <a:pt x="327" y="0"/>
                    <a:pt x="1" y="261"/>
                    <a:pt x="1" y="685"/>
                  </a:cubicBezTo>
                  <a:cubicBezTo>
                    <a:pt x="1" y="1044"/>
                    <a:pt x="262" y="1370"/>
                    <a:pt x="686" y="1370"/>
                  </a:cubicBezTo>
                  <a:cubicBezTo>
                    <a:pt x="1045" y="1370"/>
                    <a:pt x="1371" y="1077"/>
                    <a:pt x="1371" y="685"/>
                  </a:cubicBezTo>
                  <a:cubicBezTo>
                    <a:pt x="1371" y="326"/>
                    <a:pt x="1077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8" name="CustomShape 203"/>
            <p:cNvSpPr/>
            <p:nvPr/>
          </p:nvSpPr>
          <p:spPr>
            <a:xfrm>
              <a:off x="9287640" y="306504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5">
                  <a:moveTo>
                    <a:pt x="435" y="1"/>
                  </a:moveTo>
                  <a:cubicBezTo>
                    <a:pt x="421" y="1"/>
                    <a:pt x="406" y="2"/>
                    <a:pt x="392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2"/>
                    <a:pt x="164" y="755"/>
                    <a:pt x="392" y="755"/>
                  </a:cubicBezTo>
                  <a:cubicBezTo>
                    <a:pt x="588" y="755"/>
                    <a:pt x="751" y="592"/>
                    <a:pt x="751" y="363"/>
                  </a:cubicBezTo>
                  <a:cubicBezTo>
                    <a:pt x="751" y="182"/>
                    <a:pt x="611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9" name="CustomShape 204"/>
            <p:cNvSpPr/>
            <p:nvPr/>
          </p:nvSpPr>
          <p:spPr>
            <a:xfrm>
              <a:off x="9160920" y="30837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98" y="1"/>
                    <a:pt x="0" y="98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0" name="CustomShape 205"/>
            <p:cNvSpPr/>
            <p:nvPr/>
          </p:nvSpPr>
          <p:spPr>
            <a:xfrm>
              <a:off x="9032760" y="3090960"/>
              <a:ext cx="2520" cy="2520"/>
            </a:xfrm>
            <a:custGeom>
              <a:avLst/>
              <a:gdLst/>
              <a:ahLst/>
              <a:rect l="l" t="t" r="r" b="b"/>
              <a:pathLst>
                <a:path w="165" h="164">
                  <a:moveTo>
                    <a:pt x="66" y="0"/>
                  </a:moveTo>
                  <a:cubicBezTo>
                    <a:pt x="34" y="0"/>
                    <a:pt x="1" y="33"/>
                    <a:pt x="1" y="65"/>
                  </a:cubicBezTo>
                  <a:cubicBezTo>
                    <a:pt x="1" y="98"/>
                    <a:pt x="34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1" name="CustomShape 206"/>
            <p:cNvSpPr/>
            <p:nvPr/>
          </p:nvSpPr>
          <p:spPr>
            <a:xfrm>
              <a:off x="8902440" y="308556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98"/>
                    <a:pt x="33" y="164"/>
                    <a:pt x="65" y="164"/>
                  </a:cubicBezTo>
                  <a:cubicBezTo>
                    <a:pt x="98" y="164"/>
                    <a:pt x="163" y="131"/>
                    <a:pt x="163" y="66"/>
                  </a:cubicBezTo>
                  <a:cubicBezTo>
                    <a:pt x="163" y="3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2" name="CustomShape 207"/>
            <p:cNvSpPr/>
            <p:nvPr/>
          </p:nvSpPr>
          <p:spPr>
            <a:xfrm>
              <a:off x="8772480" y="30704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5">
                  <a:moveTo>
                    <a:pt x="66" y="1"/>
                  </a:moveTo>
                  <a:cubicBezTo>
                    <a:pt x="33" y="1"/>
                    <a:pt x="1" y="34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99" y="164"/>
                    <a:pt x="164" y="131"/>
                    <a:pt x="164" y="66"/>
                  </a:cubicBezTo>
                  <a:cubicBezTo>
                    <a:pt x="164" y="34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3" name="CustomShape 208"/>
            <p:cNvSpPr/>
            <p:nvPr/>
          </p:nvSpPr>
          <p:spPr>
            <a:xfrm>
              <a:off x="8644680" y="30445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0"/>
                  </a:moveTo>
                  <a:cubicBezTo>
                    <a:pt x="66" y="0"/>
                    <a:pt x="0" y="66"/>
                    <a:pt x="0" y="98"/>
                  </a:cubicBezTo>
                  <a:cubicBezTo>
                    <a:pt x="0" y="131"/>
                    <a:pt x="66" y="163"/>
                    <a:pt x="98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4" name="CustomShape 209"/>
            <p:cNvSpPr/>
            <p:nvPr/>
          </p:nvSpPr>
          <p:spPr>
            <a:xfrm>
              <a:off x="8517960" y="300816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5" y="0"/>
                    <a:pt x="0" y="98"/>
                    <a:pt x="0" y="131"/>
                  </a:cubicBezTo>
                  <a:cubicBezTo>
                    <a:pt x="0" y="228"/>
                    <a:pt x="98" y="261"/>
                    <a:pt x="131" y="261"/>
                  </a:cubicBezTo>
                  <a:cubicBezTo>
                    <a:pt x="229" y="261"/>
                    <a:pt x="261" y="163"/>
                    <a:pt x="261" y="131"/>
                  </a:cubicBezTo>
                  <a:cubicBezTo>
                    <a:pt x="261" y="98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5" name="CustomShape 210"/>
            <p:cNvSpPr/>
            <p:nvPr/>
          </p:nvSpPr>
          <p:spPr>
            <a:xfrm>
              <a:off x="8395920" y="2962800"/>
              <a:ext cx="3960" cy="4320"/>
            </a:xfrm>
            <a:custGeom>
              <a:avLst/>
              <a:gdLst/>
              <a:ahLst/>
              <a:rect l="l" t="t" r="r" b="b"/>
              <a:pathLst>
                <a:path w="230" h="262">
                  <a:moveTo>
                    <a:pt x="131" y="1"/>
                  </a:moveTo>
                  <a:cubicBezTo>
                    <a:pt x="34" y="1"/>
                    <a:pt x="1" y="66"/>
                    <a:pt x="1" y="131"/>
                  </a:cubicBezTo>
                  <a:cubicBezTo>
                    <a:pt x="1" y="229"/>
                    <a:pt x="34" y="262"/>
                    <a:pt x="131" y="262"/>
                  </a:cubicBezTo>
                  <a:cubicBezTo>
                    <a:pt x="197" y="262"/>
                    <a:pt x="229" y="229"/>
                    <a:pt x="229" y="131"/>
                  </a:cubicBezTo>
                  <a:cubicBezTo>
                    <a:pt x="229" y="99"/>
                    <a:pt x="164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6" name="CustomShape 211"/>
            <p:cNvSpPr/>
            <p:nvPr/>
          </p:nvSpPr>
          <p:spPr>
            <a:xfrm>
              <a:off x="8276400" y="29080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33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7" name="CustomShape 212"/>
            <p:cNvSpPr/>
            <p:nvPr/>
          </p:nvSpPr>
          <p:spPr>
            <a:xfrm>
              <a:off x="8161560" y="284328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3">
                  <a:moveTo>
                    <a:pt x="229" y="1"/>
                  </a:moveTo>
                  <a:cubicBezTo>
                    <a:pt x="98" y="1"/>
                    <a:pt x="0" y="66"/>
                    <a:pt x="0" y="197"/>
                  </a:cubicBezTo>
                  <a:cubicBezTo>
                    <a:pt x="0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8" name="CustomShape 213"/>
            <p:cNvSpPr/>
            <p:nvPr/>
          </p:nvSpPr>
          <p:spPr>
            <a:xfrm>
              <a:off x="8052120" y="27698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59" y="490"/>
                    <a:pt x="490" y="392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9" name="CustomShape 214"/>
            <p:cNvSpPr/>
            <p:nvPr/>
          </p:nvSpPr>
          <p:spPr>
            <a:xfrm>
              <a:off x="7949520" y="2687400"/>
              <a:ext cx="10440" cy="10440"/>
            </a:xfrm>
            <a:custGeom>
              <a:avLst/>
              <a:gdLst/>
              <a:ahLst/>
              <a:rect l="l" t="t" r="r" b="b"/>
              <a:pathLst>
                <a:path w="589" h="589">
                  <a:moveTo>
                    <a:pt x="294" y="1"/>
                  </a:moveTo>
                  <a:cubicBezTo>
                    <a:pt x="131" y="1"/>
                    <a:pt x="1" y="131"/>
                    <a:pt x="1" y="295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8" y="588"/>
                    <a:pt x="588" y="458"/>
                    <a:pt x="588" y="295"/>
                  </a:cubicBezTo>
                  <a:cubicBezTo>
                    <a:pt x="588" y="16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0" name="CustomShape 215"/>
            <p:cNvSpPr/>
            <p:nvPr/>
          </p:nvSpPr>
          <p:spPr>
            <a:xfrm>
              <a:off x="7853040" y="259884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99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1" name="CustomShape 216"/>
            <p:cNvSpPr/>
            <p:nvPr/>
          </p:nvSpPr>
          <p:spPr>
            <a:xfrm>
              <a:off x="7763040" y="250200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59" y="718"/>
                  </a:cubicBezTo>
                  <a:cubicBezTo>
                    <a:pt x="588" y="718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2" name="CustomShape 217"/>
            <p:cNvSpPr/>
            <p:nvPr/>
          </p:nvSpPr>
          <p:spPr>
            <a:xfrm>
              <a:off x="7680960" y="239760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0"/>
                  </a:moveTo>
                  <a:cubicBezTo>
                    <a:pt x="196" y="0"/>
                    <a:pt x="0" y="196"/>
                    <a:pt x="0" y="457"/>
                  </a:cubicBezTo>
                  <a:cubicBezTo>
                    <a:pt x="0" y="685"/>
                    <a:pt x="196" y="914"/>
                    <a:pt x="457" y="914"/>
                  </a:cubicBezTo>
                  <a:cubicBezTo>
                    <a:pt x="685" y="914"/>
                    <a:pt x="913" y="685"/>
                    <a:pt x="913" y="457"/>
                  </a:cubicBezTo>
                  <a:cubicBezTo>
                    <a:pt x="913" y="196"/>
                    <a:pt x="68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3" name="CustomShape 218"/>
            <p:cNvSpPr/>
            <p:nvPr/>
          </p:nvSpPr>
          <p:spPr>
            <a:xfrm>
              <a:off x="7607880" y="2288880"/>
              <a:ext cx="17640" cy="18000"/>
            </a:xfrm>
            <a:custGeom>
              <a:avLst/>
              <a:gdLst/>
              <a:ahLst/>
              <a:rect l="l" t="t" r="r" b="b"/>
              <a:pathLst>
                <a:path w="979" h="983">
                  <a:moveTo>
                    <a:pt x="534" y="1"/>
                  </a:moveTo>
                  <a:cubicBezTo>
                    <a:pt x="519" y="1"/>
                    <a:pt x="504" y="2"/>
                    <a:pt x="489" y="4"/>
                  </a:cubicBezTo>
                  <a:cubicBezTo>
                    <a:pt x="196" y="4"/>
                    <a:pt x="0" y="200"/>
                    <a:pt x="0" y="493"/>
                  </a:cubicBezTo>
                  <a:cubicBezTo>
                    <a:pt x="0" y="787"/>
                    <a:pt x="196" y="982"/>
                    <a:pt x="489" y="982"/>
                  </a:cubicBezTo>
                  <a:cubicBezTo>
                    <a:pt x="783" y="982"/>
                    <a:pt x="979" y="787"/>
                    <a:pt x="979" y="493"/>
                  </a:cubicBezTo>
                  <a:cubicBezTo>
                    <a:pt x="979" y="218"/>
                    <a:pt x="750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4" name="CustomShape 219"/>
            <p:cNvSpPr/>
            <p:nvPr/>
          </p:nvSpPr>
          <p:spPr>
            <a:xfrm>
              <a:off x="7541280" y="21736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0"/>
                  </a:moveTo>
                  <a:cubicBezTo>
                    <a:pt x="229" y="0"/>
                    <a:pt x="1" y="294"/>
                    <a:pt x="1" y="555"/>
                  </a:cubicBezTo>
                  <a:cubicBezTo>
                    <a:pt x="1" y="881"/>
                    <a:pt x="294" y="1142"/>
                    <a:pt x="555" y="1142"/>
                  </a:cubicBezTo>
                  <a:cubicBezTo>
                    <a:pt x="882" y="1142"/>
                    <a:pt x="1143" y="849"/>
                    <a:pt x="1143" y="555"/>
                  </a:cubicBezTo>
                  <a:cubicBezTo>
                    <a:pt x="1143" y="229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5" name="CustomShape 220"/>
            <p:cNvSpPr/>
            <p:nvPr/>
          </p:nvSpPr>
          <p:spPr>
            <a:xfrm>
              <a:off x="7486200" y="205416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1">
                  <a:moveTo>
                    <a:pt x="588" y="1"/>
                  </a:moveTo>
                  <a:cubicBezTo>
                    <a:pt x="261" y="1"/>
                    <a:pt x="0" y="294"/>
                    <a:pt x="0" y="621"/>
                  </a:cubicBezTo>
                  <a:cubicBezTo>
                    <a:pt x="0" y="947"/>
                    <a:pt x="261" y="1240"/>
                    <a:pt x="588" y="1240"/>
                  </a:cubicBezTo>
                  <a:cubicBezTo>
                    <a:pt x="914" y="1240"/>
                    <a:pt x="1207" y="947"/>
                    <a:pt x="1207" y="621"/>
                  </a:cubicBezTo>
                  <a:cubicBezTo>
                    <a:pt x="1207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6" name="CustomShape 221"/>
            <p:cNvSpPr/>
            <p:nvPr/>
          </p:nvSpPr>
          <p:spPr>
            <a:xfrm>
              <a:off x="7439760" y="193068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40">
                  <a:moveTo>
                    <a:pt x="707" y="0"/>
                  </a:moveTo>
                  <a:cubicBezTo>
                    <a:pt x="689" y="0"/>
                    <a:pt x="671" y="1"/>
                    <a:pt x="653" y="2"/>
                  </a:cubicBezTo>
                  <a:cubicBezTo>
                    <a:pt x="294" y="2"/>
                    <a:pt x="1" y="296"/>
                    <a:pt x="1" y="687"/>
                  </a:cubicBezTo>
                  <a:cubicBezTo>
                    <a:pt x="1" y="1046"/>
                    <a:pt x="294" y="1340"/>
                    <a:pt x="653" y="1340"/>
                  </a:cubicBezTo>
                  <a:cubicBezTo>
                    <a:pt x="1045" y="1340"/>
                    <a:pt x="1306" y="1046"/>
                    <a:pt x="1306" y="687"/>
                  </a:cubicBezTo>
                  <a:cubicBezTo>
                    <a:pt x="1306" y="314"/>
                    <a:pt x="1068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7" name="CustomShape 222"/>
            <p:cNvSpPr/>
            <p:nvPr/>
          </p:nvSpPr>
          <p:spPr>
            <a:xfrm>
              <a:off x="7403040" y="18036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92"/>
                    <a:pt x="1143" y="66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8" name="CustomShape 223"/>
            <p:cNvSpPr/>
            <p:nvPr/>
          </p:nvSpPr>
          <p:spPr>
            <a:xfrm>
              <a:off x="7376400" y="167544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0"/>
                  </a:moveTo>
                  <a:cubicBezTo>
                    <a:pt x="327" y="0"/>
                    <a:pt x="1" y="326"/>
                    <a:pt x="1" y="783"/>
                  </a:cubicBezTo>
                  <a:cubicBezTo>
                    <a:pt x="1" y="1207"/>
                    <a:pt x="392" y="1533"/>
                    <a:pt x="784" y="1533"/>
                  </a:cubicBezTo>
                  <a:cubicBezTo>
                    <a:pt x="1240" y="1533"/>
                    <a:pt x="1566" y="1174"/>
                    <a:pt x="1566" y="783"/>
                  </a:cubicBezTo>
                  <a:cubicBezTo>
                    <a:pt x="1566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9" name="CustomShape 224"/>
            <p:cNvSpPr/>
            <p:nvPr/>
          </p:nvSpPr>
          <p:spPr>
            <a:xfrm>
              <a:off x="7361280" y="15444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0" y="392"/>
                    <a:pt x="0" y="816"/>
                  </a:cubicBezTo>
                  <a:cubicBezTo>
                    <a:pt x="0" y="1273"/>
                    <a:pt x="392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0" name="CustomShape 225"/>
            <p:cNvSpPr/>
            <p:nvPr/>
          </p:nvSpPr>
          <p:spPr>
            <a:xfrm>
              <a:off x="7354080" y="14126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70"/>
                    <a:pt x="392" y="1795"/>
                    <a:pt x="881" y="1795"/>
                  </a:cubicBezTo>
                  <a:cubicBezTo>
                    <a:pt x="1371" y="1795"/>
                    <a:pt x="1795" y="1370"/>
                    <a:pt x="1795" y="881"/>
                  </a:cubicBezTo>
                  <a:cubicBezTo>
                    <a:pt x="1795" y="392"/>
                    <a:pt x="1436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1" name="CustomShape 226"/>
            <p:cNvSpPr/>
            <p:nvPr/>
          </p:nvSpPr>
          <p:spPr>
            <a:xfrm>
              <a:off x="7358400" y="128124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6" y="0"/>
                  </a:moveTo>
                  <a:cubicBezTo>
                    <a:pt x="424" y="0"/>
                    <a:pt x="0" y="424"/>
                    <a:pt x="0" y="946"/>
                  </a:cubicBezTo>
                  <a:cubicBezTo>
                    <a:pt x="0" y="1468"/>
                    <a:pt x="424" y="1892"/>
                    <a:pt x="946" y="1892"/>
                  </a:cubicBezTo>
                  <a:cubicBezTo>
                    <a:pt x="1468" y="1892"/>
                    <a:pt x="1892" y="1468"/>
                    <a:pt x="1892" y="946"/>
                  </a:cubicBezTo>
                  <a:cubicBezTo>
                    <a:pt x="1892" y="457"/>
                    <a:pt x="1468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2" name="CustomShape 227"/>
            <p:cNvSpPr/>
            <p:nvPr/>
          </p:nvSpPr>
          <p:spPr>
            <a:xfrm>
              <a:off x="7372800" y="1150560"/>
              <a:ext cx="36360" cy="36000"/>
            </a:xfrm>
            <a:custGeom>
              <a:avLst/>
              <a:gdLst/>
              <a:ahLst/>
              <a:rect l="l" t="t" r="r" b="b"/>
              <a:pathLst>
                <a:path w="1991" h="1958">
                  <a:moveTo>
                    <a:pt x="980" y="0"/>
                  </a:moveTo>
                  <a:cubicBezTo>
                    <a:pt x="458" y="0"/>
                    <a:pt x="1" y="457"/>
                    <a:pt x="1" y="979"/>
                  </a:cubicBezTo>
                  <a:cubicBezTo>
                    <a:pt x="1" y="1566"/>
                    <a:pt x="490" y="1958"/>
                    <a:pt x="1012" y="1958"/>
                  </a:cubicBezTo>
                  <a:cubicBezTo>
                    <a:pt x="1534" y="1958"/>
                    <a:pt x="1991" y="1501"/>
                    <a:pt x="1991" y="979"/>
                  </a:cubicBezTo>
                  <a:cubicBezTo>
                    <a:pt x="1991" y="457"/>
                    <a:pt x="1501" y="0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3" name="CustomShape 228"/>
            <p:cNvSpPr/>
            <p:nvPr/>
          </p:nvSpPr>
          <p:spPr>
            <a:xfrm>
              <a:off x="7396920" y="102132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2">
                  <a:moveTo>
                    <a:pt x="1077" y="1"/>
                  </a:moveTo>
                  <a:cubicBezTo>
                    <a:pt x="490" y="1"/>
                    <a:pt x="1" y="490"/>
                    <a:pt x="1" y="1077"/>
                  </a:cubicBezTo>
                  <a:cubicBezTo>
                    <a:pt x="1" y="1632"/>
                    <a:pt x="490" y="2121"/>
                    <a:pt x="1077" y="2121"/>
                  </a:cubicBezTo>
                  <a:cubicBezTo>
                    <a:pt x="1632" y="2121"/>
                    <a:pt x="2121" y="1632"/>
                    <a:pt x="2121" y="1077"/>
                  </a:cubicBezTo>
                  <a:cubicBezTo>
                    <a:pt x="2121" y="490"/>
                    <a:pt x="1632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4" name="CustomShape 229"/>
            <p:cNvSpPr/>
            <p:nvPr/>
          </p:nvSpPr>
          <p:spPr>
            <a:xfrm>
              <a:off x="7431840" y="89460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077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29"/>
                    <a:pt x="490" y="2219"/>
                    <a:pt x="1077" y="2219"/>
                  </a:cubicBezTo>
                  <a:cubicBezTo>
                    <a:pt x="1697" y="2219"/>
                    <a:pt x="2186" y="1729"/>
                    <a:pt x="2186" y="1110"/>
                  </a:cubicBezTo>
                  <a:cubicBezTo>
                    <a:pt x="2186" y="490"/>
                    <a:pt x="1697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5" name="CustomShape 230"/>
            <p:cNvSpPr/>
            <p:nvPr/>
          </p:nvSpPr>
          <p:spPr>
            <a:xfrm>
              <a:off x="7475400" y="77076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175" y="1"/>
                  </a:moveTo>
                  <a:cubicBezTo>
                    <a:pt x="522" y="1"/>
                    <a:pt x="0" y="522"/>
                    <a:pt x="0" y="1207"/>
                  </a:cubicBezTo>
                  <a:cubicBezTo>
                    <a:pt x="0" y="1860"/>
                    <a:pt x="522" y="2382"/>
                    <a:pt x="1175" y="2382"/>
                  </a:cubicBezTo>
                  <a:cubicBezTo>
                    <a:pt x="1827" y="2382"/>
                    <a:pt x="2382" y="1860"/>
                    <a:pt x="2382" y="1207"/>
                  </a:cubicBezTo>
                  <a:cubicBezTo>
                    <a:pt x="2382" y="522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6" name="CustomShape 231"/>
            <p:cNvSpPr/>
            <p:nvPr/>
          </p:nvSpPr>
          <p:spPr>
            <a:xfrm>
              <a:off x="7529760" y="651960"/>
              <a:ext cx="45000" cy="45000"/>
            </a:xfrm>
            <a:custGeom>
              <a:avLst/>
              <a:gdLst/>
              <a:ahLst/>
              <a:rect l="l" t="t" r="r" b="b"/>
              <a:pathLst>
                <a:path w="2447" h="2447">
                  <a:moveTo>
                    <a:pt x="1240" y="0"/>
                  </a:moveTo>
                  <a:cubicBezTo>
                    <a:pt x="587" y="0"/>
                    <a:pt x="0" y="522"/>
                    <a:pt x="0" y="1207"/>
                  </a:cubicBezTo>
                  <a:cubicBezTo>
                    <a:pt x="0" y="1860"/>
                    <a:pt x="522" y="2447"/>
                    <a:pt x="1240" y="2447"/>
                  </a:cubicBezTo>
                  <a:cubicBezTo>
                    <a:pt x="1892" y="2447"/>
                    <a:pt x="2447" y="1892"/>
                    <a:pt x="2447" y="1207"/>
                  </a:cubicBezTo>
                  <a:cubicBezTo>
                    <a:pt x="2447" y="522"/>
                    <a:pt x="1892" y="0"/>
                    <a:pt x="124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7" name="CustomShape 232"/>
            <p:cNvSpPr/>
            <p:nvPr/>
          </p:nvSpPr>
          <p:spPr>
            <a:xfrm>
              <a:off x="7592040" y="536400"/>
              <a:ext cx="47880" cy="47520"/>
            </a:xfrm>
            <a:custGeom>
              <a:avLst/>
              <a:gdLst/>
              <a:ahLst/>
              <a:rect l="l" t="t" r="r" b="b"/>
              <a:pathLst>
                <a:path w="2611" h="2577">
                  <a:moveTo>
                    <a:pt x="1306" y="0"/>
                  </a:moveTo>
                  <a:cubicBezTo>
                    <a:pt x="555" y="0"/>
                    <a:pt x="1" y="555"/>
                    <a:pt x="1" y="1305"/>
                  </a:cubicBezTo>
                  <a:cubicBezTo>
                    <a:pt x="1" y="2022"/>
                    <a:pt x="555" y="2577"/>
                    <a:pt x="1306" y="2577"/>
                  </a:cubicBezTo>
                  <a:cubicBezTo>
                    <a:pt x="2023" y="2577"/>
                    <a:pt x="2611" y="2022"/>
                    <a:pt x="2611" y="1305"/>
                  </a:cubicBezTo>
                  <a:cubicBezTo>
                    <a:pt x="2611" y="587"/>
                    <a:pt x="2023" y="0"/>
                    <a:pt x="130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8" name="CustomShape 233"/>
            <p:cNvSpPr/>
            <p:nvPr/>
          </p:nvSpPr>
          <p:spPr>
            <a:xfrm>
              <a:off x="7662600" y="426600"/>
              <a:ext cx="51120" cy="51120"/>
            </a:xfrm>
            <a:custGeom>
              <a:avLst/>
              <a:gdLst/>
              <a:ahLst/>
              <a:rect l="l" t="t" r="r" b="b"/>
              <a:pathLst>
                <a:path w="2774" h="2773">
                  <a:moveTo>
                    <a:pt x="1403" y="0"/>
                  </a:moveTo>
                  <a:cubicBezTo>
                    <a:pt x="620" y="0"/>
                    <a:pt x="0" y="620"/>
                    <a:pt x="0" y="1403"/>
                  </a:cubicBezTo>
                  <a:cubicBezTo>
                    <a:pt x="0" y="2186"/>
                    <a:pt x="620" y="2773"/>
                    <a:pt x="1403" y="2773"/>
                  </a:cubicBezTo>
                  <a:cubicBezTo>
                    <a:pt x="2153" y="2773"/>
                    <a:pt x="2773" y="2186"/>
                    <a:pt x="2773" y="1403"/>
                  </a:cubicBezTo>
                  <a:cubicBezTo>
                    <a:pt x="2773" y="620"/>
                    <a:pt x="2153" y="0"/>
                    <a:pt x="140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9" name="CustomShape 234"/>
            <p:cNvSpPr/>
            <p:nvPr/>
          </p:nvSpPr>
          <p:spPr>
            <a:xfrm>
              <a:off x="7742880" y="323280"/>
              <a:ext cx="52200" cy="52920"/>
            </a:xfrm>
            <a:custGeom>
              <a:avLst/>
              <a:gdLst/>
              <a:ahLst/>
              <a:rect l="l" t="t" r="r" b="b"/>
              <a:pathLst>
                <a:path w="2839" h="2871">
                  <a:moveTo>
                    <a:pt x="1404" y="0"/>
                  </a:moveTo>
                  <a:cubicBezTo>
                    <a:pt x="653" y="0"/>
                    <a:pt x="1" y="653"/>
                    <a:pt x="1" y="1435"/>
                  </a:cubicBezTo>
                  <a:cubicBezTo>
                    <a:pt x="1" y="2218"/>
                    <a:pt x="653" y="2871"/>
                    <a:pt x="1404" y="2871"/>
                  </a:cubicBezTo>
                  <a:cubicBezTo>
                    <a:pt x="2186" y="2871"/>
                    <a:pt x="2839" y="2218"/>
                    <a:pt x="2839" y="1435"/>
                  </a:cubicBezTo>
                  <a:cubicBezTo>
                    <a:pt x="2839" y="653"/>
                    <a:pt x="2219" y="0"/>
                    <a:pt x="140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0" name="CustomShape 235"/>
            <p:cNvSpPr/>
            <p:nvPr/>
          </p:nvSpPr>
          <p:spPr>
            <a:xfrm>
              <a:off x="7831080" y="226800"/>
              <a:ext cx="54000" cy="54000"/>
            </a:xfrm>
            <a:custGeom>
              <a:avLst/>
              <a:gdLst/>
              <a:ahLst/>
              <a:rect l="l" t="t" r="r" b="b"/>
              <a:pathLst>
                <a:path w="2937" h="2936">
                  <a:moveTo>
                    <a:pt x="1468" y="0"/>
                  </a:moveTo>
                  <a:cubicBezTo>
                    <a:pt x="653" y="0"/>
                    <a:pt x="0" y="652"/>
                    <a:pt x="0" y="1468"/>
                  </a:cubicBezTo>
                  <a:cubicBezTo>
                    <a:pt x="0" y="2283"/>
                    <a:pt x="653" y="2936"/>
                    <a:pt x="1468" y="2936"/>
                  </a:cubicBezTo>
                  <a:cubicBezTo>
                    <a:pt x="2284" y="2936"/>
                    <a:pt x="2936" y="2283"/>
                    <a:pt x="2936" y="1468"/>
                  </a:cubicBezTo>
                  <a:cubicBezTo>
                    <a:pt x="2936" y="652"/>
                    <a:pt x="2284" y="0"/>
                    <a:pt x="146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1" name="CustomShape 236"/>
            <p:cNvSpPr/>
            <p:nvPr/>
          </p:nvSpPr>
          <p:spPr>
            <a:xfrm>
              <a:off x="7926120" y="136800"/>
              <a:ext cx="55800" cy="55800"/>
            </a:xfrm>
            <a:custGeom>
              <a:avLst/>
              <a:gdLst/>
              <a:ahLst/>
              <a:rect l="l" t="t" r="r" b="b"/>
              <a:pathLst>
                <a:path w="3035" h="3035">
                  <a:moveTo>
                    <a:pt x="1534" y="1"/>
                  </a:moveTo>
                  <a:cubicBezTo>
                    <a:pt x="718" y="1"/>
                    <a:pt x="1" y="718"/>
                    <a:pt x="1" y="1534"/>
                  </a:cubicBezTo>
                  <a:cubicBezTo>
                    <a:pt x="1" y="2349"/>
                    <a:pt x="718" y="3034"/>
                    <a:pt x="1534" y="3034"/>
                  </a:cubicBezTo>
                  <a:cubicBezTo>
                    <a:pt x="2349" y="3034"/>
                    <a:pt x="3034" y="2349"/>
                    <a:pt x="3034" y="1534"/>
                  </a:cubicBezTo>
                  <a:cubicBezTo>
                    <a:pt x="3034" y="718"/>
                    <a:pt x="2382" y="1"/>
                    <a:pt x="153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2" name="CustomShape 237"/>
            <p:cNvSpPr/>
            <p:nvPr/>
          </p:nvSpPr>
          <p:spPr>
            <a:xfrm>
              <a:off x="8028720" y="56520"/>
              <a:ext cx="55800" cy="55080"/>
            </a:xfrm>
            <a:custGeom>
              <a:avLst/>
              <a:gdLst/>
              <a:ahLst/>
              <a:rect l="l" t="t" r="r" b="b"/>
              <a:pathLst>
                <a:path w="3034" h="3002">
                  <a:moveTo>
                    <a:pt x="1533" y="0"/>
                  </a:moveTo>
                  <a:cubicBezTo>
                    <a:pt x="718" y="0"/>
                    <a:pt x="0" y="685"/>
                    <a:pt x="0" y="1501"/>
                  </a:cubicBezTo>
                  <a:cubicBezTo>
                    <a:pt x="0" y="2316"/>
                    <a:pt x="653" y="3001"/>
                    <a:pt x="1533" y="3001"/>
                  </a:cubicBezTo>
                  <a:cubicBezTo>
                    <a:pt x="2349" y="3001"/>
                    <a:pt x="3034" y="2349"/>
                    <a:pt x="3034" y="1501"/>
                  </a:cubicBezTo>
                  <a:cubicBezTo>
                    <a:pt x="3034" y="685"/>
                    <a:pt x="2349" y="0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3" name="CustomShape 238"/>
            <p:cNvSpPr/>
            <p:nvPr/>
          </p:nvSpPr>
          <p:spPr>
            <a:xfrm>
              <a:off x="8136720" y="-15840"/>
              <a:ext cx="55080" cy="55080"/>
            </a:xfrm>
            <a:custGeom>
              <a:avLst/>
              <a:gdLst/>
              <a:ahLst/>
              <a:rect l="l" t="t" r="r" b="b"/>
              <a:pathLst>
                <a:path w="3002" h="3002">
                  <a:moveTo>
                    <a:pt x="1501" y="1"/>
                  </a:moveTo>
                  <a:cubicBezTo>
                    <a:pt x="685" y="1"/>
                    <a:pt x="0" y="653"/>
                    <a:pt x="0" y="1501"/>
                  </a:cubicBezTo>
                  <a:cubicBezTo>
                    <a:pt x="0" y="2317"/>
                    <a:pt x="685" y="3002"/>
                    <a:pt x="1501" y="3002"/>
                  </a:cubicBezTo>
                  <a:cubicBezTo>
                    <a:pt x="2349" y="3002"/>
                    <a:pt x="3001" y="2317"/>
                    <a:pt x="3001" y="1501"/>
                  </a:cubicBezTo>
                  <a:cubicBezTo>
                    <a:pt x="3001" y="653"/>
                    <a:pt x="2349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4" name="CustomShape 239"/>
            <p:cNvSpPr/>
            <p:nvPr/>
          </p:nvSpPr>
          <p:spPr>
            <a:xfrm>
              <a:off x="8251560" y="-80640"/>
              <a:ext cx="55800" cy="55800"/>
            </a:xfrm>
            <a:custGeom>
              <a:avLst/>
              <a:gdLst/>
              <a:ahLst/>
              <a:rect l="l" t="t" r="r" b="b"/>
              <a:pathLst>
                <a:path w="3035" h="3035">
                  <a:moveTo>
                    <a:pt x="1501" y="1"/>
                  </a:moveTo>
                  <a:cubicBezTo>
                    <a:pt x="686" y="1"/>
                    <a:pt x="1" y="653"/>
                    <a:pt x="1" y="1534"/>
                  </a:cubicBezTo>
                  <a:cubicBezTo>
                    <a:pt x="1" y="2349"/>
                    <a:pt x="653" y="3034"/>
                    <a:pt x="1501" y="3034"/>
                  </a:cubicBezTo>
                  <a:cubicBezTo>
                    <a:pt x="2317" y="3034"/>
                    <a:pt x="3034" y="2382"/>
                    <a:pt x="3034" y="1534"/>
                  </a:cubicBezTo>
                  <a:cubicBezTo>
                    <a:pt x="3034" y="653"/>
                    <a:pt x="2317" y="1"/>
                    <a:pt x="150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5" name="CustomShape 240"/>
            <p:cNvSpPr/>
            <p:nvPr/>
          </p:nvSpPr>
          <p:spPr>
            <a:xfrm>
              <a:off x="8368560" y="-136080"/>
              <a:ext cx="56880" cy="56880"/>
            </a:xfrm>
            <a:custGeom>
              <a:avLst/>
              <a:gdLst/>
              <a:ahLst/>
              <a:rect l="l" t="t" r="r" b="b"/>
              <a:pathLst>
                <a:path w="3099" h="3100">
                  <a:moveTo>
                    <a:pt x="1533" y="0"/>
                  </a:moveTo>
                  <a:cubicBezTo>
                    <a:pt x="685" y="0"/>
                    <a:pt x="0" y="686"/>
                    <a:pt x="0" y="1534"/>
                  </a:cubicBezTo>
                  <a:cubicBezTo>
                    <a:pt x="0" y="2382"/>
                    <a:pt x="685" y="3099"/>
                    <a:pt x="1533" y="3099"/>
                  </a:cubicBezTo>
                  <a:cubicBezTo>
                    <a:pt x="2414" y="3099"/>
                    <a:pt x="3099" y="2414"/>
                    <a:pt x="3099" y="1534"/>
                  </a:cubicBezTo>
                  <a:cubicBezTo>
                    <a:pt x="3099" y="718"/>
                    <a:pt x="2414" y="33"/>
                    <a:pt x="15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6" name="CustomShape 241"/>
            <p:cNvSpPr/>
            <p:nvPr/>
          </p:nvSpPr>
          <p:spPr>
            <a:xfrm>
              <a:off x="8493120" y="-178920"/>
              <a:ext cx="52920" cy="52200"/>
            </a:xfrm>
            <a:custGeom>
              <a:avLst/>
              <a:gdLst/>
              <a:ahLst/>
              <a:rect l="l" t="t" r="r" b="b"/>
              <a:pathLst>
                <a:path w="2872" h="2839">
                  <a:moveTo>
                    <a:pt x="1436" y="0"/>
                  </a:moveTo>
                  <a:cubicBezTo>
                    <a:pt x="653" y="0"/>
                    <a:pt x="1" y="653"/>
                    <a:pt x="1" y="1403"/>
                  </a:cubicBezTo>
                  <a:cubicBezTo>
                    <a:pt x="1" y="2186"/>
                    <a:pt x="653" y="2838"/>
                    <a:pt x="1436" y="2838"/>
                  </a:cubicBezTo>
                  <a:cubicBezTo>
                    <a:pt x="2219" y="2838"/>
                    <a:pt x="2871" y="2186"/>
                    <a:pt x="2871" y="1403"/>
                  </a:cubicBezTo>
                  <a:cubicBezTo>
                    <a:pt x="2871" y="653"/>
                    <a:pt x="2219" y="0"/>
                    <a:pt x="143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7" name="CustomShape 242"/>
            <p:cNvSpPr/>
            <p:nvPr/>
          </p:nvSpPr>
          <p:spPr>
            <a:xfrm>
              <a:off x="8623440" y="-210600"/>
              <a:ext cx="43560" cy="43560"/>
            </a:xfrm>
            <a:custGeom>
              <a:avLst/>
              <a:gdLst/>
              <a:ahLst/>
              <a:rect l="l" t="t" r="r" b="b"/>
              <a:pathLst>
                <a:path w="2382" h="2382">
                  <a:moveTo>
                    <a:pt x="1208" y="0"/>
                  </a:moveTo>
                  <a:cubicBezTo>
                    <a:pt x="555" y="0"/>
                    <a:pt x="1" y="522"/>
                    <a:pt x="1" y="1207"/>
                  </a:cubicBezTo>
                  <a:cubicBezTo>
                    <a:pt x="1" y="1860"/>
                    <a:pt x="555" y="2382"/>
                    <a:pt x="1208" y="2382"/>
                  </a:cubicBezTo>
                  <a:cubicBezTo>
                    <a:pt x="1860" y="2382"/>
                    <a:pt x="2382" y="1860"/>
                    <a:pt x="2382" y="1207"/>
                  </a:cubicBezTo>
                  <a:cubicBezTo>
                    <a:pt x="2382" y="555"/>
                    <a:pt x="1860" y="0"/>
                    <a:pt x="120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8" name="CustomShape 243"/>
            <p:cNvSpPr/>
            <p:nvPr/>
          </p:nvSpPr>
          <p:spPr>
            <a:xfrm>
              <a:off x="8756280" y="-2296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392"/>
                    <a:pt x="0" y="881"/>
                  </a:cubicBezTo>
                  <a:cubicBezTo>
                    <a:pt x="0" y="1370"/>
                    <a:pt x="424" y="1795"/>
                    <a:pt x="913" y="1795"/>
                  </a:cubicBezTo>
                  <a:cubicBezTo>
                    <a:pt x="1403" y="1795"/>
                    <a:pt x="1794" y="1370"/>
                    <a:pt x="1794" y="881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9" name="CustomShape 244"/>
            <p:cNvSpPr/>
            <p:nvPr/>
          </p:nvSpPr>
          <p:spPr>
            <a:xfrm>
              <a:off x="8890920" y="-2412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0" name="CustomShape 245"/>
            <p:cNvSpPr/>
            <p:nvPr/>
          </p:nvSpPr>
          <p:spPr>
            <a:xfrm>
              <a:off x="9023760" y="-24444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3" y="1"/>
                  </a:moveTo>
                  <a:cubicBezTo>
                    <a:pt x="229" y="1"/>
                    <a:pt x="1" y="262"/>
                    <a:pt x="1" y="522"/>
                  </a:cubicBezTo>
                  <a:cubicBezTo>
                    <a:pt x="1" y="816"/>
                    <a:pt x="229" y="1077"/>
                    <a:pt x="523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2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1" name="CustomShape 246"/>
            <p:cNvSpPr/>
            <p:nvPr/>
          </p:nvSpPr>
          <p:spPr>
            <a:xfrm>
              <a:off x="9154800" y="-23832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0">
                  <a:moveTo>
                    <a:pt x="489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84"/>
                    <a:pt x="229" y="979"/>
                    <a:pt x="489" y="979"/>
                  </a:cubicBezTo>
                  <a:cubicBezTo>
                    <a:pt x="783" y="979"/>
                    <a:pt x="979" y="784"/>
                    <a:pt x="979" y="490"/>
                  </a:cubicBezTo>
                  <a:cubicBezTo>
                    <a:pt x="979" y="229"/>
                    <a:pt x="750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2" name="CustomShape 247"/>
            <p:cNvSpPr/>
            <p:nvPr/>
          </p:nvSpPr>
          <p:spPr>
            <a:xfrm>
              <a:off x="9285480" y="-22248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228" y="1"/>
                    <a:pt x="0" y="197"/>
                    <a:pt x="0" y="458"/>
                  </a:cubicBezTo>
                  <a:cubicBezTo>
                    <a:pt x="0" y="718"/>
                    <a:pt x="228" y="914"/>
                    <a:pt x="457" y="914"/>
                  </a:cubicBezTo>
                  <a:cubicBezTo>
                    <a:pt x="718" y="914"/>
                    <a:pt x="913" y="718"/>
                    <a:pt x="913" y="458"/>
                  </a:cubicBezTo>
                  <a:cubicBezTo>
                    <a:pt x="913" y="197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3" name="CustomShape 248"/>
            <p:cNvSpPr/>
            <p:nvPr/>
          </p:nvSpPr>
          <p:spPr>
            <a:xfrm>
              <a:off x="9414000" y="-19584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2" y="0"/>
                  </a:moveTo>
                  <a:cubicBezTo>
                    <a:pt x="163" y="0"/>
                    <a:pt x="0" y="196"/>
                    <a:pt x="0" y="424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2" y="816"/>
                    <a:pt x="816" y="620"/>
                    <a:pt x="816" y="424"/>
                  </a:cubicBezTo>
                  <a:cubicBezTo>
                    <a:pt x="816" y="196"/>
                    <a:pt x="652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4" name="CustomShape 249"/>
            <p:cNvSpPr/>
            <p:nvPr/>
          </p:nvSpPr>
          <p:spPr>
            <a:xfrm>
              <a:off x="9540000" y="-15984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1"/>
                    <a:pt x="359" y="751"/>
                  </a:cubicBezTo>
                  <a:cubicBezTo>
                    <a:pt x="555" y="751"/>
                    <a:pt x="718" y="587"/>
                    <a:pt x="718" y="359"/>
                  </a:cubicBezTo>
                  <a:cubicBezTo>
                    <a:pt x="718" y="163"/>
                    <a:pt x="620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5" name="CustomShape 250"/>
            <p:cNvSpPr/>
            <p:nvPr/>
          </p:nvSpPr>
          <p:spPr>
            <a:xfrm>
              <a:off x="9664560" y="-11304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71">
                  <a:moveTo>
                    <a:pt x="367" y="1"/>
                  </a:moveTo>
                  <a:cubicBezTo>
                    <a:pt x="344" y="1"/>
                    <a:pt x="319" y="6"/>
                    <a:pt x="294" y="16"/>
                  </a:cubicBezTo>
                  <a:cubicBezTo>
                    <a:pt x="131" y="16"/>
                    <a:pt x="0" y="114"/>
                    <a:pt x="0" y="277"/>
                  </a:cubicBezTo>
                  <a:cubicBezTo>
                    <a:pt x="0" y="440"/>
                    <a:pt x="131" y="570"/>
                    <a:pt x="294" y="570"/>
                  </a:cubicBezTo>
                  <a:cubicBezTo>
                    <a:pt x="457" y="570"/>
                    <a:pt x="587" y="440"/>
                    <a:pt x="587" y="277"/>
                  </a:cubicBezTo>
                  <a:cubicBezTo>
                    <a:pt x="587" y="139"/>
                    <a:pt x="494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6" name="CustomShape 251"/>
            <p:cNvSpPr/>
            <p:nvPr/>
          </p:nvSpPr>
          <p:spPr>
            <a:xfrm>
              <a:off x="9783000" y="-5832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5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88" y="425"/>
                    <a:pt x="588" y="261"/>
                  </a:cubicBezTo>
                  <a:cubicBezTo>
                    <a:pt x="588" y="164"/>
                    <a:pt x="457" y="33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7" name="CustomShape 252"/>
            <p:cNvSpPr/>
            <p:nvPr/>
          </p:nvSpPr>
          <p:spPr>
            <a:xfrm>
              <a:off x="9897480" y="64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60"/>
                    <a:pt x="131" y="490"/>
                    <a:pt x="262" y="490"/>
                  </a:cubicBezTo>
                  <a:cubicBezTo>
                    <a:pt x="392" y="490"/>
                    <a:pt x="490" y="360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8" name="CustomShape 253"/>
            <p:cNvSpPr/>
            <p:nvPr/>
          </p:nvSpPr>
          <p:spPr>
            <a:xfrm>
              <a:off x="10007640" y="7956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6" y="1"/>
                    <a:pt x="0" y="99"/>
                    <a:pt x="0" y="229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229"/>
                  </a:cubicBezTo>
                  <a:cubicBezTo>
                    <a:pt x="392" y="131"/>
                    <a:pt x="261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9" name="CustomShape 254"/>
            <p:cNvSpPr/>
            <p:nvPr/>
          </p:nvSpPr>
          <p:spPr>
            <a:xfrm>
              <a:off x="10109160" y="16092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0"/>
                  </a:moveTo>
                  <a:cubicBezTo>
                    <a:pt x="98" y="0"/>
                    <a:pt x="1" y="98"/>
                    <a:pt x="1" y="229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229"/>
                  </a:cubicBezTo>
                  <a:cubicBezTo>
                    <a:pt x="425" y="98"/>
                    <a:pt x="327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0" name="CustomShape 255"/>
            <p:cNvSpPr/>
            <p:nvPr/>
          </p:nvSpPr>
          <p:spPr>
            <a:xfrm>
              <a:off x="10205640" y="2502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9" y="0"/>
                    <a:pt x="1" y="65"/>
                    <a:pt x="1" y="163"/>
                  </a:cubicBezTo>
                  <a:cubicBezTo>
                    <a:pt x="1" y="229"/>
                    <a:pt x="99" y="326"/>
                    <a:pt x="164" y="326"/>
                  </a:cubicBezTo>
                  <a:cubicBezTo>
                    <a:pt x="262" y="326"/>
                    <a:pt x="327" y="229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1" name="CustomShape 256"/>
            <p:cNvSpPr/>
            <p:nvPr/>
          </p:nvSpPr>
          <p:spPr>
            <a:xfrm>
              <a:off x="10294920" y="3463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29"/>
                    <a:pt x="66" y="327"/>
                    <a:pt x="164" y="327"/>
                  </a:cubicBezTo>
                  <a:cubicBezTo>
                    <a:pt x="229" y="327"/>
                    <a:pt x="327" y="229"/>
                    <a:pt x="327" y="164"/>
                  </a:cubicBezTo>
                  <a:cubicBezTo>
                    <a:pt x="327" y="66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2" name="CustomShape 257"/>
            <p:cNvSpPr/>
            <p:nvPr/>
          </p:nvSpPr>
          <p:spPr>
            <a:xfrm>
              <a:off x="10375920" y="448200"/>
              <a:ext cx="5760" cy="6480"/>
            </a:xfrm>
            <a:custGeom>
              <a:avLst/>
              <a:gdLst/>
              <a:ahLst/>
              <a:rect l="l" t="t" r="r" b="b"/>
              <a:pathLst>
                <a:path w="327" h="366">
                  <a:moveTo>
                    <a:pt x="191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66" y="7"/>
                    <a:pt x="1" y="104"/>
                    <a:pt x="1" y="202"/>
                  </a:cubicBezTo>
                  <a:cubicBezTo>
                    <a:pt x="1" y="267"/>
                    <a:pt x="66" y="365"/>
                    <a:pt x="164" y="365"/>
                  </a:cubicBezTo>
                  <a:cubicBezTo>
                    <a:pt x="229" y="365"/>
                    <a:pt x="327" y="267"/>
                    <a:pt x="327" y="202"/>
                  </a:cubicBezTo>
                  <a:cubicBezTo>
                    <a:pt x="327" y="89"/>
                    <a:pt x="253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3" name="CustomShape 258"/>
            <p:cNvSpPr/>
            <p:nvPr/>
          </p:nvSpPr>
          <p:spPr>
            <a:xfrm>
              <a:off x="10449000" y="5565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66" y="0"/>
                    <a:pt x="1" y="98"/>
                    <a:pt x="1" y="164"/>
                  </a:cubicBezTo>
                  <a:cubicBezTo>
                    <a:pt x="1" y="261"/>
                    <a:pt x="66" y="327"/>
                    <a:pt x="164" y="327"/>
                  </a:cubicBezTo>
                  <a:cubicBezTo>
                    <a:pt x="229" y="327"/>
                    <a:pt x="327" y="261"/>
                    <a:pt x="327" y="164"/>
                  </a:cubicBezTo>
                  <a:cubicBezTo>
                    <a:pt x="327" y="98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4" name="CustomShape 259"/>
            <p:cNvSpPr/>
            <p:nvPr/>
          </p:nvSpPr>
          <p:spPr>
            <a:xfrm>
              <a:off x="10512360" y="6706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66" y="1"/>
                    <a:pt x="1" y="66"/>
                    <a:pt x="1" y="164"/>
                  </a:cubicBezTo>
                  <a:cubicBezTo>
                    <a:pt x="1" y="262"/>
                    <a:pt x="66" y="327"/>
                    <a:pt x="164" y="327"/>
                  </a:cubicBezTo>
                  <a:cubicBezTo>
                    <a:pt x="262" y="327"/>
                    <a:pt x="327" y="262"/>
                    <a:pt x="327" y="164"/>
                  </a:cubicBezTo>
                  <a:cubicBezTo>
                    <a:pt x="327" y="66"/>
                    <a:pt x="262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5" name="CustomShape 260"/>
            <p:cNvSpPr/>
            <p:nvPr/>
          </p:nvSpPr>
          <p:spPr>
            <a:xfrm>
              <a:off x="10567440" y="7891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6"/>
                    <a:pt x="163" y="326"/>
                  </a:cubicBezTo>
                  <a:cubicBezTo>
                    <a:pt x="261" y="326"/>
                    <a:pt x="326" y="261"/>
                    <a:pt x="326" y="163"/>
                  </a:cubicBezTo>
                  <a:cubicBezTo>
                    <a:pt x="326" y="65"/>
                    <a:pt x="261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6" name="CustomShape 261"/>
            <p:cNvSpPr/>
            <p:nvPr/>
          </p:nvSpPr>
          <p:spPr>
            <a:xfrm>
              <a:off x="10612800" y="9115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4" y="1"/>
                  </a:moveTo>
                  <a:cubicBezTo>
                    <a:pt x="98" y="1"/>
                    <a:pt x="1" y="66"/>
                    <a:pt x="1" y="164"/>
                  </a:cubicBezTo>
                  <a:cubicBezTo>
                    <a:pt x="1" y="229"/>
                    <a:pt x="98" y="327"/>
                    <a:pt x="164" y="327"/>
                  </a:cubicBezTo>
                  <a:cubicBezTo>
                    <a:pt x="261" y="327"/>
                    <a:pt x="327" y="229"/>
                    <a:pt x="327" y="164"/>
                  </a:cubicBezTo>
                  <a:cubicBezTo>
                    <a:pt x="327" y="66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7" name="CustomShape 262"/>
            <p:cNvSpPr/>
            <p:nvPr/>
          </p:nvSpPr>
          <p:spPr>
            <a:xfrm>
              <a:off x="10647720" y="103608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6" y="1"/>
                    <a:pt x="0" y="99"/>
                    <a:pt x="0" y="196"/>
                  </a:cubicBezTo>
                  <a:cubicBezTo>
                    <a:pt x="0" y="327"/>
                    <a:pt x="66" y="425"/>
                    <a:pt x="196" y="425"/>
                  </a:cubicBezTo>
                  <a:cubicBezTo>
                    <a:pt x="327" y="425"/>
                    <a:pt x="392" y="327"/>
                    <a:pt x="392" y="196"/>
                  </a:cubicBezTo>
                  <a:cubicBezTo>
                    <a:pt x="392" y="131"/>
                    <a:pt x="261" y="33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8" name="CustomShape 263"/>
            <p:cNvSpPr/>
            <p:nvPr/>
          </p:nvSpPr>
          <p:spPr>
            <a:xfrm>
              <a:off x="10672560" y="1164600"/>
              <a:ext cx="6840" cy="6840"/>
            </a:xfrm>
            <a:custGeom>
              <a:avLst/>
              <a:gdLst/>
              <a:ahLst/>
              <a:rect l="l" t="t" r="r" b="b"/>
              <a:pathLst>
                <a:path w="393" h="393">
                  <a:moveTo>
                    <a:pt x="197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7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99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9" name="CustomShape 264"/>
            <p:cNvSpPr/>
            <p:nvPr/>
          </p:nvSpPr>
          <p:spPr>
            <a:xfrm>
              <a:off x="10688040" y="1294560"/>
              <a:ext cx="7560" cy="6840"/>
            </a:xfrm>
            <a:custGeom>
              <a:avLst/>
              <a:gdLst/>
              <a:ahLst/>
              <a:rect l="l" t="t" r="r" b="b"/>
              <a:pathLst>
                <a:path w="426" h="393">
                  <a:moveTo>
                    <a:pt x="197" y="1"/>
                  </a:moveTo>
                  <a:cubicBezTo>
                    <a:pt x="99" y="1"/>
                    <a:pt x="1" y="66"/>
                    <a:pt x="1" y="197"/>
                  </a:cubicBezTo>
                  <a:cubicBezTo>
                    <a:pt x="1" y="327"/>
                    <a:pt x="99" y="392"/>
                    <a:pt x="197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327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0" name="CustomShape 265"/>
            <p:cNvSpPr/>
            <p:nvPr/>
          </p:nvSpPr>
          <p:spPr>
            <a:xfrm>
              <a:off x="10600560" y="141588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09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1" name="CustomShape 266"/>
            <p:cNvSpPr/>
            <p:nvPr/>
          </p:nvSpPr>
          <p:spPr>
            <a:xfrm>
              <a:off x="10595160" y="1546200"/>
              <a:ext cx="25560" cy="25560"/>
            </a:xfrm>
            <a:custGeom>
              <a:avLst/>
              <a:gdLst/>
              <a:ahLst/>
              <a:rect l="l" t="t" r="r" b="b"/>
              <a:pathLst>
                <a:path w="1404" h="1404">
                  <a:moveTo>
                    <a:pt x="718" y="0"/>
                  </a:moveTo>
                  <a:cubicBezTo>
                    <a:pt x="327" y="0"/>
                    <a:pt x="1" y="327"/>
                    <a:pt x="1" y="685"/>
                  </a:cubicBezTo>
                  <a:cubicBezTo>
                    <a:pt x="1" y="1077"/>
                    <a:pt x="327" y="1403"/>
                    <a:pt x="718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7"/>
                    <a:pt x="1110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2" name="CustomShape 267"/>
            <p:cNvSpPr/>
            <p:nvPr/>
          </p:nvSpPr>
          <p:spPr>
            <a:xfrm>
              <a:off x="10580040" y="167652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44"/>
                    <a:pt x="294" y="1305"/>
                    <a:pt x="652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66"/>
                    <a:pt x="65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3" name="CustomShape 268"/>
            <p:cNvSpPr/>
            <p:nvPr/>
          </p:nvSpPr>
          <p:spPr>
            <a:xfrm>
              <a:off x="10555200" y="18057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1"/>
                  </a:moveTo>
                  <a:cubicBezTo>
                    <a:pt x="262" y="1"/>
                    <a:pt x="1" y="229"/>
                    <a:pt x="1" y="556"/>
                  </a:cubicBezTo>
                  <a:cubicBezTo>
                    <a:pt x="1" y="882"/>
                    <a:pt x="262" y="1143"/>
                    <a:pt x="588" y="1143"/>
                  </a:cubicBezTo>
                  <a:cubicBezTo>
                    <a:pt x="881" y="1143"/>
                    <a:pt x="1142" y="914"/>
                    <a:pt x="1142" y="556"/>
                  </a:cubicBezTo>
                  <a:cubicBezTo>
                    <a:pt x="1142" y="295"/>
                    <a:pt x="914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4" name="CustomShape 269"/>
            <p:cNvSpPr/>
            <p:nvPr/>
          </p:nvSpPr>
          <p:spPr>
            <a:xfrm>
              <a:off x="10519560" y="193284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228" y="0"/>
                    <a:pt x="0" y="196"/>
                    <a:pt x="0" y="489"/>
                  </a:cubicBezTo>
                  <a:cubicBezTo>
                    <a:pt x="0" y="783"/>
                    <a:pt x="228" y="979"/>
                    <a:pt x="489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5" name="CustomShape 270"/>
            <p:cNvSpPr/>
            <p:nvPr/>
          </p:nvSpPr>
          <p:spPr>
            <a:xfrm>
              <a:off x="10473120" y="205596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96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6" name="CustomShape 271"/>
            <p:cNvSpPr/>
            <p:nvPr/>
          </p:nvSpPr>
          <p:spPr>
            <a:xfrm>
              <a:off x="10416960" y="217440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89"/>
                    <a:pt x="131" y="652"/>
                    <a:pt x="327" y="652"/>
                  </a:cubicBezTo>
                  <a:cubicBezTo>
                    <a:pt x="490" y="652"/>
                    <a:pt x="653" y="522"/>
                    <a:pt x="653" y="326"/>
                  </a:cubicBezTo>
                  <a:cubicBezTo>
                    <a:pt x="653" y="163"/>
                    <a:pt x="555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7" name="CustomShape 272"/>
            <p:cNvSpPr/>
            <p:nvPr/>
          </p:nvSpPr>
          <p:spPr>
            <a:xfrm>
              <a:off x="10351800" y="228852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99" y="0"/>
                    <a:pt x="1" y="131"/>
                    <a:pt x="1" y="229"/>
                  </a:cubicBezTo>
                  <a:cubicBezTo>
                    <a:pt x="1" y="359"/>
                    <a:pt x="99" y="490"/>
                    <a:pt x="229" y="490"/>
                  </a:cubicBezTo>
                  <a:cubicBezTo>
                    <a:pt x="360" y="490"/>
                    <a:pt x="490" y="359"/>
                    <a:pt x="490" y="229"/>
                  </a:cubicBezTo>
                  <a:cubicBezTo>
                    <a:pt x="490" y="65"/>
                    <a:pt x="392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8" name="CustomShape 273"/>
            <p:cNvSpPr/>
            <p:nvPr/>
          </p:nvSpPr>
          <p:spPr>
            <a:xfrm>
              <a:off x="10277640" y="23950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4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9"/>
                    <a:pt x="261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9" name="CustomShape 274"/>
            <p:cNvSpPr/>
            <p:nvPr/>
          </p:nvSpPr>
          <p:spPr>
            <a:xfrm>
              <a:off x="10193400" y="249624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0"/>
                  </a:moveTo>
                  <a:cubicBezTo>
                    <a:pt x="66" y="0"/>
                    <a:pt x="0" y="33"/>
                    <a:pt x="0" y="98"/>
                  </a:cubicBezTo>
                  <a:cubicBezTo>
                    <a:pt x="0" y="196"/>
                    <a:pt x="66" y="229"/>
                    <a:pt x="131" y="229"/>
                  </a:cubicBezTo>
                  <a:cubicBezTo>
                    <a:pt x="229" y="229"/>
                    <a:pt x="261" y="196"/>
                    <a:pt x="261" y="98"/>
                  </a:cubicBezTo>
                  <a:cubicBezTo>
                    <a:pt x="261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0" name="CustomShape 275"/>
            <p:cNvSpPr/>
            <p:nvPr/>
          </p:nvSpPr>
          <p:spPr>
            <a:xfrm>
              <a:off x="10102320" y="2589120"/>
              <a:ext cx="2520" cy="3240"/>
            </a:xfrm>
            <a:custGeom>
              <a:avLst/>
              <a:gdLst/>
              <a:ahLst/>
              <a:rect l="l" t="t" r="r" b="b"/>
              <a:pathLst>
                <a:path w="164" h="191">
                  <a:moveTo>
                    <a:pt x="126" y="1"/>
                  </a:moveTo>
                  <a:cubicBezTo>
                    <a:pt x="118" y="1"/>
                    <a:pt x="108" y="8"/>
                    <a:pt x="99" y="28"/>
                  </a:cubicBezTo>
                  <a:cubicBezTo>
                    <a:pt x="33" y="28"/>
                    <a:pt x="1" y="60"/>
                    <a:pt x="1" y="93"/>
                  </a:cubicBezTo>
                  <a:cubicBezTo>
                    <a:pt x="1" y="125"/>
                    <a:pt x="33" y="191"/>
                    <a:pt x="99" y="191"/>
                  </a:cubicBezTo>
                  <a:cubicBezTo>
                    <a:pt x="131" y="191"/>
                    <a:pt x="164" y="125"/>
                    <a:pt x="164" y="93"/>
                  </a:cubicBezTo>
                  <a:cubicBezTo>
                    <a:pt x="164" y="47"/>
                    <a:pt x="148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1" name="CustomShape 276"/>
            <p:cNvSpPr/>
            <p:nvPr/>
          </p:nvSpPr>
          <p:spPr>
            <a:xfrm>
              <a:off x="10003320" y="2674080"/>
              <a:ext cx="1440" cy="720"/>
            </a:xfrm>
            <a:custGeom>
              <a:avLst/>
              <a:gdLst/>
              <a:ahLst/>
              <a:rect l="l" t="t" r="r" b="b"/>
              <a:pathLst>
                <a:path w="98" h="66">
                  <a:moveTo>
                    <a:pt x="65" y="0"/>
                  </a:moveTo>
                  <a:cubicBezTo>
                    <a:pt x="65" y="0"/>
                    <a:pt x="0" y="0"/>
                    <a:pt x="0" y="33"/>
                  </a:cubicBezTo>
                  <a:cubicBezTo>
                    <a:pt x="0" y="33"/>
                    <a:pt x="0" y="66"/>
                    <a:pt x="65" y="66"/>
                  </a:cubicBezTo>
                  <a:cubicBezTo>
                    <a:pt x="65" y="66"/>
                    <a:pt x="98" y="66"/>
                    <a:pt x="98" y="3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2" name="CustomShape 277"/>
            <p:cNvSpPr/>
            <p:nvPr/>
          </p:nvSpPr>
          <p:spPr>
            <a:xfrm>
              <a:off x="9897120" y="275040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33"/>
                    <a:pt x="1" y="66"/>
                    <a:pt x="34" y="66"/>
                  </a:cubicBezTo>
                  <a:cubicBezTo>
                    <a:pt x="34" y="66"/>
                    <a:pt x="99" y="66"/>
                    <a:pt x="99" y="33"/>
                  </a:cubicBezTo>
                  <a:cubicBezTo>
                    <a:pt x="99" y="0"/>
                    <a:pt x="99" y="0"/>
                    <a:pt x="3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3" name="CustomShape 278"/>
            <p:cNvSpPr/>
            <p:nvPr/>
          </p:nvSpPr>
          <p:spPr>
            <a:xfrm>
              <a:off x="9785160" y="2817360"/>
              <a:ext cx="1440" cy="1440"/>
            </a:xfrm>
            <a:custGeom>
              <a:avLst/>
              <a:gdLst/>
              <a:ahLst/>
              <a:rect l="l" t="t" r="r" b="b"/>
              <a:pathLst>
                <a:path w="99" h="99">
                  <a:moveTo>
                    <a:pt x="33" y="0"/>
                  </a:moveTo>
                  <a:cubicBezTo>
                    <a:pt x="33" y="0"/>
                    <a:pt x="0" y="33"/>
                    <a:pt x="0" y="33"/>
                  </a:cubicBezTo>
                  <a:cubicBezTo>
                    <a:pt x="0" y="65"/>
                    <a:pt x="33" y="98"/>
                    <a:pt x="33" y="98"/>
                  </a:cubicBezTo>
                  <a:cubicBezTo>
                    <a:pt x="66" y="98"/>
                    <a:pt x="98" y="65"/>
                    <a:pt x="98" y="33"/>
                  </a:cubicBezTo>
                  <a:cubicBezTo>
                    <a:pt x="98" y="33"/>
                    <a:pt x="66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4" name="CustomShape 279"/>
            <p:cNvSpPr/>
            <p:nvPr/>
          </p:nvSpPr>
          <p:spPr>
            <a:xfrm>
              <a:off x="9667080" y="28742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8"/>
                    <a:pt x="33" y="164"/>
                    <a:pt x="66" y="164"/>
                  </a:cubicBezTo>
                  <a:cubicBezTo>
                    <a:pt x="131" y="164"/>
                    <a:pt x="164" y="131"/>
                    <a:pt x="164" y="66"/>
                  </a:cubicBezTo>
                  <a:cubicBezTo>
                    <a:pt x="164" y="33"/>
                    <a:pt x="164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5" name="CustomShape 280"/>
            <p:cNvSpPr/>
            <p:nvPr/>
          </p:nvSpPr>
          <p:spPr>
            <a:xfrm>
              <a:off x="9544320" y="292068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6" y="0"/>
                    <a:pt x="1" y="65"/>
                    <a:pt x="1" y="131"/>
                  </a:cubicBezTo>
                  <a:cubicBezTo>
                    <a:pt x="1" y="229"/>
                    <a:pt x="66" y="261"/>
                    <a:pt x="131" y="261"/>
                  </a:cubicBezTo>
                  <a:cubicBezTo>
                    <a:pt x="229" y="261"/>
                    <a:pt x="262" y="229"/>
                    <a:pt x="262" y="131"/>
                  </a:cubicBezTo>
                  <a:cubicBezTo>
                    <a:pt x="262" y="65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6" name="CustomShape 281"/>
            <p:cNvSpPr/>
            <p:nvPr/>
          </p:nvSpPr>
          <p:spPr>
            <a:xfrm>
              <a:off x="9419400" y="2957760"/>
              <a:ext cx="5760" cy="6120"/>
            </a:xfrm>
            <a:custGeom>
              <a:avLst/>
              <a:gdLst/>
              <a:ahLst/>
              <a:rect l="l" t="t" r="r" b="b"/>
              <a:pathLst>
                <a:path w="327" h="348">
                  <a:moveTo>
                    <a:pt x="210" y="1"/>
                  </a:moveTo>
                  <a:cubicBezTo>
                    <a:pt x="194" y="1"/>
                    <a:pt x="178" y="7"/>
                    <a:pt x="164" y="22"/>
                  </a:cubicBezTo>
                  <a:cubicBezTo>
                    <a:pt x="66" y="22"/>
                    <a:pt x="1" y="87"/>
                    <a:pt x="1" y="185"/>
                  </a:cubicBezTo>
                  <a:cubicBezTo>
                    <a:pt x="1" y="250"/>
                    <a:pt x="66" y="348"/>
                    <a:pt x="164" y="348"/>
                  </a:cubicBezTo>
                  <a:cubicBezTo>
                    <a:pt x="229" y="348"/>
                    <a:pt x="327" y="250"/>
                    <a:pt x="327" y="185"/>
                  </a:cubicBezTo>
                  <a:cubicBezTo>
                    <a:pt x="327" y="83"/>
                    <a:pt x="26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7" name="CustomShape 282"/>
            <p:cNvSpPr/>
            <p:nvPr/>
          </p:nvSpPr>
          <p:spPr>
            <a:xfrm>
              <a:off x="9290880" y="298332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1"/>
                  </a:moveTo>
                  <a:cubicBezTo>
                    <a:pt x="98" y="1"/>
                    <a:pt x="1" y="99"/>
                    <a:pt x="1" y="196"/>
                  </a:cubicBezTo>
                  <a:cubicBezTo>
                    <a:pt x="1" y="327"/>
                    <a:pt x="98" y="425"/>
                    <a:pt x="229" y="425"/>
                  </a:cubicBezTo>
                  <a:cubicBezTo>
                    <a:pt x="327" y="425"/>
                    <a:pt x="425" y="327"/>
                    <a:pt x="425" y="196"/>
                  </a:cubicBezTo>
                  <a:cubicBezTo>
                    <a:pt x="425" y="99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8" name="CustomShape 283"/>
            <p:cNvSpPr/>
            <p:nvPr/>
          </p:nvSpPr>
          <p:spPr>
            <a:xfrm>
              <a:off x="9160200" y="299844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0">
                  <a:moveTo>
                    <a:pt x="229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60" y="490"/>
                    <a:pt x="490" y="359"/>
                    <a:pt x="490" y="261"/>
                  </a:cubicBezTo>
                  <a:cubicBezTo>
                    <a:pt x="490" y="131"/>
                    <a:pt x="360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9" name="CustomShape 284"/>
            <p:cNvSpPr/>
            <p:nvPr/>
          </p:nvSpPr>
          <p:spPr>
            <a:xfrm>
              <a:off x="9029160" y="300348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5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cubicBezTo>
                    <a:pt x="0" y="424"/>
                    <a:pt x="98" y="555"/>
                    <a:pt x="261" y="555"/>
                  </a:cubicBezTo>
                  <a:cubicBezTo>
                    <a:pt x="424" y="555"/>
                    <a:pt x="555" y="424"/>
                    <a:pt x="555" y="261"/>
                  </a:cubicBezTo>
                  <a:cubicBezTo>
                    <a:pt x="555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0" name="CustomShape 285"/>
            <p:cNvSpPr/>
            <p:nvPr/>
          </p:nvSpPr>
          <p:spPr>
            <a:xfrm>
              <a:off x="8897760" y="299736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4">
                  <a:moveTo>
                    <a:pt x="326" y="1"/>
                  </a:moveTo>
                  <a:cubicBezTo>
                    <a:pt x="131" y="1"/>
                    <a:pt x="0" y="164"/>
                    <a:pt x="0" y="327"/>
                  </a:cubicBezTo>
                  <a:cubicBezTo>
                    <a:pt x="0" y="523"/>
                    <a:pt x="163" y="653"/>
                    <a:pt x="326" y="653"/>
                  </a:cubicBezTo>
                  <a:cubicBezTo>
                    <a:pt x="522" y="653"/>
                    <a:pt x="652" y="490"/>
                    <a:pt x="652" y="327"/>
                  </a:cubicBezTo>
                  <a:cubicBezTo>
                    <a:pt x="652" y="164"/>
                    <a:pt x="489" y="34"/>
                    <a:pt x="32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1" name="CustomShape 286"/>
            <p:cNvSpPr/>
            <p:nvPr/>
          </p:nvSpPr>
          <p:spPr>
            <a:xfrm>
              <a:off x="8768520" y="298116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64" y="0"/>
                    <a:pt x="0" y="131"/>
                    <a:pt x="0" y="326"/>
                  </a:cubicBezTo>
                  <a:cubicBezTo>
                    <a:pt x="0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2" name="CustomShape 287"/>
            <p:cNvSpPr/>
            <p:nvPr/>
          </p:nvSpPr>
          <p:spPr>
            <a:xfrm>
              <a:off x="8639640" y="295380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1">
                  <a:moveTo>
                    <a:pt x="359" y="0"/>
                  </a:moveTo>
                  <a:cubicBezTo>
                    <a:pt x="164" y="0"/>
                    <a:pt x="0" y="163"/>
                    <a:pt x="0" y="392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92"/>
                  </a:cubicBezTo>
                  <a:cubicBezTo>
                    <a:pt x="718" y="163"/>
                    <a:pt x="55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3" name="CustomShape 288"/>
            <p:cNvSpPr/>
            <p:nvPr/>
          </p:nvSpPr>
          <p:spPr>
            <a:xfrm>
              <a:off x="8514000" y="291636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55"/>
                    <a:pt x="164" y="719"/>
                    <a:pt x="359" y="719"/>
                  </a:cubicBezTo>
                  <a:cubicBezTo>
                    <a:pt x="588" y="719"/>
                    <a:pt x="751" y="555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4" name="CustomShape 289"/>
            <p:cNvSpPr/>
            <p:nvPr/>
          </p:nvSpPr>
          <p:spPr>
            <a:xfrm>
              <a:off x="8393400" y="286884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22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5" name="CustomShape 290"/>
            <p:cNvSpPr/>
            <p:nvPr/>
          </p:nvSpPr>
          <p:spPr>
            <a:xfrm>
              <a:off x="8274960" y="281088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391" y="0"/>
                  </a:moveTo>
                  <a:cubicBezTo>
                    <a:pt x="163" y="0"/>
                    <a:pt x="0" y="196"/>
                    <a:pt x="0" y="392"/>
                  </a:cubicBezTo>
                  <a:cubicBezTo>
                    <a:pt x="0" y="653"/>
                    <a:pt x="196" y="816"/>
                    <a:pt x="391" y="816"/>
                  </a:cubicBezTo>
                  <a:cubicBezTo>
                    <a:pt x="652" y="816"/>
                    <a:pt x="816" y="620"/>
                    <a:pt x="816" y="392"/>
                  </a:cubicBezTo>
                  <a:cubicBezTo>
                    <a:pt x="816" y="196"/>
                    <a:pt x="620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6" name="CustomShape 291"/>
            <p:cNvSpPr/>
            <p:nvPr/>
          </p:nvSpPr>
          <p:spPr>
            <a:xfrm>
              <a:off x="8163360" y="274356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620"/>
                    <a:pt x="163" y="816"/>
                    <a:pt x="392" y="816"/>
                  </a:cubicBezTo>
                  <a:cubicBezTo>
                    <a:pt x="620" y="816"/>
                    <a:pt x="816" y="620"/>
                    <a:pt x="816" y="392"/>
                  </a:cubicBezTo>
                  <a:cubicBezTo>
                    <a:pt x="816" y="164"/>
                    <a:pt x="620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7" name="CustomShape 292"/>
            <p:cNvSpPr/>
            <p:nvPr/>
          </p:nvSpPr>
          <p:spPr>
            <a:xfrm>
              <a:off x="8055720" y="266688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228" y="1"/>
                    <a:pt x="0" y="229"/>
                    <a:pt x="0" y="458"/>
                  </a:cubicBezTo>
                  <a:cubicBezTo>
                    <a:pt x="0" y="719"/>
                    <a:pt x="228" y="914"/>
                    <a:pt x="457" y="914"/>
                  </a:cubicBezTo>
                  <a:cubicBezTo>
                    <a:pt x="685" y="914"/>
                    <a:pt x="913" y="719"/>
                    <a:pt x="913" y="458"/>
                  </a:cubicBezTo>
                  <a:cubicBezTo>
                    <a:pt x="913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8" name="CustomShape 293"/>
            <p:cNvSpPr/>
            <p:nvPr/>
          </p:nvSpPr>
          <p:spPr>
            <a:xfrm>
              <a:off x="7956000" y="2582640"/>
              <a:ext cx="16560" cy="16560"/>
            </a:xfrm>
            <a:custGeom>
              <a:avLst/>
              <a:gdLst/>
              <a:ahLst/>
              <a:rect l="l" t="t" r="r" b="b"/>
              <a:pathLst>
                <a:path w="915" h="914">
                  <a:moveTo>
                    <a:pt x="457" y="0"/>
                  </a:moveTo>
                  <a:cubicBezTo>
                    <a:pt x="229" y="0"/>
                    <a:pt x="1" y="228"/>
                    <a:pt x="1" y="457"/>
                  </a:cubicBezTo>
                  <a:cubicBezTo>
                    <a:pt x="1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9" name="CustomShape 294"/>
            <p:cNvSpPr/>
            <p:nvPr/>
          </p:nvSpPr>
          <p:spPr>
            <a:xfrm>
              <a:off x="7863840" y="249012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90"/>
                  </a:cubicBezTo>
                  <a:cubicBezTo>
                    <a:pt x="1" y="751"/>
                    <a:pt x="197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196"/>
                    <a:pt x="719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0" name="CustomShape 295"/>
            <p:cNvSpPr/>
            <p:nvPr/>
          </p:nvSpPr>
          <p:spPr>
            <a:xfrm>
              <a:off x="7778160" y="238932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8">
                  <a:moveTo>
                    <a:pt x="555" y="1"/>
                  </a:moveTo>
                  <a:cubicBezTo>
                    <a:pt x="262" y="1"/>
                    <a:pt x="1" y="262"/>
                    <a:pt x="1" y="555"/>
                  </a:cubicBezTo>
                  <a:cubicBezTo>
                    <a:pt x="1" y="816"/>
                    <a:pt x="262" y="1077"/>
                    <a:pt x="555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62"/>
                    <a:pt x="816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1" name="CustomShape 296"/>
            <p:cNvSpPr/>
            <p:nvPr/>
          </p:nvSpPr>
          <p:spPr>
            <a:xfrm>
              <a:off x="7701840" y="228312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8">
                  <a:moveTo>
                    <a:pt x="523" y="1"/>
                  </a:moveTo>
                  <a:cubicBezTo>
                    <a:pt x="262" y="1"/>
                    <a:pt x="1" y="262"/>
                    <a:pt x="1" y="523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3"/>
                  </a:cubicBezTo>
                  <a:cubicBezTo>
                    <a:pt x="1077" y="262"/>
                    <a:pt x="849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2" name="CustomShape 297"/>
            <p:cNvSpPr/>
            <p:nvPr/>
          </p:nvSpPr>
          <p:spPr>
            <a:xfrm>
              <a:off x="7633800" y="2170800"/>
              <a:ext cx="21240" cy="20880"/>
            </a:xfrm>
            <a:custGeom>
              <a:avLst/>
              <a:gdLst/>
              <a:ahLst/>
              <a:rect l="l" t="t" r="r" b="b"/>
              <a:pathLst>
                <a:path w="1176" h="1143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75" y="881"/>
                    <a:pt x="1175" y="555"/>
                  </a:cubicBezTo>
                  <a:cubicBezTo>
                    <a:pt x="1175" y="229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3" name="CustomShape 298"/>
            <p:cNvSpPr/>
            <p:nvPr/>
          </p:nvSpPr>
          <p:spPr>
            <a:xfrm>
              <a:off x="7575840" y="2052360"/>
              <a:ext cx="22680" cy="21960"/>
            </a:xfrm>
            <a:custGeom>
              <a:avLst/>
              <a:gdLst/>
              <a:ahLst/>
              <a:rect l="l" t="t" r="r" b="b"/>
              <a:pathLst>
                <a:path w="1240" h="1208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40" y="914"/>
                    <a:pt x="1240" y="588"/>
                  </a:cubicBezTo>
                  <a:cubicBezTo>
                    <a:pt x="1240" y="262"/>
                    <a:pt x="946" y="34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4" name="CustomShape 299"/>
            <p:cNvSpPr/>
            <p:nvPr/>
          </p:nvSpPr>
          <p:spPr>
            <a:xfrm>
              <a:off x="7528680" y="193032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1">
                  <a:moveTo>
                    <a:pt x="588" y="1"/>
                  </a:moveTo>
                  <a:cubicBezTo>
                    <a:pt x="262" y="1"/>
                    <a:pt x="1" y="294"/>
                    <a:pt x="1" y="620"/>
                  </a:cubicBezTo>
                  <a:cubicBezTo>
                    <a:pt x="1" y="947"/>
                    <a:pt x="262" y="1240"/>
                    <a:pt x="588" y="1240"/>
                  </a:cubicBezTo>
                  <a:cubicBezTo>
                    <a:pt x="914" y="1240"/>
                    <a:pt x="1208" y="947"/>
                    <a:pt x="1208" y="620"/>
                  </a:cubicBezTo>
                  <a:cubicBezTo>
                    <a:pt x="1208" y="294"/>
                    <a:pt x="979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5" name="CustomShape 300"/>
            <p:cNvSpPr/>
            <p:nvPr/>
          </p:nvSpPr>
          <p:spPr>
            <a:xfrm>
              <a:off x="7490520" y="18054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6" name="CustomShape 301"/>
            <p:cNvSpPr/>
            <p:nvPr/>
          </p:nvSpPr>
          <p:spPr>
            <a:xfrm>
              <a:off x="7463880" y="167796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62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29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7" name="CustomShape 302"/>
            <p:cNvSpPr/>
            <p:nvPr/>
          </p:nvSpPr>
          <p:spPr>
            <a:xfrm>
              <a:off x="7446960" y="154692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8" name="CustomShape 303"/>
            <p:cNvSpPr/>
            <p:nvPr/>
          </p:nvSpPr>
          <p:spPr>
            <a:xfrm>
              <a:off x="7441200" y="14158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9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9" name="CustomShape 304"/>
            <p:cNvSpPr/>
            <p:nvPr/>
          </p:nvSpPr>
          <p:spPr>
            <a:xfrm>
              <a:off x="7445880" y="12852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2"/>
                    <a:pt x="327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0" name="CustomShape 305"/>
            <p:cNvSpPr/>
            <p:nvPr/>
          </p:nvSpPr>
          <p:spPr>
            <a:xfrm>
              <a:off x="7461000" y="115560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3" y="0"/>
                  </a:moveTo>
                  <a:cubicBezTo>
                    <a:pt x="392" y="0"/>
                    <a:pt x="0" y="327"/>
                    <a:pt x="0" y="751"/>
                  </a:cubicBezTo>
                  <a:cubicBezTo>
                    <a:pt x="0" y="1175"/>
                    <a:pt x="392" y="1534"/>
                    <a:pt x="783" y="1534"/>
                  </a:cubicBezTo>
                  <a:cubicBezTo>
                    <a:pt x="1207" y="1534"/>
                    <a:pt x="1566" y="1207"/>
                    <a:pt x="1566" y="751"/>
                  </a:cubicBezTo>
                  <a:cubicBezTo>
                    <a:pt x="1566" y="327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1" name="CustomShape 306"/>
            <p:cNvSpPr/>
            <p:nvPr/>
          </p:nvSpPr>
          <p:spPr>
            <a:xfrm>
              <a:off x="7486920" y="10263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60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60"/>
                    <a:pt x="1272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2" name="CustomShape 307"/>
            <p:cNvSpPr/>
            <p:nvPr/>
          </p:nvSpPr>
          <p:spPr>
            <a:xfrm>
              <a:off x="7524360" y="9007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92" y="1"/>
                    <a:pt x="1" y="392"/>
                    <a:pt x="1" y="816"/>
                  </a:cubicBezTo>
                  <a:cubicBezTo>
                    <a:pt x="1" y="1273"/>
                    <a:pt x="392" y="1632"/>
                    <a:pt x="816" y="1632"/>
                  </a:cubicBezTo>
                  <a:cubicBezTo>
                    <a:pt x="1273" y="1632"/>
                    <a:pt x="1632" y="1273"/>
                    <a:pt x="1632" y="816"/>
                  </a:cubicBezTo>
                  <a:cubicBezTo>
                    <a:pt x="1632" y="392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3" name="CustomShape 308"/>
            <p:cNvSpPr/>
            <p:nvPr/>
          </p:nvSpPr>
          <p:spPr>
            <a:xfrm>
              <a:off x="7571520" y="778680"/>
              <a:ext cx="30960" cy="30960"/>
            </a:xfrm>
            <a:custGeom>
              <a:avLst/>
              <a:gdLst/>
              <a:ahLst/>
              <a:rect l="l" t="t" r="r" b="b"/>
              <a:pathLst>
                <a:path w="1698" h="1697">
                  <a:moveTo>
                    <a:pt x="849" y="1"/>
                  </a:moveTo>
                  <a:cubicBezTo>
                    <a:pt x="360" y="1"/>
                    <a:pt x="1" y="359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4" name="CustomShape 309"/>
            <p:cNvSpPr/>
            <p:nvPr/>
          </p:nvSpPr>
          <p:spPr>
            <a:xfrm>
              <a:off x="7628400" y="6609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1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71"/>
                    <a:pt x="392" y="1795"/>
                    <a:pt x="881" y="1795"/>
                  </a:cubicBezTo>
                  <a:cubicBezTo>
                    <a:pt x="1370" y="1795"/>
                    <a:pt x="1794" y="1371"/>
                    <a:pt x="1794" y="881"/>
                  </a:cubicBezTo>
                  <a:cubicBezTo>
                    <a:pt x="1794" y="392"/>
                    <a:pt x="1370" y="1"/>
                    <a:pt x="88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5" name="CustomShape 310"/>
            <p:cNvSpPr/>
            <p:nvPr/>
          </p:nvSpPr>
          <p:spPr>
            <a:xfrm>
              <a:off x="7695360" y="549360"/>
              <a:ext cx="32760" cy="32760"/>
            </a:xfrm>
            <a:custGeom>
              <a:avLst/>
              <a:gdLst/>
              <a:ahLst/>
              <a:rect l="l" t="t" r="r" b="b"/>
              <a:pathLst>
                <a:path w="1796" h="1797">
                  <a:moveTo>
                    <a:pt x="939" y="0"/>
                  </a:moveTo>
                  <a:cubicBezTo>
                    <a:pt x="920" y="0"/>
                    <a:pt x="901" y="1"/>
                    <a:pt x="882" y="2"/>
                  </a:cubicBezTo>
                  <a:cubicBezTo>
                    <a:pt x="392" y="2"/>
                    <a:pt x="1" y="393"/>
                    <a:pt x="1" y="883"/>
                  </a:cubicBezTo>
                  <a:cubicBezTo>
                    <a:pt x="1" y="1372"/>
                    <a:pt x="392" y="1796"/>
                    <a:pt x="882" y="1796"/>
                  </a:cubicBezTo>
                  <a:cubicBezTo>
                    <a:pt x="1371" y="1796"/>
                    <a:pt x="1795" y="1372"/>
                    <a:pt x="1795" y="883"/>
                  </a:cubicBezTo>
                  <a:cubicBezTo>
                    <a:pt x="1795" y="381"/>
                    <a:pt x="1403" y="0"/>
                    <a:pt x="93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6" name="CustomShape 311"/>
            <p:cNvSpPr/>
            <p:nvPr/>
          </p:nvSpPr>
          <p:spPr>
            <a:xfrm>
              <a:off x="7770240" y="44172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14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14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1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7" name="CustomShape 312"/>
            <p:cNvSpPr/>
            <p:nvPr/>
          </p:nvSpPr>
          <p:spPr>
            <a:xfrm>
              <a:off x="7853400" y="34164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1"/>
                  </a:moveTo>
                  <a:cubicBezTo>
                    <a:pt x="457" y="1"/>
                    <a:pt x="0" y="457"/>
                    <a:pt x="0" y="979"/>
                  </a:cubicBezTo>
                  <a:cubicBezTo>
                    <a:pt x="0" y="1501"/>
                    <a:pt x="457" y="1958"/>
                    <a:pt x="979" y="1958"/>
                  </a:cubicBezTo>
                  <a:cubicBezTo>
                    <a:pt x="1533" y="1958"/>
                    <a:pt x="1958" y="1501"/>
                    <a:pt x="1958" y="979"/>
                  </a:cubicBezTo>
                  <a:cubicBezTo>
                    <a:pt x="1958" y="457"/>
                    <a:pt x="1533" y="33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8" name="CustomShape 313"/>
            <p:cNvSpPr/>
            <p:nvPr/>
          </p:nvSpPr>
          <p:spPr>
            <a:xfrm>
              <a:off x="7946640" y="24912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9">
                  <a:moveTo>
                    <a:pt x="979" y="1"/>
                  </a:moveTo>
                  <a:cubicBezTo>
                    <a:pt x="425" y="1"/>
                    <a:pt x="1" y="458"/>
                    <a:pt x="1" y="980"/>
                  </a:cubicBezTo>
                  <a:cubicBezTo>
                    <a:pt x="1" y="1534"/>
                    <a:pt x="425" y="1958"/>
                    <a:pt x="979" y="1958"/>
                  </a:cubicBezTo>
                  <a:cubicBezTo>
                    <a:pt x="1534" y="1958"/>
                    <a:pt x="1958" y="1534"/>
                    <a:pt x="1958" y="980"/>
                  </a:cubicBezTo>
                  <a:cubicBezTo>
                    <a:pt x="1958" y="458"/>
                    <a:pt x="1534" y="1"/>
                    <a:pt x="9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9" name="CustomShape 314"/>
            <p:cNvSpPr/>
            <p:nvPr/>
          </p:nvSpPr>
          <p:spPr>
            <a:xfrm>
              <a:off x="8044920" y="163800"/>
              <a:ext cx="37080" cy="37800"/>
            </a:xfrm>
            <a:custGeom>
              <a:avLst/>
              <a:gdLst/>
              <a:ahLst/>
              <a:rect l="l" t="t" r="r" b="b"/>
              <a:pathLst>
                <a:path w="2024" h="2056">
                  <a:moveTo>
                    <a:pt x="1012" y="1"/>
                  </a:moveTo>
                  <a:cubicBezTo>
                    <a:pt x="425" y="1"/>
                    <a:pt x="1" y="457"/>
                    <a:pt x="1" y="1044"/>
                  </a:cubicBezTo>
                  <a:cubicBezTo>
                    <a:pt x="1" y="1599"/>
                    <a:pt x="425" y="2056"/>
                    <a:pt x="1012" y="2056"/>
                  </a:cubicBezTo>
                  <a:cubicBezTo>
                    <a:pt x="1567" y="2056"/>
                    <a:pt x="2023" y="1599"/>
                    <a:pt x="2023" y="1044"/>
                  </a:cubicBezTo>
                  <a:cubicBezTo>
                    <a:pt x="2023" y="457"/>
                    <a:pt x="1567" y="1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0" name="CustomShape 315"/>
            <p:cNvSpPr/>
            <p:nvPr/>
          </p:nvSpPr>
          <p:spPr>
            <a:xfrm>
              <a:off x="8150760" y="87120"/>
              <a:ext cx="38160" cy="38880"/>
            </a:xfrm>
            <a:custGeom>
              <a:avLst/>
              <a:gdLst/>
              <a:ahLst/>
              <a:rect l="l" t="t" r="r" b="b"/>
              <a:pathLst>
                <a:path w="2088" h="2122">
                  <a:moveTo>
                    <a:pt x="1044" y="1"/>
                  </a:moveTo>
                  <a:cubicBezTo>
                    <a:pt x="457" y="1"/>
                    <a:pt x="0" y="490"/>
                    <a:pt x="0" y="1045"/>
                  </a:cubicBezTo>
                  <a:cubicBezTo>
                    <a:pt x="0" y="1632"/>
                    <a:pt x="457" y="2121"/>
                    <a:pt x="1044" y="2121"/>
                  </a:cubicBezTo>
                  <a:cubicBezTo>
                    <a:pt x="1631" y="2121"/>
                    <a:pt x="2088" y="1632"/>
                    <a:pt x="2088" y="1045"/>
                  </a:cubicBezTo>
                  <a:cubicBezTo>
                    <a:pt x="2088" y="490"/>
                    <a:pt x="1631" y="33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1" name="CustomShape 316"/>
            <p:cNvSpPr/>
            <p:nvPr/>
          </p:nvSpPr>
          <p:spPr>
            <a:xfrm>
              <a:off x="8261280" y="1980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730" y="2219"/>
                    <a:pt x="2219" y="1729"/>
                    <a:pt x="2219" y="1109"/>
                  </a:cubicBezTo>
                  <a:cubicBezTo>
                    <a:pt x="2219" y="490"/>
                    <a:pt x="1730" y="33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2" name="CustomShape 317"/>
            <p:cNvSpPr/>
            <p:nvPr/>
          </p:nvSpPr>
          <p:spPr>
            <a:xfrm>
              <a:off x="8379000" y="-3852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20">
                  <a:moveTo>
                    <a:pt x="1110" y="1"/>
                  </a:moveTo>
                  <a:cubicBezTo>
                    <a:pt x="490" y="1"/>
                    <a:pt x="1" y="490"/>
                    <a:pt x="1" y="1110"/>
                  </a:cubicBezTo>
                  <a:cubicBezTo>
                    <a:pt x="1" y="1730"/>
                    <a:pt x="490" y="2219"/>
                    <a:pt x="1110" y="2219"/>
                  </a:cubicBezTo>
                  <a:cubicBezTo>
                    <a:pt x="1729" y="2219"/>
                    <a:pt x="2219" y="1730"/>
                    <a:pt x="2219" y="1110"/>
                  </a:cubicBezTo>
                  <a:cubicBezTo>
                    <a:pt x="2219" y="490"/>
                    <a:pt x="1729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3" name="CustomShape 318"/>
            <p:cNvSpPr/>
            <p:nvPr/>
          </p:nvSpPr>
          <p:spPr>
            <a:xfrm>
              <a:off x="8499600" y="-8676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55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4" name="CustomShape 319"/>
            <p:cNvSpPr/>
            <p:nvPr/>
          </p:nvSpPr>
          <p:spPr>
            <a:xfrm>
              <a:off x="8623440" y="-124200"/>
              <a:ext cx="43560" cy="43200"/>
            </a:xfrm>
            <a:custGeom>
              <a:avLst/>
              <a:gdLst/>
              <a:ahLst/>
              <a:rect l="l" t="t" r="r" b="b"/>
              <a:pathLst>
                <a:path w="2382" h="2350">
                  <a:moveTo>
                    <a:pt x="1208" y="1"/>
                  </a:moveTo>
                  <a:cubicBezTo>
                    <a:pt x="555" y="1"/>
                    <a:pt x="1" y="523"/>
                    <a:pt x="1" y="1175"/>
                  </a:cubicBezTo>
                  <a:cubicBezTo>
                    <a:pt x="1" y="1828"/>
                    <a:pt x="555" y="2350"/>
                    <a:pt x="1208" y="2350"/>
                  </a:cubicBezTo>
                  <a:cubicBezTo>
                    <a:pt x="1860" y="2350"/>
                    <a:pt x="2382" y="1828"/>
                    <a:pt x="2382" y="1175"/>
                  </a:cubicBezTo>
                  <a:cubicBezTo>
                    <a:pt x="2382" y="523"/>
                    <a:pt x="1860" y="1"/>
                    <a:pt x="120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5" name="CustomShape 320"/>
            <p:cNvSpPr/>
            <p:nvPr/>
          </p:nvSpPr>
          <p:spPr>
            <a:xfrm>
              <a:off x="8751960" y="-151200"/>
              <a:ext cx="43200" cy="43200"/>
            </a:xfrm>
            <a:custGeom>
              <a:avLst/>
              <a:gdLst/>
              <a:ahLst/>
              <a:rect l="l" t="t" r="r" b="b"/>
              <a:pathLst>
                <a:path w="2350" h="2349">
                  <a:moveTo>
                    <a:pt x="1175" y="0"/>
                  </a:moveTo>
                  <a:cubicBezTo>
                    <a:pt x="523" y="0"/>
                    <a:pt x="1" y="522"/>
                    <a:pt x="1" y="1174"/>
                  </a:cubicBezTo>
                  <a:cubicBezTo>
                    <a:pt x="1" y="1827"/>
                    <a:pt x="523" y="2349"/>
                    <a:pt x="1175" y="2349"/>
                  </a:cubicBezTo>
                  <a:cubicBezTo>
                    <a:pt x="1827" y="2349"/>
                    <a:pt x="2349" y="1827"/>
                    <a:pt x="2349" y="1174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6" name="CustomShape 321"/>
            <p:cNvSpPr/>
            <p:nvPr/>
          </p:nvSpPr>
          <p:spPr>
            <a:xfrm>
              <a:off x="8881200" y="-16704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50">
                  <a:moveTo>
                    <a:pt x="1175" y="1"/>
                  </a:moveTo>
                  <a:cubicBezTo>
                    <a:pt x="522" y="1"/>
                    <a:pt x="0" y="523"/>
                    <a:pt x="0" y="1175"/>
                  </a:cubicBezTo>
                  <a:cubicBezTo>
                    <a:pt x="0" y="1828"/>
                    <a:pt x="522" y="2350"/>
                    <a:pt x="1175" y="2350"/>
                  </a:cubicBezTo>
                  <a:cubicBezTo>
                    <a:pt x="1827" y="2350"/>
                    <a:pt x="2349" y="1828"/>
                    <a:pt x="2349" y="1175"/>
                  </a:cubicBezTo>
                  <a:cubicBezTo>
                    <a:pt x="2349" y="523"/>
                    <a:pt x="1827" y="1"/>
                    <a:pt x="117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7" name="CustomShape 322"/>
            <p:cNvSpPr/>
            <p:nvPr/>
          </p:nvSpPr>
          <p:spPr>
            <a:xfrm>
              <a:off x="9011880" y="-172440"/>
              <a:ext cx="43200" cy="43200"/>
            </a:xfrm>
            <a:custGeom>
              <a:avLst/>
              <a:gdLst/>
              <a:ahLst/>
              <a:rect l="l" t="t" r="r" b="b"/>
              <a:pathLst>
                <a:path w="2349" h="2349">
                  <a:moveTo>
                    <a:pt x="1175" y="0"/>
                  </a:moveTo>
                  <a:cubicBezTo>
                    <a:pt x="522" y="0"/>
                    <a:pt x="0" y="522"/>
                    <a:pt x="0" y="1175"/>
                  </a:cubicBezTo>
                  <a:cubicBezTo>
                    <a:pt x="0" y="1827"/>
                    <a:pt x="522" y="2349"/>
                    <a:pt x="1175" y="2349"/>
                  </a:cubicBezTo>
                  <a:cubicBezTo>
                    <a:pt x="1827" y="2349"/>
                    <a:pt x="2349" y="1827"/>
                    <a:pt x="2349" y="1175"/>
                  </a:cubicBezTo>
                  <a:cubicBezTo>
                    <a:pt x="2349" y="522"/>
                    <a:pt x="1827" y="0"/>
                    <a:pt x="117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8" name="CustomShape 323"/>
            <p:cNvSpPr/>
            <p:nvPr/>
          </p:nvSpPr>
          <p:spPr>
            <a:xfrm>
              <a:off x="9142920" y="-16632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1"/>
                  </a:moveTo>
                  <a:cubicBezTo>
                    <a:pt x="490" y="1"/>
                    <a:pt x="1" y="522"/>
                    <a:pt x="1" y="1142"/>
                  </a:cubicBezTo>
                  <a:cubicBezTo>
                    <a:pt x="1" y="1795"/>
                    <a:pt x="555" y="2284"/>
                    <a:pt x="1142" y="2284"/>
                  </a:cubicBezTo>
                  <a:cubicBezTo>
                    <a:pt x="1795" y="2284"/>
                    <a:pt x="2284" y="1762"/>
                    <a:pt x="2284" y="1142"/>
                  </a:cubicBezTo>
                  <a:cubicBezTo>
                    <a:pt x="2284" y="490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9" name="CustomShape 324"/>
            <p:cNvSpPr/>
            <p:nvPr/>
          </p:nvSpPr>
          <p:spPr>
            <a:xfrm>
              <a:off x="9272520" y="-15012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0" name="CustomShape 325"/>
            <p:cNvSpPr/>
            <p:nvPr/>
          </p:nvSpPr>
          <p:spPr>
            <a:xfrm>
              <a:off x="9402480" y="-121680"/>
              <a:ext cx="37800" cy="37080"/>
            </a:xfrm>
            <a:custGeom>
              <a:avLst/>
              <a:gdLst/>
              <a:ahLst/>
              <a:rect l="l" t="t" r="r" b="b"/>
              <a:pathLst>
                <a:path w="2056" h="2023">
                  <a:moveTo>
                    <a:pt x="1012" y="0"/>
                  </a:moveTo>
                  <a:cubicBezTo>
                    <a:pt x="457" y="0"/>
                    <a:pt x="0" y="424"/>
                    <a:pt x="0" y="1012"/>
                  </a:cubicBezTo>
                  <a:cubicBezTo>
                    <a:pt x="0" y="1566"/>
                    <a:pt x="457" y="2023"/>
                    <a:pt x="1012" y="2023"/>
                  </a:cubicBezTo>
                  <a:cubicBezTo>
                    <a:pt x="1599" y="2023"/>
                    <a:pt x="2055" y="1566"/>
                    <a:pt x="2055" y="1012"/>
                  </a:cubicBezTo>
                  <a:cubicBezTo>
                    <a:pt x="2055" y="490"/>
                    <a:pt x="1599" y="33"/>
                    <a:pt x="101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1" name="CustomShape 326"/>
            <p:cNvSpPr/>
            <p:nvPr/>
          </p:nvSpPr>
          <p:spPr>
            <a:xfrm>
              <a:off x="9528840" y="-82440"/>
              <a:ext cx="34560" cy="34200"/>
            </a:xfrm>
            <a:custGeom>
              <a:avLst/>
              <a:gdLst/>
              <a:ahLst/>
              <a:rect l="l" t="t" r="r" b="b"/>
              <a:pathLst>
                <a:path w="1893" h="1860">
                  <a:moveTo>
                    <a:pt x="947" y="1"/>
                  </a:moveTo>
                  <a:cubicBezTo>
                    <a:pt x="392" y="1"/>
                    <a:pt x="1" y="392"/>
                    <a:pt x="1" y="914"/>
                  </a:cubicBezTo>
                  <a:cubicBezTo>
                    <a:pt x="1" y="1469"/>
                    <a:pt x="392" y="1860"/>
                    <a:pt x="947" y="1860"/>
                  </a:cubicBezTo>
                  <a:cubicBezTo>
                    <a:pt x="1469" y="1860"/>
                    <a:pt x="1893" y="1469"/>
                    <a:pt x="1893" y="914"/>
                  </a:cubicBezTo>
                  <a:cubicBezTo>
                    <a:pt x="1893" y="392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2" name="CustomShape 327"/>
            <p:cNvSpPr/>
            <p:nvPr/>
          </p:nvSpPr>
          <p:spPr>
            <a:xfrm>
              <a:off x="9651960" y="-3348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8">
                  <a:moveTo>
                    <a:pt x="848" y="1"/>
                  </a:moveTo>
                  <a:cubicBezTo>
                    <a:pt x="359" y="1"/>
                    <a:pt x="0" y="360"/>
                    <a:pt x="0" y="849"/>
                  </a:cubicBezTo>
                  <a:cubicBezTo>
                    <a:pt x="0" y="1338"/>
                    <a:pt x="359" y="1697"/>
                    <a:pt x="848" y="1697"/>
                  </a:cubicBezTo>
                  <a:cubicBezTo>
                    <a:pt x="1338" y="1697"/>
                    <a:pt x="1697" y="1338"/>
                    <a:pt x="1697" y="849"/>
                  </a:cubicBezTo>
                  <a:cubicBezTo>
                    <a:pt x="1697" y="360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3" name="CustomShape 328"/>
            <p:cNvSpPr/>
            <p:nvPr/>
          </p:nvSpPr>
          <p:spPr>
            <a:xfrm>
              <a:off x="9770760" y="2520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3" y="0"/>
                  </a:moveTo>
                  <a:cubicBezTo>
                    <a:pt x="392" y="0"/>
                    <a:pt x="0" y="391"/>
                    <a:pt x="0" y="783"/>
                  </a:cubicBezTo>
                  <a:cubicBezTo>
                    <a:pt x="0" y="1207"/>
                    <a:pt x="392" y="1566"/>
                    <a:pt x="783" y="1566"/>
                  </a:cubicBezTo>
                  <a:cubicBezTo>
                    <a:pt x="1207" y="1566"/>
                    <a:pt x="1566" y="1207"/>
                    <a:pt x="1566" y="783"/>
                  </a:cubicBezTo>
                  <a:cubicBezTo>
                    <a:pt x="1566" y="326"/>
                    <a:pt x="1207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4" name="CustomShape 329"/>
            <p:cNvSpPr/>
            <p:nvPr/>
          </p:nvSpPr>
          <p:spPr>
            <a:xfrm>
              <a:off x="9883800" y="93240"/>
              <a:ext cx="27000" cy="26640"/>
            </a:xfrm>
            <a:custGeom>
              <a:avLst/>
              <a:gdLst/>
              <a:ahLst/>
              <a:rect l="l" t="t" r="r" b="b"/>
              <a:pathLst>
                <a:path w="1469" h="1468">
                  <a:moveTo>
                    <a:pt x="718" y="0"/>
                  </a:moveTo>
                  <a:cubicBezTo>
                    <a:pt x="327" y="0"/>
                    <a:pt x="0" y="326"/>
                    <a:pt x="0" y="718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5" name="CustomShape 330"/>
            <p:cNvSpPr/>
            <p:nvPr/>
          </p:nvSpPr>
          <p:spPr>
            <a:xfrm>
              <a:off x="9990720" y="16956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77" y="1403"/>
                    <a:pt x="1403" y="1077"/>
                    <a:pt x="1403" y="685"/>
                  </a:cubicBezTo>
                  <a:cubicBezTo>
                    <a:pt x="1403" y="326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6" name="CustomShape 331"/>
            <p:cNvSpPr/>
            <p:nvPr/>
          </p:nvSpPr>
          <p:spPr>
            <a:xfrm>
              <a:off x="10089720" y="25380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110"/>
                    <a:pt x="327" y="1404"/>
                    <a:pt x="686" y="1404"/>
                  </a:cubicBezTo>
                  <a:cubicBezTo>
                    <a:pt x="1110" y="1404"/>
                    <a:pt x="1371" y="1077"/>
                    <a:pt x="1371" y="686"/>
                  </a:cubicBezTo>
                  <a:cubicBezTo>
                    <a:pt x="1371" y="327"/>
                    <a:pt x="1110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7" name="CustomShape 332"/>
            <p:cNvSpPr/>
            <p:nvPr/>
          </p:nvSpPr>
          <p:spPr>
            <a:xfrm>
              <a:off x="10182600" y="34632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1"/>
                  </a:moveTo>
                  <a:cubicBezTo>
                    <a:pt x="261" y="1"/>
                    <a:pt x="0" y="327"/>
                    <a:pt x="0" y="686"/>
                  </a:cubicBezTo>
                  <a:cubicBezTo>
                    <a:pt x="0" y="1077"/>
                    <a:pt x="326" y="1371"/>
                    <a:pt x="685" y="1371"/>
                  </a:cubicBezTo>
                  <a:cubicBezTo>
                    <a:pt x="1077" y="1371"/>
                    <a:pt x="1370" y="1045"/>
                    <a:pt x="1370" y="686"/>
                  </a:cubicBezTo>
                  <a:cubicBezTo>
                    <a:pt x="1370" y="327"/>
                    <a:pt x="1044" y="33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8" name="CustomShape 333"/>
            <p:cNvSpPr/>
            <p:nvPr/>
          </p:nvSpPr>
          <p:spPr>
            <a:xfrm>
              <a:off x="10268280" y="44640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3" y="1"/>
                  </a:moveTo>
                  <a:cubicBezTo>
                    <a:pt x="294" y="1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94"/>
                    <a:pt x="979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9" name="CustomShape 334"/>
            <p:cNvSpPr/>
            <p:nvPr/>
          </p:nvSpPr>
          <p:spPr>
            <a:xfrm>
              <a:off x="10343160" y="55224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44"/>
                    <a:pt x="326" y="1370"/>
                    <a:pt x="685" y="1370"/>
                  </a:cubicBezTo>
                  <a:cubicBezTo>
                    <a:pt x="1044" y="1370"/>
                    <a:pt x="1370" y="1044"/>
                    <a:pt x="1370" y="685"/>
                  </a:cubicBezTo>
                  <a:cubicBezTo>
                    <a:pt x="1370" y="294"/>
                    <a:pt x="1044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0" name="CustomShape 335"/>
            <p:cNvSpPr/>
            <p:nvPr/>
          </p:nvSpPr>
          <p:spPr>
            <a:xfrm>
              <a:off x="10410480" y="66384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4" y="1110"/>
                    <a:pt x="1404" y="686"/>
                  </a:cubicBezTo>
                  <a:cubicBezTo>
                    <a:pt x="1404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1" name="CustomShape 336"/>
            <p:cNvSpPr/>
            <p:nvPr/>
          </p:nvSpPr>
          <p:spPr>
            <a:xfrm>
              <a:off x="10467000" y="7797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2" name="CustomShape 337"/>
            <p:cNvSpPr/>
            <p:nvPr/>
          </p:nvSpPr>
          <p:spPr>
            <a:xfrm>
              <a:off x="10514880" y="901800"/>
              <a:ext cx="26640" cy="26640"/>
            </a:xfrm>
            <a:custGeom>
              <a:avLst/>
              <a:gdLst/>
              <a:ahLst/>
              <a:rect l="l" t="t" r="r" b="b"/>
              <a:pathLst>
                <a:path w="1468" h="1468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3" name="CustomShape 338"/>
            <p:cNvSpPr/>
            <p:nvPr/>
          </p:nvSpPr>
          <p:spPr>
            <a:xfrm>
              <a:off x="10550880" y="102636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4">
                  <a:moveTo>
                    <a:pt x="751" y="1"/>
                  </a:moveTo>
                  <a:cubicBezTo>
                    <a:pt x="326" y="1"/>
                    <a:pt x="0" y="360"/>
                    <a:pt x="0" y="784"/>
                  </a:cubicBezTo>
                  <a:cubicBezTo>
                    <a:pt x="0" y="1208"/>
                    <a:pt x="359" y="1534"/>
                    <a:pt x="751" y="1534"/>
                  </a:cubicBezTo>
                  <a:cubicBezTo>
                    <a:pt x="1207" y="1534"/>
                    <a:pt x="1533" y="1175"/>
                    <a:pt x="1533" y="784"/>
                  </a:cubicBezTo>
                  <a:cubicBezTo>
                    <a:pt x="1533" y="360"/>
                    <a:pt x="1207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4" name="CustomShape 339"/>
            <p:cNvSpPr/>
            <p:nvPr/>
          </p:nvSpPr>
          <p:spPr>
            <a:xfrm>
              <a:off x="10578240" y="115380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50" y="1"/>
                  </a:moveTo>
                  <a:cubicBezTo>
                    <a:pt x="326" y="1"/>
                    <a:pt x="0" y="359"/>
                    <a:pt x="0" y="783"/>
                  </a:cubicBezTo>
                  <a:cubicBezTo>
                    <a:pt x="0" y="1240"/>
                    <a:pt x="359" y="1566"/>
                    <a:pt x="750" y="1566"/>
                  </a:cubicBezTo>
                  <a:cubicBezTo>
                    <a:pt x="1207" y="1566"/>
                    <a:pt x="1533" y="1175"/>
                    <a:pt x="1533" y="783"/>
                  </a:cubicBezTo>
                  <a:cubicBezTo>
                    <a:pt x="1533" y="359"/>
                    <a:pt x="1174" y="33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5" name="CustomShape 340"/>
            <p:cNvSpPr/>
            <p:nvPr/>
          </p:nvSpPr>
          <p:spPr>
            <a:xfrm>
              <a:off x="10595160" y="12841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71">
                  <a:moveTo>
                    <a:pt x="796" y="0"/>
                  </a:moveTo>
                  <a:cubicBezTo>
                    <a:pt x="781" y="0"/>
                    <a:pt x="766" y="1"/>
                    <a:pt x="751" y="2"/>
                  </a:cubicBezTo>
                  <a:cubicBezTo>
                    <a:pt x="327" y="2"/>
                    <a:pt x="1" y="329"/>
                    <a:pt x="1" y="753"/>
                  </a:cubicBezTo>
                  <a:cubicBezTo>
                    <a:pt x="1" y="1144"/>
                    <a:pt x="327" y="1470"/>
                    <a:pt x="751" y="1470"/>
                  </a:cubicBezTo>
                  <a:cubicBezTo>
                    <a:pt x="1142" y="1470"/>
                    <a:pt x="1468" y="1144"/>
                    <a:pt x="1468" y="753"/>
                  </a:cubicBezTo>
                  <a:cubicBezTo>
                    <a:pt x="1468" y="347"/>
                    <a:pt x="1139" y="0"/>
                    <a:pt x="7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6" name="CustomShape 341"/>
            <p:cNvSpPr/>
            <p:nvPr/>
          </p:nvSpPr>
          <p:spPr>
            <a:xfrm>
              <a:off x="7581240" y="-23760"/>
              <a:ext cx="2906280" cy="2906280"/>
            </a:xfrm>
            <a:custGeom>
              <a:avLst/>
              <a:gdLst/>
              <a:ahLst/>
              <a:rect l="l" t="t" r="r" b="b"/>
              <a:pathLst>
                <a:path w="157001" h="157001">
                  <a:moveTo>
                    <a:pt x="78321" y="1"/>
                  </a:moveTo>
                  <a:cubicBezTo>
                    <a:pt x="77962" y="1"/>
                    <a:pt x="77669" y="294"/>
                    <a:pt x="77669" y="653"/>
                  </a:cubicBezTo>
                  <a:cubicBezTo>
                    <a:pt x="77669" y="1012"/>
                    <a:pt x="77962" y="1306"/>
                    <a:pt x="78321" y="1306"/>
                  </a:cubicBezTo>
                  <a:cubicBezTo>
                    <a:pt x="78713" y="1306"/>
                    <a:pt x="78973" y="1012"/>
                    <a:pt x="78973" y="653"/>
                  </a:cubicBezTo>
                  <a:cubicBezTo>
                    <a:pt x="78973" y="294"/>
                    <a:pt x="78680" y="1"/>
                    <a:pt x="78321" y="1"/>
                  </a:cubicBezTo>
                  <a:close/>
                  <a:moveTo>
                    <a:pt x="73064" y="161"/>
                  </a:moveTo>
                  <a:cubicBezTo>
                    <a:pt x="73044" y="161"/>
                    <a:pt x="73024" y="162"/>
                    <a:pt x="73004" y="164"/>
                  </a:cubicBezTo>
                  <a:cubicBezTo>
                    <a:pt x="72613" y="164"/>
                    <a:pt x="72352" y="490"/>
                    <a:pt x="72384" y="849"/>
                  </a:cubicBezTo>
                  <a:cubicBezTo>
                    <a:pt x="72384" y="1218"/>
                    <a:pt x="72675" y="1471"/>
                    <a:pt x="73009" y="1471"/>
                  </a:cubicBezTo>
                  <a:cubicBezTo>
                    <a:pt x="73029" y="1471"/>
                    <a:pt x="73049" y="1471"/>
                    <a:pt x="73069" y="1469"/>
                  </a:cubicBezTo>
                  <a:cubicBezTo>
                    <a:pt x="73428" y="1469"/>
                    <a:pt x="73689" y="1175"/>
                    <a:pt x="73689" y="816"/>
                  </a:cubicBezTo>
                  <a:lnTo>
                    <a:pt x="73689" y="784"/>
                  </a:lnTo>
                  <a:cubicBezTo>
                    <a:pt x="73689" y="414"/>
                    <a:pt x="73399" y="161"/>
                    <a:pt x="73064" y="161"/>
                  </a:cubicBezTo>
                  <a:close/>
                  <a:moveTo>
                    <a:pt x="83643" y="161"/>
                  </a:moveTo>
                  <a:cubicBezTo>
                    <a:pt x="83312" y="161"/>
                    <a:pt x="83049" y="414"/>
                    <a:pt x="83018" y="784"/>
                  </a:cubicBezTo>
                  <a:cubicBezTo>
                    <a:pt x="82986" y="1142"/>
                    <a:pt x="83279" y="1436"/>
                    <a:pt x="83638" y="1469"/>
                  </a:cubicBezTo>
                  <a:cubicBezTo>
                    <a:pt x="83658" y="1471"/>
                    <a:pt x="83678" y="1471"/>
                    <a:pt x="83698" y="1471"/>
                  </a:cubicBezTo>
                  <a:cubicBezTo>
                    <a:pt x="84029" y="1471"/>
                    <a:pt x="84292" y="1218"/>
                    <a:pt x="84323" y="849"/>
                  </a:cubicBezTo>
                  <a:lnTo>
                    <a:pt x="84323" y="816"/>
                  </a:lnTo>
                  <a:cubicBezTo>
                    <a:pt x="84323" y="490"/>
                    <a:pt x="84062" y="197"/>
                    <a:pt x="83703" y="164"/>
                  </a:cubicBezTo>
                  <a:cubicBezTo>
                    <a:pt x="83683" y="162"/>
                    <a:pt x="83663" y="161"/>
                    <a:pt x="83643" y="161"/>
                  </a:cubicBezTo>
                  <a:close/>
                  <a:moveTo>
                    <a:pt x="88960" y="683"/>
                  </a:moveTo>
                  <a:cubicBezTo>
                    <a:pt x="88625" y="683"/>
                    <a:pt x="88332" y="934"/>
                    <a:pt x="88270" y="1273"/>
                  </a:cubicBezTo>
                  <a:cubicBezTo>
                    <a:pt x="88238" y="1632"/>
                    <a:pt x="88498" y="1958"/>
                    <a:pt x="88857" y="1991"/>
                  </a:cubicBezTo>
                  <a:cubicBezTo>
                    <a:pt x="88880" y="1993"/>
                    <a:pt x="88903" y="1994"/>
                    <a:pt x="88925" y="1994"/>
                  </a:cubicBezTo>
                  <a:cubicBezTo>
                    <a:pt x="89256" y="1994"/>
                    <a:pt x="89544" y="1772"/>
                    <a:pt x="89575" y="1436"/>
                  </a:cubicBezTo>
                  <a:lnTo>
                    <a:pt x="89575" y="1338"/>
                  </a:lnTo>
                  <a:cubicBezTo>
                    <a:pt x="89575" y="1012"/>
                    <a:pt x="89347" y="718"/>
                    <a:pt x="89020" y="686"/>
                  </a:cubicBezTo>
                  <a:cubicBezTo>
                    <a:pt x="89000" y="684"/>
                    <a:pt x="88980" y="683"/>
                    <a:pt x="88960" y="683"/>
                  </a:cubicBezTo>
                  <a:close/>
                  <a:moveTo>
                    <a:pt x="67748" y="716"/>
                  </a:moveTo>
                  <a:cubicBezTo>
                    <a:pt x="67728" y="716"/>
                    <a:pt x="67707" y="717"/>
                    <a:pt x="67687" y="718"/>
                  </a:cubicBezTo>
                  <a:cubicBezTo>
                    <a:pt x="67328" y="784"/>
                    <a:pt x="67067" y="1110"/>
                    <a:pt x="67132" y="1469"/>
                  </a:cubicBezTo>
                  <a:cubicBezTo>
                    <a:pt x="67162" y="1790"/>
                    <a:pt x="67427" y="2033"/>
                    <a:pt x="67740" y="2033"/>
                  </a:cubicBezTo>
                  <a:cubicBezTo>
                    <a:pt x="67776" y="2033"/>
                    <a:pt x="67813" y="2030"/>
                    <a:pt x="67850" y="2023"/>
                  </a:cubicBezTo>
                  <a:cubicBezTo>
                    <a:pt x="68176" y="1991"/>
                    <a:pt x="68437" y="1730"/>
                    <a:pt x="68437" y="1403"/>
                  </a:cubicBezTo>
                  <a:lnTo>
                    <a:pt x="68437" y="1306"/>
                  </a:lnTo>
                  <a:cubicBezTo>
                    <a:pt x="68376" y="967"/>
                    <a:pt x="68082" y="716"/>
                    <a:pt x="67748" y="716"/>
                  </a:cubicBezTo>
                  <a:close/>
                  <a:moveTo>
                    <a:pt x="94150" y="1588"/>
                  </a:moveTo>
                  <a:cubicBezTo>
                    <a:pt x="93842" y="1588"/>
                    <a:pt x="93576" y="1803"/>
                    <a:pt x="93489" y="2121"/>
                  </a:cubicBezTo>
                  <a:cubicBezTo>
                    <a:pt x="93424" y="2480"/>
                    <a:pt x="93652" y="2806"/>
                    <a:pt x="94044" y="2904"/>
                  </a:cubicBezTo>
                  <a:cubicBezTo>
                    <a:pt x="94070" y="2906"/>
                    <a:pt x="94095" y="2907"/>
                    <a:pt x="94121" y="2907"/>
                  </a:cubicBezTo>
                  <a:cubicBezTo>
                    <a:pt x="94448" y="2907"/>
                    <a:pt x="94734" y="2715"/>
                    <a:pt x="94794" y="2382"/>
                  </a:cubicBezTo>
                  <a:cubicBezTo>
                    <a:pt x="94859" y="2317"/>
                    <a:pt x="94859" y="2252"/>
                    <a:pt x="94794" y="2252"/>
                  </a:cubicBezTo>
                  <a:cubicBezTo>
                    <a:pt x="94794" y="1925"/>
                    <a:pt x="94598" y="1664"/>
                    <a:pt x="94272" y="1599"/>
                  </a:cubicBezTo>
                  <a:cubicBezTo>
                    <a:pt x="94231" y="1592"/>
                    <a:pt x="94190" y="1588"/>
                    <a:pt x="94150" y="1588"/>
                  </a:cubicBezTo>
                  <a:close/>
                  <a:moveTo>
                    <a:pt x="62555" y="1611"/>
                  </a:moveTo>
                  <a:cubicBezTo>
                    <a:pt x="62505" y="1611"/>
                    <a:pt x="62454" y="1618"/>
                    <a:pt x="62403" y="1632"/>
                  </a:cubicBezTo>
                  <a:cubicBezTo>
                    <a:pt x="62011" y="1664"/>
                    <a:pt x="61783" y="2023"/>
                    <a:pt x="61848" y="2415"/>
                  </a:cubicBezTo>
                  <a:cubicBezTo>
                    <a:pt x="61932" y="2722"/>
                    <a:pt x="62183" y="2957"/>
                    <a:pt x="62479" y="2957"/>
                  </a:cubicBezTo>
                  <a:cubicBezTo>
                    <a:pt x="62528" y="2957"/>
                    <a:pt x="62579" y="2951"/>
                    <a:pt x="62631" y="2937"/>
                  </a:cubicBezTo>
                  <a:cubicBezTo>
                    <a:pt x="62957" y="2839"/>
                    <a:pt x="63153" y="2610"/>
                    <a:pt x="63153" y="2284"/>
                  </a:cubicBezTo>
                  <a:lnTo>
                    <a:pt x="63153" y="2154"/>
                  </a:lnTo>
                  <a:cubicBezTo>
                    <a:pt x="63097" y="1847"/>
                    <a:pt x="62850" y="1611"/>
                    <a:pt x="62555" y="1611"/>
                  </a:cubicBezTo>
                  <a:close/>
                  <a:moveTo>
                    <a:pt x="99317" y="2769"/>
                  </a:moveTo>
                  <a:cubicBezTo>
                    <a:pt x="99036" y="2769"/>
                    <a:pt x="98787" y="2973"/>
                    <a:pt x="98709" y="3263"/>
                  </a:cubicBezTo>
                  <a:cubicBezTo>
                    <a:pt x="98611" y="3622"/>
                    <a:pt x="98806" y="3980"/>
                    <a:pt x="99165" y="4078"/>
                  </a:cubicBezTo>
                  <a:cubicBezTo>
                    <a:pt x="99240" y="4106"/>
                    <a:pt x="99316" y="4119"/>
                    <a:pt x="99391" y="4119"/>
                  </a:cubicBezTo>
                  <a:cubicBezTo>
                    <a:pt x="99673" y="4119"/>
                    <a:pt x="99929" y="3931"/>
                    <a:pt x="99981" y="3622"/>
                  </a:cubicBezTo>
                  <a:cubicBezTo>
                    <a:pt x="99981" y="3589"/>
                    <a:pt x="99981" y="3524"/>
                    <a:pt x="100013" y="3458"/>
                  </a:cubicBezTo>
                  <a:cubicBezTo>
                    <a:pt x="100013" y="3198"/>
                    <a:pt x="99818" y="2904"/>
                    <a:pt x="99524" y="2806"/>
                  </a:cubicBezTo>
                  <a:cubicBezTo>
                    <a:pt x="99454" y="2781"/>
                    <a:pt x="99385" y="2769"/>
                    <a:pt x="99317" y="2769"/>
                  </a:cubicBezTo>
                  <a:close/>
                  <a:moveTo>
                    <a:pt x="57322" y="2924"/>
                  </a:moveTo>
                  <a:cubicBezTo>
                    <a:pt x="57276" y="2924"/>
                    <a:pt x="57230" y="2928"/>
                    <a:pt x="57183" y="2937"/>
                  </a:cubicBezTo>
                  <a:cubicBezTo>
                    <a:pt x="56857" y="3034"/>
                    <a:pt x="56629" y="3393"/>
                    <a:pt x="56727" y="3752"/>
                  </a:cubicBezTo>
                  <a:cubicBezTo>
                    <a:pt x="56784" y="4036"/>
                    <a:pt x="57088" y="4221"/>
                    <a:pt x="57402" y="4221"/>
                  </a:cubicBezTo>
                  <a:cubicBezTo>
                    <a:pt x="57449" y="4221"/>
                    <a:pt x="57496" y="4217"/>
                    <a:pt x="57542" y="4209"/>
                  </a:cubicBezTo>
                  <a:cubicBezTo>
                    <a:pt x="57836" y="4111"/>
                    <a:pt x="58032" y="3850"/>
                    <a:pt x="58032" y="3556"/>
                  </a:cubicBezTo>
                  <a:cubicBezTo>
                    <a:pt x="58032" y="3524"/>
                    <a:pt x="57999" y="3426"/>
                    <a:pt x="57999" y="3393"/>
                  </a:cubicBezTo>
                  <a:cubicBezTo>
                    <a:pt x="57914" y="3109"/>
                    <a:pt x="57631" y="2924"/>
                    <a:pt x="57322" y="2924"/>
                  </a:cubicBezTo>
                  <a:close/>
                  <a:moveTo>
                    <a:pt x="104444" y="4412"/>
                  </a:moveTo>
                  <a:cubicBezTo>
                    <a:pt x="104135" y="4412"/>
                    <a:pt x="103872" y="4592"/>
                    <a:pt x="103765" y="4861"/>
                  </a:cubicBezTo>
                  <a:cubicBezTo>
                    <a:pt x="103634" y="5220"/>
                    <a:pt x="103862" y="5579"/>
                    <a:pt x="104189" y="5709"/>
                  </a:cubicBezTo>
                  <a:cubicBezTo>
                    <a:pt x="104259" y="5735"/>
                    <a:pt x="104329" y="5747"/>
                    <a:pt x="104398" y="5747"/>
                  </a:cubicBezTo>
                  <a:cubicBezTo>
                    <a:pt x="104679" y="5747"/>
                    <a:pt x="104932" y="5548"/>
                    <a:pt x="105037" y="5285"/>
                  </a:cubicBezTo>
                  <a:cubicBezTo>
                    <a:pt x="105037" y="5220"/>
                    <a:pt x="105069" y="5155"/>
                    <a:pt x="105069" y="5057"/>
                  </a:cubicBezTo>
                  <a:cubicBezTo>
                    <a:pt x="105069" y="4829"/>
                    <a:pt x="104906" y="4535"/>
                    <a:pt x="104645" y="4437"/>
                  </a:cubicBezTo>
                  <a:cubicBezTo>
                    <a:pt x="104577" y="4420"/>
                    <a:pt x="104509" y="4412"/>
                    <a:pt x="104444" y="4412"/>
                  </a:cubicBezTo>
                  <a:close/>
                  <a:moveTo>
                    <a:pt x="52299" y="4490"/>
                  </a:moveTo>
                  <a:cubicBezTo>
                    <a:pt x="52218" y="4490"/>
                    <a:pt x="52137" y="4505"/>
                    <a:pt x="52062" y="4535"/>
                  </a:cubicBezTo>
                  <a:cubicBezTo>
                    <a:pt x="51703" y="4665"/>
                    <a:pt x="51540" y="5057"/>
                    <a:pt x="51671" y="5383"/>
                  </a:cubicBezTo>
                  <a:cubicBezTo>
                    <a:pt x="51776" y="5673"/>
                    <a:pt x="52052" y="5835"/>
                    <a:pt x="52326" y="5835"/>
                  </a:cubicBezTo>
                  <a:cubicBezTo>
                    <a:pt x="52391" y="5835"/>
                    <a:pt x="52456" y="5826"/>
                    <a:pt x="52519" y="5807"/>
                  </a:cubicBezTo>
                  <a:cubicBezTo>
                    <a:pt x="52780" y="5709"/>
                    <a:pt x="52975" y="5416"/>
                    <a:pt x="52975" y="5155"/>
                  </a:cubicBezTo>
                  <a:cubicBezTo>
                    <a:pt x="52975" y="5089"/>
                    <a:pt x="52975" y="5024"/>
                    <a:pt x="52943" y="4926"/>
                  </a:cubicBezTo>
                  <a:cubicBezTo>
                    <a:pt x="52843" y="4651"/>
                    <a:pt x="52569" y="4490"/>
                    <a:pt x="52299" y="4490"/>
                  </a:cubicBezTo>
                  <a:close/>
                  <a:moveTo>
                    <a:pt x="109371" y="6396"/>
                  </a:moveTo>
                  <a:cubicBezTo>
                    <a:pt x="109132" y="6396"/>
                    <a:pt x="108907" y="6547"/>
                    <a:pt x="108788" y="6786"/>
                  </a:cubicBezTo>
                  <a:cubicBezTo>
                    <a:pt x="108625" y="7112"/>
                    <a:pt x="108788" y="7471"/>
                    <a:pt x="109114" y="7634"/>
                  </a:cubicBezTo>
                  <a:cubicBezTo>
                    <a:pt x="109202" y="7678"/>
                    <a:pt x="109291" y="7698"/>
                    <a:pt x="109379" y="7698"/>
                  </a:cubicBezTo>
                  <a:cubicBezTo>
                    <a:pt x="109619" y="7698"/>
                    <a:pt x="109843" y="7546"/>
                    <a:pt x="109962" y="7308"/>
                  </a:cubicBezTo>
                  <a:cubicBezTo>
                    <a:pt x="110028" y="7177"/>
                    <a:pt x="110028" y="7112"/>
                    <a:pt x="110060" y="7047"/>
                  </a:cubicBezTo>
                  <a:cubicBezTo>
                    <a:pt x="110060" y="6818"/>
                    <a:pt x="109897" y="6557"/>
                    <a:pt x="109636" y="6460"/>
                  </a:cubicBezTo>
                  <a:cubicBezTo>
                    <a:pt x="109549" y="6416"/>
                    <a:pt x="109459" y="6396"/>
                    <a:pt x="109371" y="6396"/>
                  </a:cubicBezTo>
                  <a:close/>
                  <a:moveTo>
                    <a:pt x="47341" y="6461"/>
                  </a:moveTo>
                  <a:cubicBezTo>
                    <a:pt x="47251" y="6461"/>
                    <a:pt x="47159" y="6481"/>
                    <a:pt x="47071" y="6525"/>
                  </a:cubicBezTo>
                  <a:cubicBezTo>
                    <a:pt x="46745" y="6688"/>
                    <a:pt x="46582" y="7112"/>
                    <a:pt x="46745" y="7438"/>
                  </a:cubicBezTo>
                  <a:cubicBezTo>
                    <a:pt x="46864" y="7677"/>
                    <a:pt x="47106" y="7828"/>
                    <a:pt x="47355" y="7828"/>
                  </a:cubicBezTo>
                  <a:cubicBezTo>
                    <a:pt x="47446" y="7828"/>
                    <a:pt x="47538" y="7808"/>
                    <a:pt x="47626" y="7764"/>
                  </a:cubicBezTo>
                  <a:cubicBezTo>
                    <a:pt x="47887" y="7634"/>
                    <a:pt x="48050" y="7373"/>
                    <a:pt x="47952" y="7145"/>
                  </a:cubicBezTo>
                  <a:cubicBezTo>
                    <a:pt x="47952" y="7014"/>
                    <a:pt x="47952" y="6916"/>
                    <a:pt x="47919" y="6851"/>
                  </a:cubicBezTo>
                  <a:cubicBezTo>
                    <a:pt x="47824" y="6612"/>
                    <a:pt x="47588" y="6461"/>
                    <a:pt x="47341" y="6461"/>
                  </a:cubicBezTo>
                  <a:close/>
                  <a:moveTo>
                    <a:pt x="114162" y="8607"/>
                  </a:moveTo>
                  <a:cubicBezTo>
                    <a:pt x="113912" y="8607"/>
                    <a:pt x="113666" y="8740"/>
                    <a:pt x="113551" y="8971"/>
                  </a:cubicBezTo>
                  <a:cubicBezTo>
                    <a:pt x="113387" y="9297"/>
                    <a:pt x="113518" y="9722"/>
                    <a:pt x="113844" y="9885"/>
                  </a:cubicBezTo>
                  <a:cubicBezTo>
                    <a:pt x="113937" y="9922"/>
                    <a:pt x="114039" y="9941"/>
                    <a:pt x="114139" y="9941"/>
                  </a:cubicBezTo>
                  <a:cubicBezTo>
                    <a:pt x="114391" y="9941"/>
                    <a:pt x="114641" y="9824"/>
                    <a:pt x="114757" y="9591"/>
                  </a:cubicBezTo>
                  <a:cubicBezTo>
                    <a:pt x="114790" y="9493"/>
                    <a:pt x="114823" y="9428"/>
                    <a:pt x="114823" y="9297"/>
                  </a:cubicBezTo>
                  <a:cubicBezTo>
                    <a:pt x="114823" y="9069"/>
                    <a:pt x="114692" y="8808"/>
                    <a:pt x="114464" y="8678"/>
                  </a:cubicBezTo>
                  <a:cubicBezTo>
                    <a:pt x="114369" y="8630"/>
                    <a:pt x="114265" y="8607"/>
                    <a:pt x="114162" y="8607"/>
                  </a:cubicBezTo>
                  <a:close/>
                  <a:moveTo>
                    <a:pt x="42578" y="8738"/>
                  </a:moveTo>
                  <a:cubicBezTo>
                    <a:pt x="42475" y="8738"/>
                    <a:pt x="42371" y="8761"/>
                    <a:pt x="42276" y="8808"/>
                  </a:cubicBezTo>
                  <a:cubicBezTo>
                    <a:pt x="41950" y="8971"/>
                    <a:pt x="41852" y="9395"/>
                    <a:pt x="42015" y="9722"/>
                  </a:cubicBezTo>
                  <a:cubicBezTo>
                    <a:pt x="42130" y="9928"/>
                    <a:pt x="42357" y="10054"/>
                    <a:pt x="42595" y="10054"/>
                  </a:cubicBezTo>
                  <a:cubicBezTo>
                    <a:pt x="42696" y="10054"/>
                    <a:pt x="42799" y="10031"/>
                    <a:pt x="42896" y="9982"/>
                  </a:cubicBezTo>
                  <a:cubicBezTo>
                    <a:pt x="43092" y="9917"/>
                    <a:pt x="43222" y="9656"/>
                    <a:pt x="43255" y="9428"/>
                  </a:cubicBezTo>
                  <a:cubicBezTo>
                    <a:pt x="43255" y="9297"/>
                    <a:pt x="43222" y="9167"/>
                    <a:pt x="43189" y="9102"/>
                  </a:cubicBezTo>
                  <a:cubicBezTo>
                    <a:pt x="43074" y="8871"/>
                    <a:pt x="42828" y="8738"/>
                    <a:pt x="42578" y="8738"/>
                  </a:cubicBezTo>
                  <a:close/>
                  <a:moveTo>
                    <a:pt x="118799" y="11228"/>
                  </a:moveTo>
                  <a:cubicBezTo>
                    <a:pt x="118585" y="11228"/>
                    <a:pt x="118371" y="11343"/>
                    <a:pt x="118248" y="11548"/>
                  </a:cubicBezTo>
                  <a:cubicBezTo>
                    <a:pt x="118052" y="11842"/>
                    <a:pt x="118117" y="12233"/>
                    <a:pt x="118444" y="12429"/>
                  </a:cubicBezTo>
                  <a:cubicBezTo>
                    <a:pt x="118552" y="12514"/>
                    <a:pt x="118679" y="12553"/>
                    <a:pt x="118805" y="12553"/>
                  </a:cubicBezTo>
                  <a:cubicBezTo>
                    <a:pt x="119020" y="12553"/>
                    <a:pt x="119234" y="12439"/>
                    <a:pt x="119357" y="12233"/>
                  </a:cubicBezTo>
                  <a:cubicBezTo>
                    <a:pt x="119422" y="12168"/>
                    <a:pt x="119422" y="12038"/>
                    <a:pt x="119487" y="11907"/>
                  </a:cubicBezTo>
                  <a:cubicBezTo>
                    <a:pt x="119487" y="11646"/>
                    <a:pt x="119357" y="11450"/>
                    <a:pt x="119161" y="11353"/>
                  </a:cubicBezTo>
                  <a:cubicBezTo>
                    <a:pt x="119052" y="11268"/>
                    <a:pt x="118926" y="11228"/>
                    <a:pt x="118799" y="11228"/>
                  </a:cubicBezTo>
                  <a:close/>
                  <a:moveTo>
                    <a:pt x="37967" y="11399"/>
                  </a:moveTo>
                  <a:cubicBezTo>
                    <a:pt x="37849" y="11399"/>
                    <a:pt x="37726" y="11435"/>
                    <a:pt x="37611" y="11516"/>
                  </a:cubicBezTo>
                  <a:cubicBezTo>
                    <a:pt x="37318" y="11679"/>
                    <a:pt x="37187" y="12070"/>
                    <a:pt x="37383" y="12396"/>
                  </a:cubicBezTo>
                  <a:cubicBezTo>
                    <a:pt x="37489" y="12587"/>
                    <a:pt x="37704" y="12708"/>
                    <a:pt x="37931" y="12708"/>
                  </a:cubicBezTo>
                  <a:cubicBezTo>
                    <a:pt x="38055" y="12708"/>
                    <a:pt x="38182" y="12672"/>
                    <a:pt x="38297" y="12592"/>
                  </a:cubicBezTo>
                  <a:cubicBezTo>
                    <a:pt x="38492" y="12494"/>
                    <a:pt x="38623" y="12266"/>
                    <a:pt x="38557" y="12038"/>
                  </a:cubicBezTo>
                  <a:cubicBezTo>
                    <a:pt x="38557" y="11940"/>
                    <a:pt x="38557" y="11842"/>
                    <a:pt x="38492" y="11711"/>
                  </a:cubicBezTo>
                  <a:cubicBezTo>
                    <a:pt x="38387" y="11521"/>
                    <a:pt x="38185" y="11399"/>
                    <a:pt x="37967" y="11399"/>
                  </a:cubicBezTo>
                  <a:close/>
                  <a:moveTo>
                    <a:pt x="123244" y="14162"/>
                  </a:moveTo>
                  <a:cubicBezTo>
                    <a:pt x="123031" y="14162"/>
                    <a:pt x="122826" y="14269"/>
                    <a:pt x="122684" y="14451"/>
                  </a:cubicBezTo>
                  <a:cubicBezTo>
                    <a:pt x="122488" y="14778"/>
                    <a:pt x="122586" y="15169"/>
                    <a:pt x="122847" y="15365"/>
                  </a:cubicBezTo>
                  <a:cubicBezTo>
                    <a:pt x="122971" y="15451"/>
                    <a:pt x="123108" y="15491"/>
                    <a:pt x="123242" y="15491"/>
                  </a:cubicBezTo>
                  <a:cubicBezTo>
                    <a:pt x="123462" y="15491"/>
                    <a:pt x="123672" y="15384"/>
                    <a:pt x="123793" y="15202"/>
                  </a:cubicBezTo>
                  <a:cubicBezTo>
                    <a:pt x="123891" y="15104"/>
                    <a:pt x="123924" y="14973"/>
                    <a:pt x="123924" y="14810"/>
                  </a:cubicBezTo>
                  <a:cubicBezTo>
                    <a:pt x="123924" y="14614"/>
                    <a:pt x="123793" y="14386"/>
                    <a:pt x="123630" y="14288"/>
                  </a:cubicBezTo>
                  <a:cubicBezTo>
                    <a:pt x="123507" y="14202"/>
                    <a:pt x="123374" y="14162"/>
                    <a:pt x="123244" y="14162"/>
                  </a:cubicBezTo>
                  <a:close/>
                  <a:moveTo>
                    <a:pt x="33498" y="14283"/>
                  </a:moveTo>
                  <a:cubicBezTo>
                    <a:pt x="33373" y="14283"/>
                    <a:pt x="33249" y="14315"/>
                    <a:pt x="33143" y="14386"/>
                  </a:cubicBezTo>
                  <a:cubicBezTo>
                    <a:pt x="32816" y="14614"/>
                    <a:pt x="32784" y="15039"/>
                    <a:pt x="32979" y="15332"/>
                  </a:cubicBezTo>
                  <a:cubicBezTo>
                    <a:pt x="33140" y="15513"/>
                    <a:pt x="33350" y="15607"/>
                    <a:pt x="33557" y="15607"/>
                  </a:cubicBezTo>
                  <a:cubicBezTo>
                    <a:pt x="33685" y="15607"/>
                    <a:pt x="33813" y="15570"/>
                    <a:pt x="33925" y="15495"/>
                  </a:cubicBezTo>
                  <a:cubicBezTo>
                    <a:pt x="34089" y="15365"/>
                    <a:pt x="34186" y="15169"/>
                    <a:pt x="34219" y="14941"/>
                  </a:cubicBezTo>
                  <a:cubicBezTo>
                    <a:pt x="34219" y="14810"/>
                    <a:pt x="34186" y="14680"/>
                    <a:pt x="34089" y="14549"/>
                  </a:cubicBezTo>
                  <a:cubicBezTo>
                    <a:pt x="33943" y="14383"/>
                    <a:pt x="33718" y="14283"/>
                    <a:pt x="33498" y="14283"/>
                  </a:cubicBezTo>
                  <a:close/>
                  <a:moveTo>
                    <a:pt x="127497" y="17335"/>
                  </a:moveTo>
                  <a:cubicBezTo>
                    <a:pt x="127309" y="17335"/>
                    <a:pt x="127118" y="17418"/>
                    <a:pt x="126990" y="17583"/>
                  </a:cubicBezTo>
                  <a:cubicBezTo>
                    <a:pt x="126729" y="17876"/>
                    <a:pt x="126762" y="18268"/>
                    <a:pt x="127055" y="18529"/>
                  </a:cubicBezTo>
                  <a:cubicBezTo>
                    <a:pt x="127184" y="18629"/>
                    <a:pt x="127331" y="18679"/>
                    <a:pt x="127478" y="18679"/>
                  </a:cubicBezTo>
                  <a:cubicBezTo>
                    <a:pt x="127666" y="18679"/>
                    <a:pt x="127854" y="18596"/>
                    <a:pt x="128001" y="18431"/>
                  </a:cubicBezTo>
                  <a:cubicBezTo>
                    <a:pt x="128066" y="18301"/>
                    <a:pt x="128132" y="18203"/>
                    <a:pt x="128164" y="18040"/>
                  </a:cubicBezTo>
                  <a:cubicBezTo>
                    <a:pt x="128164" y="17811"/>
                    <a:pt x="128066" y="17616"/>
                    <a:pt x="127903" y="17485"/>
                  </a:cubicBezTo>
                  <a:cubicBezTo>
                    <a:pt x="127789" y="17385"/>
                    <a:pt x="127644" y="17335"/>
                    <a:pt x="127497" y="17335"/>
                  </a:cubicBezTo>
                  <a:close/>
                  <a:moveTo>
                    <a:pt x="29310" y="17536"/>
                  </a:moveTo>
                  <a:cubicBezTo>
                    <a:pt x="29157" y="17536"/>
                    <a:pt x="29003" y="17594"/>
                    <a:pt x="28869" y="17713"/>
                  </a:cubicBezTo>
                  <a:cubicBezTo>
                    <a:pt x="28576" y="17942"/>
                    <a:pt x="28543" y="18366"/>
                    <a:pt x="28772" y="18627"/>
                  </a:cubicBezTo>
                  <a:cubicBezTo>
                    <a:pt x="28918" y="18792"/>
                    <a:pt x="29117" y="18874"/>
                    <a:pt x="29309" y="18874"/>
                  </a:cubicBezTo>
                  <a:cubicBezTo>
                    <a:pt x="29458" y="18874"/>
                    <a:pt x="29603" y="18824"/>
                    <a:pt x="29717" y="18725"/>
                  </a:cubicBezTo>
                  <a:cubicBezTo>
                    <a:pt x="29881" y="18561"/>
                    <a:pt x="29978" y="18398"/>
                    <a:pt x="29978" y="18203"/>
                  </a:cubicBezTo>
                  <a:cubicBezTo>
                    <a:pt x="29978" y="18072"/>
                    <a:pt x="29881" y="17909"/>
                    <a:pt x="29815" y="17779"/>
                  </a:cubicBezTo>
                  <a:cubicBezTo>
                    <a:pt x="29673" y="17619"/>
                    <a:pt x="29493" y="17536"/>
                    <a:pt x="29310" y="17536"/>
                  </a:cubicBezTo>
                  <a:close/>
                  <a:moveTo>
                    <a:pt x="131447" y="20873"/>
                  </a:moveTo>
                  <a:cubicBezTo>
                    <a:pt x="131274" y="20873"/>
                    <a:pt x="131104" y="20938"/>
                    <a:pt x="130970" y="21073"/>
                  </a:cubicBezTo>
                  <a:cubicBezTo>
                    <a:pt x="130741" y="21334"/>
                    <a:pt x="130741" y="21791"/>
                    <a:pt x="131002" y="22019"/>
                  </a:cubicBezTo>
                  <a:cubicBezTo>
                    <a:pt x="131129" y="22146"/>
                    <a:pt x="131302" y="22211"/>
                    <a:pt x="131472" y="22211"/>
                  </a:cubicBezTo>
                  <a:cubicBezTo>
                    <a:pt x="131653" y="22211"/>
                    <a:pt x="131831" y="22138"/>
                    <a:pt x="131948" y="21987"/>
                  </a:cubicBezTo>
                  <a:cubicBezTo>
                    <a:pt x="132079" y="21823"/>
                    <a:pt x="132144" y="21693"/>
                    <a:pt x="132111" y="21530"/>
                  </a:cubicBezTo>
                  <a:cubicBezTo>
                    <a:pt x="132111" y="21367"/>
                    <a:pt x="132046" y="21171"/>
                    <a:pt x="131916" y="21041"/>
                  </a:cubicBezTo>
                  <a:cubicBezTo>
                    <a:pt x="131774" y="20930"/>
                    <a:pt x="131609" y="20873"/>
                    <a:pt x="131447" y="20873"/>
                  </a:cubicBezTo>
                  <a:close/>
                  <a:moveTo>
                    <a:pt x="25342" y="21036"/>
                  </a:moveTo>
                  <a:cubicBezTo>
                    <a:pt x="25180" y="21036"/>
                    <a:pt x="25016" y="21093"/>
                    <a:pt x="24890" y="21204"/>
                  </a:cubicBezTo>
                  <a:cubicBezTo>
                    <a:pt x="24596" y="21465"/>
                    <a:pt x="24596" y="21856"/>
                    <a:pt x="24825" y="22150"/>
                  </a:cubicBezTo>
                  <a:cubicBezTo>
                    <a:pt x="24959" y="22301"/>
                    <a:pt x="25128" y="22374"/>
                    <a:pt x="25300" y="22374"/>
                  </a:cubicBezTo>
                  <a:cubicBezTo>
                    <a:pt x="25463" y="22374"/>
                    <a:pt x="25628" y="22309"/>
                    <a:pt x="25770" y="22182"/>
                  </a:cubicBezTo>
                  <a:cubicBezTo>
                    <a:pt x="25901" y="22019"/>
                    <a:pt x="25966" y="21856"/>
                    <a:pt x="25966" y="21693"/>
                  </a:cubicBezTo>
                  <a:cubicBezTo>
                    <a:pt x="25966" y="21530"/>
                    <a:pt x="25934" y="21367"/>
                    <a:pt x="25803" y="21236"/>
                  </a:cubicBezTo>
                  <a:cubicBezTo>
                    <a:pt x="25685" y="21101"/>
                    <a:pt x="25515" y="21036"/>
                    <a:pt x="25342" y="21036"/>
                  </a:cubicBezTo>
                  <a:close/>
                  <a:moveTo>
                    <a:pt x="135273" y="24567"/>
                  </a:moveTo>
                  <a:cubicBezTo>
                    <a:pt x="135110" y="24567"/>
                    <a:pt x="134945" y="24633"/>
                    <a:pt x="134819" y="24759"/>
                  </a:cubicBezTo>
                  <a:cubicBezTo>
                    <a:pt x="134525" y="24988"/>
                    <a:pt x="134525" y="25412"/>
                    <a:pt x="134753" y="25705"/>
                  </a:cubicBezTo>
                  <a:cubicBezTo>
                    <a:pt x="134888" y="25840"/>
                    <a:pt x="135058" y="25905"/>
                    <a:pt x="135231" y="25905"/>
                  </a:cubicBezTo>
                  <a:cubicBezTo>
                    <a:pt x="135393" y="25905"/>
                    <a:pt x="135558" y="25848"/>
                    <a:pt x="135699" y="25738"/>
                  </a:cubicBezTo>
                  <a:cubicBezTo>
                    <a:pt x="135830" y="25607"/>
                    <a:pt x="135895" y="25444"/>
                    <a:pt x="135895" y="25249"/>
                  </a:cubicBezTo>
                  <a:cubicBezTo>
                    <a:pt x="135895" y="25085"/>
                    <a:pt x="135863" y="24922"/>
                    <a:pt x="135732" y="24792"/>
                  </a:cubicBezTo>
                  <a:cubicBezTo>
                    <a:pt x="135615" y="24641"/>
                    <a:pt x="135445" y="24567"/>
                    <a:pt x="135273" y="24567"/>
                  </a:cubicBezTo>
                  <a:close/>
                  <a:moveTo>
                    <a:pt x="21516" y="24763"/>
                  </a:moveTo>
                  <a:cubicBezTo>
                    <a:pt x="21344" y="24763"/>
                    <a:pt x="21175" y="24836"/>
                    <a:pt x="21041" y="24988"/>
                  </a:cubicBezTo>
                  <a:cubicBezTo>
                    <a:pt x="20812" y="25281"/>
                    <a:pt x="20812" y="25705"/>
                    <a:pt x="21073" y="25934"/>
                  </a:cubicBezTo>
                  <a:cubicBezTo>
                    <a:pt x="21216" y="26060"/>
                    <a:pt x="21389" y="26125"/>
                    <a:pt x="21556" y="26125"/>
                  </a:cubicBezTo>
                  <a:cubicBezTo>
                    <a:pt x="21732" y="26125"/>
                    <a:pt x="21902" y="26052"/>
                    <a:pt x="22019" y="25901"/>
                  </a:cubicBezTo>
                  <a:cubicBezTo>
                    <a:pt x="22150" y="25770"/>
                    <a:pt x="22215" y="25607"/>
                    <a:pt x="22182" y="25444"/>
                  </a:cubicBezTo>
                  <a:cubicBezTo>
                    <a:pt x="22182" y="25249"/>
                    <a:pt x="22117" y="25085"/>
                    <a:pt x="21987" y="24955"/>
                  </a:cubicBezTo>
                  <a:cubicBezTo>
                    <a:pt x="21844" y="24828"/>
                    <a:pt x="21679" y="24763"/>
                    <a:pt x="21516" y="24763"/>
                  </a:cubicBezTo>
                  <a:close/>
                  <a:moveTo>
                    <a:pt x="138731" y="28589"/>
                  </a:moveTo>
                  <a:cubicBezTo>
                    <a:pt x="138585" y="28589"/>
                    <a:pt x="138437" y="28639"/>
                    <a:pt x="138309" y="28739"/>
                  </a:cubicBezTo>
                  <a:cubicBezTo>
                    <a:pt x="138015" y="29000"/>
                    <a:pt x="137983" y="29391"/>
                    <a:pt x="138244" y="29685"/>
                  </a:cubicBezTo>
                  <a:cubicBezTo>
                    <a:pt x="138372" y="29850"/>
                    <a:pt x="138563" y="29933"/>
                    <a:pt x="138751" y="29933"/>
                  </a:cubicBezTo>
                  <a:cubicBezTo>
                    <a:pt x="138898" y="29933"/>
                    <a:pt x="139043" y="29883"/>
                    <a:pt x="139157" y="29783"/>
                  </a:cubicBezTo>
                  <a:cubicBezTo>
                    <a:pt x="139320" y="29652"/>
                    <a:pt x="139418" y="29457"/>
                    <a:pt x="139418" y="29228"/>
                  </a:cubicBezTo>
                  <a:cubicBezTo>
                    <a:pt x="139418" y="29098"/>
                    <a:pt x="139320" y="28967"/>
                    <a:pt x="139255" y="28837"/>
                  </a:cubicBezTo>
                  <a:cubicBezTo>
                    <a:pt x="139108" y="28672"/>
                    <a:pt x="138920" y="28589"/>
                    <a:pt x="138731" y="28589"/>
                  </a:cubicBezTo>
                  <a:close/>
                  <a:moveTo>
                    <a:pt x="18026" y="28790"/>
                  </a:moveTo>
                  <a:cubicBezTo>
                    <a:pt x="17847" y="28790"/>
                    <a:pt x="17674" y="28873"/>
                    <a:pt x="17550" y="29032"/>
                  </a:cubicBezTo>
                  <a:cubicBezTo>
                    <a:pt x="17289" y="29326"/>
                    <a:pt x="17322" y="29717"/>
                    <a:pt x="17616" y="29978"/>
                  </a:cubicBezTo>
                  <a:cubicBezTo>
                    <a:pt x="17744" y="30078"/>
                    <a:pt x="17891" y="30128"/>
                    <a:pt x="18038" y="30128"/>
                  </a:cubicBezTo>
                  <a:cubicBezTo>
                    <a:pt x="18227" y="30128"/>
                    <a:pt x="18415" y="30046"/>
                    <a:pt x="18561" y="29881"/>
                  </a:cubicBezTo>
                  <a:cubicBezTo>
                    <a:pt x="18692" y="29717"/>
                    <a:pt x="18725" y="29587"/>
                    <a:pt x="18725" y="29489"/>
                  </a:cubicBezTo>
                  <a:cubicBezTo>
                    <a:pt x="18725" y="29293"/>
                    <a:pt x="18627" y="29065"/>
                    <a:pt x="18464" y="28967"/>
                  </a:cubicBezTo>
                  <a:cubicBezTo>
                    <a:pt x="18330" y="28848"/>
                    <a:pt x="18176" y="28790"/>
                    <a:pt x="18026" y="28790"/>
                  </a:cubicBezTo>
                  <a:close/>
                  <a:moveTo>
                    <a:pt x="141952" y="32788"/>
                  </a:moveTo>
                  <a:cubicBezTo>
                    <a:pt x="141817" y="32788"/>
                    <a:pt x="141682" y="32828"/>
                    <a:pt x="141571" y="32914"/>
                  </a:cubicBezTo>
                  <a:cubicBezTo>
                    <a:pt x="141277" y="33110"/>
                    <a:pt x="141212" y="33567"/>
                    <a:pt x="141408" y="33860"/>
                  </a:cubicBezTo>
                  <a:cubicBezTo>
                    <a:pt x="141533" y="34027"/>
                    <a:pt x="141763" y="34127"/>
                    <a:pt x="141990" y="34127"/>
                  </a:cubicBezTo>
                  <a:cubicBezTo>
                    <a:pt x="142120" y="34127"/>
                    <a:pt x="142247" y="34094"/>
                    <a:pt x="142354" y="34023"/>
                  </a:cubicBezTo>
                  <a:cubicBezTo>
                    <a:pt x="142550" y="33893"/>
                    <a:pt x="142647" y="33664"/>
                    <a:pt x="142647" y="33436"/>
                  </a:cubicBezTo>
                  <a:cubicBezTo>
                    <a:pt x="142647" y="33306"/>
                    <a:pt x="142582" y="33208"/>
                    <a:pt x="142517" y="33077"/>
                  </a:cubicBezTo>
                  <a:cubicBezTo>
                    <a:pt x="142395" y="32895"/>
                    <a:pt x="142173" y="32788"/>
                    <a:pt x="141952" y="32788"/>
                  </a:cubicBezTo>
                  <a:close/>
                  <a:moveTo>
                    <a:pt x="14834" y="33039"/>
                  </a:moveTo>
                  <a:cubicBezTo>
                    <a:pt x="14617" y="33039"/>
                    <a:pt x="14413" y="33139"/>
                    <a:pt x="14288" y="33306"/>
                  </a:cubicBezTo>
                  <a:cubicBezTo>
                    <a:pt x="14060" y="33632"/>
                    <a:pt x="14158" y="34056"/>
                    <a:pt x="14451" y="34252"/>
                  </a:cubicBezTo>
                  <a:cubicBezTo>
                    <a:pt x="14577" y="34327"/>
                    <a:pt x="14712" y="34364"/>
                    <a:pt x="14841" y="34364"/>
                  </a:cubicBezTo>
                  <a:cubicBezTo>
                    <a:pt x="15050" y="34364"/>
                    <a:pt x="15244" y="34269"/>
                    <a:pt x="15365" y="34089"/>
                  </a:cubicBezTo>
                  <a:cubicBezTo>
                    <a:pt x="15463" y="33958"/>
                    <a:pt x="15495" y="33795"/>
                    <a:pt x="15495" y="33664"/>
                  </a:cubicBezTo>
                  <a:cubicBezTo>
                    <a:pt x="15495" y="33469"/>
                    <a:pt x="15365" y="33273"/>
                    <a:pt x="15202" y="33143"/>
                  </a:cubicBezTo>
                  <a:cubicBezTo>
                    <a:pt x="15083" y="33072"/>
                    <a:pt x="14957" y="33039"/>
                    <a:pt x="14834" y="33039"/>
                  </a:cubicBezTo>
                  <a:close/>
                  <a:moveTo>
                    <a:pt x="144878" y="37290"/>
                  </a:moveTo>
                  <a:cubicBezTo>
                    <a:pt x="144763" y="37290"/>
                    <a:pt x="144646" y="37319"/>
                    <a:pt x="144539" y="37383"/>
                  </a:cubicBezTo>
                  <a:cubicBezTo>
                    <a:pt x="144278" y="37546"/>
                    <a:pt x="144148" y="37970"/>
                    <a:pt x="144344" y="38297"/>
                  </a:cubicBezTo>
                  <a:cubicBezTo>
                    <a:pt x="144452" y="38470"/>
                    <a:pt x="144677" y="38586"/>
                    <a:pt x="144912" y="38586"/>
                  </a:cubicBezTo>
                  <a:cubicBezTo>
                    <a:pt x="145029" y="38586"/>
                    <a:pt x="145148" y="38557"/>
                    <a:pt x="145257" y="38492"/>
                  </a:cubicBezTo>
                  <a:cubicBezTo>
                    <a:pt x="145453" y="38329"/>
                    <a:pt x="145583" y="38133"/>
                    <a:pt x="145518" y="37938"/>
                  </a:cubicBezTo>
                  <a:cubicBezTo>
                    <a:pt x="145518" y="37840"/>
                    <a:pt x="145518" y="37709"/>
                    <a:pt x="145453" y="37611"/>
                  </a:cubicBezTo>
                  <a:cubicBezTo>
                    <a:pt x="145343" y="37414"/>
                    <a:pt x="145115" y="37290"/>
                    <a:pt x="144878" y="37290"/>
                  </a:cubicBezTo>
                  <a:close/>
                  <a:moveTo>
                    <a:pt x="11924" y="37534"/>
                  </a:moveTo>
                  <a:cubicBezTo>
                    <a:pt x="11719" y="37534"/>
                    <a:pt x="11507" y="37636"/>
                    <a:pt x="11385" y="37840"/>
                  </a:cubicBezTo>
                  <a:cubicBezTo>
                    <a:pt x="11189" y="38133"/>
                    <a:pt x="11255" y="38525"/>
                    <a:pt x="11581" y="38753"/>
                  </a:cubicBezTo>
                  <a:cubicBezTo>
                    <a:pt x="11674" y="38805"/>
                    <a:pt x="11778" y="38831"/>
                    <a:pt x="11883" y="38831"/>
                  </a:cubicBezTo>
                  <a:cubicBezTo>
                    <a:pt x="12107" y="38831"/>
                    <a:pt x="12339" y="38714"/>
                    <a:pt x="12494" y="38492"/>
                  </a:cubicBezTo>
                  <a:cubicBezTo>
                    <a:pt x="12559" y="38362"/>
                    <a:pt x="12592" y="38264"/>
                    <a:pt x="12592" y="38199"/>
                  </a:cubicBezTo>
                  <a:cubicBezTo>
                    <a:pt x="12592" y="37970"/>
                    <a:pt x="12494" y="37775"/>
                    <a:pt x="12266" y="37644"/>
                  </a:cubicBezTo>
                  <a:cubicBezTo>
                    <a:pt x="12168" y="37571"/>
                    <a:pt x="12047" y="37534"/>
                    <a:pt x="11924" y="37534"/>
                  </a:cubicBezTo>
                  <a:close/>
                  <a:moveTo>
                    <a:pt x="147509" y="41847"/>
                  </a:moveTo>
                  <a:cubicBezTo>
                    <a:pt x="147410" y="41847"/>
                    <a:pt x="147309" y="41870"/>
                    <a:pt x="147214" y="41917"/>
                  </a:cubicBezTo>
                  <a:cubicBezTo>
                    <a:pt x="146888" y="42080"/>
                    <a:pt x="146758" y="42504"/>
                    <a:pt x="146921" y="42831"/>
                  </a:cubicBezTo>
                  <a:cubicBezTo>
                    <a:pt x="147032" y="43053"/>
                    <a:pt x="147249" y="43169"/>
                    <a:pt x="147479" y="43169"/>
                  </a:cubicBezTo>
                  <a:cubicBezTo>
                    <a:pt x="147587" y="43169"/>
                    <a:pt x="147697" y="43144"/>
                    <a:pt x="147801" y="43092"/>
                  </a:cubicBezTo>
                  <a:cubicBezTo>
                    <a:pt x="148062" y="42994"/>
                    <a:pt x="148193" y="42765"/>
                    <a:pt x="148193" y="42537"/>
                  </a:cubicBezTo>
                  <a:cubicBezTo>
                    <a:pt x="148193" y="42407"/>
                    <a:pt x="148128" y="42276"/>
                    <a:pt x="148095" y="42211"/>
                  </a:cubicBezTo>
                  <a:cubicBezTo>
                    <a:pt x="147980" y="41980"/>
                    <a:pt x="147750" y="41847"/>
                    <a:pt x="147509" y="41847"/>
                  </a:cubicBezTo>
                  <a:close/>
                  <a:moveTo>
                    <a:pt x="9301" y="42101"/>
                  </a:moveTo>
                  <a:cubicBezTo>
                    <a:pt x="9071" y="42101"/>
                    <a:pt x="8854" y="42217"/>
                    <a:pt x="8743" y="42439"/>
                  </a:cubicBezTo>
                  <a:cubicBezTo>
                    <a:pt x="8580" y="42765"/>
                    <a:pt x="8678" y="43189"/>
                    <a:pt x="9004" y="43353"/>
                  </a:cubicBezTo>
                  <a:cubicBezTo>
                    <a:pt x="9099" y="43400"/>
                    <a:pt x="9203" y="43423"/>
                    <a:pt x="9306" y="43423"/>
                  </a:cubicBezTo>
                  <a:cubicBezTo>
                    <a:pt x="9555" y="43423"/>
                    <a:pt x="9802" y="43290"/>
                    <a:pt x="9917" y="43059"/>
                  </a:cubicBezTo>
                  <a:cubicBezTo>
                    <a:pt x="9950" y="42994"/>
                    <a:pt x="9982" y="42863"/>
                    <a:pt x="9982" y="42733"/>
                  </a:cubicBezTo>
                  <a:cubicBezTo>
                    <a:pt x="9982" y="42537"/>
                    <a:pt x="9885" y="42276"/>
                    <a:pt x="9624" y="42178"/>
                  </a:cubicBezTo>
                  <a:cubicBezTo>
                    <a:pt x="9520" y="42126"/>
                    <a:pt x="9409" y="42101"/>
                    <a:pt x="9301" y="42101"/>
                  </a:cubicBezTo>
                  <a:close/>
                  <a:moveTo>
                    <a:pt x="149838" y="46616"/>
                  </a:moveTo>
                  <a:cubicBezTo>
                    <a:pt x="149745" y="46616"/>
                    <a:pt x="149650" y="46636"/>
                    <a:pt x="149563" y="46680"/>
                  </a:cubicBezTo>
                  <a:cubicBezTo>
                    <a:pt x="149237" y="46843"/>
                    <a:pt x="149074" y="47267"/>
                    <a:pt x="149237" y="47593"/>
                  </a:cubicBezTo>
                  <a:cubicBezTo>
                    <a:pt x="149332" y="47832"/>
                    <a:pt x="149568" y="47983"/>
                    <a:pt x="149815" y="47983"/>
                  </a:cubicBezTo>
                  <a:cubicBezTo>
                    <a:pt x="149905" y="47983"/>
                    <a:pt x="149997" y="47963"/>
                    <a:pt x="150085" y="47919"/>
                  </a:cubicBezTo>
                  <a:cubicBezTo>
                    <a:pt x="150346" y="47822"/>
                    <a:pt x="150476" y="47593"/>
                    <a:pt x="150476" y="47300"/>
                  </a:cubicBezTo>
                  <a:cubicBezTo>
                    <a:pt x="150476" y="47169"/>
                    <a:pt x="150476" y="47104"/>
                    <a:pt x="150411" y="47006"/>
                  </a:cubicBezTo>
                  <a:cubicBezTo>
                    <a:pt x="150339" y="46767"/>
                    <a:pt x="150093" y="46616"/>
                    <a:pt x="149838" y="46616"/>
                  </a:cubicBezTo>
                  <a:close/>
                  <a:moveTo>
                    <a:pt x="7056" y="46877"/>
                  </a:moveTo>
                  <a:cubicBezTo>
                    <a:pt x="6803" y="46877"/>
                    <a:pt x="6579" y="47028"/>
                    <a:pt x="6460" y="47267"/>
                  </a:cubicBezTo>
                  <a:cubicBezTo>
                    <a:pt x="6296" y="47626"/>
                    <a:pt x="6460" y="47985"/>
                    <a:pt x="6786" y="48148"/>
                  </a:cubicBezTo>
                  <a:cubicBezTo>
                    <a:pt x="6873" y="48191"/>
                    <a:pt x="6963" y="48212"/>
                    <a:pt x="7051" y="48212"/>
                  </a:cubicBezTo>
                  <a:cubicBezTo>
                    <a:pt x="7290" y="48212"/>
                    <a:pt x="7514" y="48060"/>
                    <a:pt x="7634" y="47822"/>
                  </a:cubicBezTo>
                  <a:cubicBezTo>
                    <a:pt x="7666" y="47756"/>
                    <a:pt x="7699" y="47658"/>
                    <a:pt x="7764" y="47561"/>
                  </a:cubicBezTo>
                  <a:cubicBezTo>
                    <a:pt x="7764" y="47300"/>
                    <a:pt x="7601" y="47071"/>
                    <a:pt x="7340" y="46941"/>
                  </a:cubicBezTo>
                  <a:cubicBezTo>
                    <a:pt x="7244" y="46897"/>
                    <a:pt x="7148" y="46877"/>
                    <a:pt x="7056" y="46877"/>
                  </a:cubicBezTo>
                  <a:close/>
                  <a:moveTo>
                    <a:pt x="151749" y="51545"/>
                  </a:moveTo>
                  <a:cubicBezTo>
                    <a:pt x="151682" y="51545"/>
                    <a:pt x="151615" y="51554"/>
                    <a:pt x="151553" y="51573"/>
                  </a:cubicBezTo>
                  <a:cubicBezTo>
                    <a:pt x="151194" y="51703"/>
                    <a:pt x="151031" y="52095"/>
                    <a:pt x="151161" y="52454"/>
                  </a:cubicBezTo>
                  <a:cubicBezTo>
                    <a:pt x="151262" y="52729"/>
                    <a:pt x="151516" y="52890"/>
                    <a:pt x="151777" y="52890"/>
                  </a:cubicBezTo>
                  <a:cubicBezTo>
                    <a:pt x="151855" y="52890"/>
                    <a:pt x="151934" y="52875"/>
                    <a:pt x="152009" y="52845"/>
                  </a:cubicBezTo>
                  <a:cubicBezTo>
                    <a:pt x="152270" y="52780"/>
                    <a:pt x="152466" y="52519"/>
                    <a:pt x="152466" y="52225"/>
                  </a:cubicBezTo>
                  <a:cubicBezTo>
                    <a:pt x="152466" y="52160"/>
                    <a:pt x="152466" y="52062"/>
                    <a:pt x="152433" y="51997"/>
                  </a:cubicBezTo>
                  <a:cubicBezTo>
                    <a:pt x="152328" y="51707"/>
                    <a:pt x="152031" y="51545"/>
                    <a:pt x="151749" y="51545"/>
                  </a:cubicBezTo>
                  <a:close/>
                  <a:moveTo>
                    <a:pt x="5076" y="51829"/>
                  </a:moveTo>
                  <a:cubicBezTo>
                    <a:pt x="4795" y="51829"/>
                    <a:pt x="4542" y="52028"/>
                    <a:pt x="4437" y="52290"/>
                  </a:cubicBezTo>
                  <a:cubicBezTo>
                    <a:pt x="4339" y="52649"/>
                    <a:pt x="4535" y="53008"/>
                    <a:pt x="4861" y="53139"/>
                  </a:cubicBezTo>
                  <a:cubicBezTo>
                    <a:pt x="4931" y="53164"/>
                    <a:pt x="5002" y="53176"/>
                    <a:pt x="5070" y="53176"/>
                  </a:cubicBezTo>
                  <a:cubicBezTo>
                    <a:pt x="5352" y="53176"/>
                    <a:pt x="5604" y="52977"/>
                    <a:pt x="5709" y="52714"/>
                  </a:cubicBezTo>
                  <a:cubicBezTo>
                    <a:pt x="5742" y="52682"/>
                    <a:pt x="5742" y="52617"/>
                    <a:pt x="5742" y="52486"/>
                  </a:cubicBezTo>
                  <a:cubicBezTo>
                    <a:pt x="5742" y="52225"/>
                    <a:pt x="5579" y="51964"/>
                    <a:pt x="5285" y="51866"/>
                  </a:cubicBezTo>
                  <a:cubicBezTo>
                    <a:pt x="5215" y="51841"/>
                    <a:pt x="5145" y="51829"/>
                    <a:pt x="5076" y="51829"/>
                  </a:cubicBezTo>
                  <a:close/>
                  <a:moveTo>
                    <a:pt x="153385" y="56669"/>
                  </a:moveTo>
                  <a:cubicBezTo>
                    <a:pt x="153320" y="56669"/>
                    <a:pt x="153252" y="56677"/>
                    <a:pt x="153184" y="56694"/>
                  </a:cubicBezTo>
                  <a:cubicBezTo>
                    <a:pt x="152857" y="56759"/>
                    <a:pt x="152662" y="57118"/>
                    <a:pt x="152760" y="57510"/>
                  </a:cubicBezTo>
                  <a:cubicBezTo>
                    <a:pt x="152814" y="57756"/>
                    <a:pt x="153076" y="57957"/>
                    <a:pt x="153390" y="57957"/>
                  </a:cubicBezTo>
                  <a:cubicBezTo>
                    <a:pt x="153450" y="57957"/>
                    <a:pt x="153512" y="57949"/>
                    <a:pt x="153575" y="57934"/>
                  </a:cubicBezTo>
                  <a:cubicBezTo>
                    <a:pt x="153901" y="57868"/>
                    <a:pt x="154064" y="57575"/>
                    <a:pt x="154064" y="57281"/>
                  </a:cubicBezTo>
                  <a:cubicBezTo>
                    <a:pt x="154064" y="57249"/>
                    <a:pt x="153999" y="57183"/>
                    <a:pt x="153999" y="57118"/>
                  </a:cubicBezTo>
                  <a:cubicBezTo>
                    <a:pt x="153945" y="56849"/>
                    <a:pt x="153692" y="56669"/>
                    <a:pt x="153385" y="56669"/>
                  </a:cubicBezTo>
                  <a:close/>
                  <a:moveTo>
                    <a:pt x="3488" y="56930"/>
                  </a:moveTo>
                  <a:cubicBezTo>
                    <a:pt x="3180" y="56930"/>
                    <a:pt x="2925" y="57115"/>
                    <a:pt x="2871" y="57412"/>
                  </a:cubicBezTo>
                  <a:cubicBezTo>
                    <a:pt x="2741" y="57771"/>
                    <a:pt x="2937" y="58162"/>
                    <a:pt x="3295" y="58227"/>
                  </a:cubicBezTo>
                  <a:cubicBezTo>
                    <a:pt x="3377" y="58254"/>
                    <a:pt x="3457" y="58268"/>
                    <a:pt x="3534" y="58268"/>
                  </a:cubicBezTo>
                  <a:cubicBezTo>
                    <a:pt x="3824" y="58268"/>
                    <a:pt x="4059" y="58080"/>
                    <a:pt x="4111" y="57771"/>
                  </a:cubicBezTo>
                  <a:cubicBezTo>
                    <a:pt x="4111" y="57705"/>
                    <a:pt x="4176" y="57673"/>
                    <a:pt x="4176" y="57607"/>
                  </a:cubicBezTo>
                  <a:cubicBezTo>
                    <a:pt x="4176" y="57281"/>
                    <a:pt x="3948" y="57053"/>
                    <a:pt x="3687" y="56955"/>
                  </a:cubicBezTo>
                  <a:cubicBezTo>
                    <a:pt x="3619" y="56938"/>
                    <a:pt x="3552" y="56930"/>
                    <a:pt x="3488" y="56930"/>
                  </a:cubicBezTo>
                  <a:close/>
                  <a:moveTo>
                    <a:pt x="154708" y="61804"/>
                  </a:moveTo>
                  <a:cubicBezTo>
                    <a:pt x="154668" y="61804"/>
                    <a:pt x="154628" y="61808"/>
                    <a:pt x="154586" y="61815"/>
                  </a:cubicBezTo>
                  <a:cubicBezTo>
                    <a:pt x="154228" y="61913"/>
                    <a:pt x="153967" y="62239"/>
                    <a:pt x="154064" y="62598"/>
                  </a:cubicBezTo>
                  <a:cubicBezTo>
                    <a:pt x="154120" y="62905"/>
                    <a:pt x="154367" y="63141"/>
                    <a:pt x="154662" y="63141"/>
                  </a:cubicBezTo>
                  <a:cubicBezTo>
                    <a:pt x="154712" y="63141"/>
                    <a:pt x="154763" y="63134"/>
                    <a:pt x="154815" y="63120"/>
                  </a:cubicBezTo>
                  <a:cubicBezTo>
                    <a:pt x="155108" y="63055"/>
                    <a:pt x="155304" y="62761"/>
                    <a:pt x="155369" y="62468"/>
                  </a:cubicBezTo>
                  <a:lnTo>
                    <a:pt x="155369" y="62337"/>
                  </a:lnTo>
                  <a:cubicBezTo>
                    <a:pt x="155283" y="62020"/>
                    <a:pt x="155017" y="61804"/>
                    <a:pt x="154708" y="61804"/>
                  </a:cubicBezTo>
                  <a:close/>
                  <a:moveTo>
                    <a:pt x="2298" y="62105"/>
                  </a:moveTo>
                  <a:cubicBezTo>
                    <a:pt x="1945" y="62105"/>
                    <a:pt x="1660" y="62298"/>
                    <a:pt x="1599" y="62631"/>
                  </a:cubicBezTo>
                  <a:cubicBezTo>
                    <a:pt x="1534" y="62990"/>
                    <a:pt x="1762" y="63316"/>
                    <a:pt x="2121" y="63414"/>
                  </a:cubicBezTo>
                  <a:cubicBezTo>
                    <a:pt x="2147" y="63416"/>
                    <a:pt x="2173" y="63417"/>
                    <a:pt x="2198" y="63417"/>
                  </a:cubicBezTo>
                  <a:cubicBezTo>
                    <a:pt x="2526" y="63417"/>
                    <a:pt x="2813" y="63225"/>
                    <a:pt x="2904" y="62892"/>
                  </a:cubicBezTo>
                  <a:lnTo>
                    <a:pt x="2904" y="62761"/>
                  </a:lnTo>
                  <a:cubicBezTo>
                    <a:pt x="2904" y="62435"/>
                    <a:pt x="2708" y="62174"/>
                    <a:pt x="2382" y="62109"/>
                  </a:cubicBezTo>
                  <a:cubicBezTo>
                    <a:pt x="2354" y="62107"/>
                    <a:pt x="2326" y="62105"/>
                    <a:pt x="2298" y="62105"/>
                  </a:cubicBezTo>
                  <a:close/>
                  <a:moveTo>
                    <a:pt x="155573" y="67032"/>
                  </a:moveTo>
                  <a:cubicBezTo>
                    <a:pt x="155549" y="67032"/>
                    <a:pt x="155525" y="67033"/>
                    <a:pt x="155500" y="67035"/>
                  </a:cubicBezTo>
                  <a:cubicBezTo>
                    <a:pt x="155141" y="67067"/>
                    <a:pt x="154913" y="67393"/>
                    <a:pt x="154945" y="67785"/>
                  </a:cubicBezTo>
                  <a:cubicBezTo>
                    <a:pt x="154976" y="68121"/>
                    <a:pt x="155264" y="68342"/>
                    <a:pt x="155622" y="68342"/>
                  </a:cubicBezTo>
                  <a:cubicBezTo>
                    <a:pt x="155646" y="68342"/>
                    <a:pt x="155671" y="68341"/>
                    <a:pt x="155695" y="68339"/>
                  </a:cubicBezTo>
                  <a:cubicBezTo>
                    <a:pt x="156022" y="68307"/>
                    <a:pt x="156250" y="68013"/>
                    <a:pt x="156250" y="67687"/>
                  </a:cubicBezTo>
                  <a:lnTo>
                    <a:pt x="156250" y="67589"/>
                  </a:lnTo>
                  <a:cubicBezTo>
                    <a:pt x="156219" y="67253"/>
                    <a:pt x="155931" y="67032"/>
                    <a:pt x="155573" y="67032"/>
                  </a:cubicBezTo>
                  <a:close/>
                  <a:moveTo>
                    <a:pt x="1368" y="67325"/>
                  </a:moveTo>
                  <a:cubicBezTo>
                    <a:pt x="1033" y="67325"/>
                    <a:pt x="716" y="67547"/>
                    <a:pt x="686" y="67883"/>
                  </a:cubicBezTo>
                  <a:cubicBezTo>
                    <a:pt x="653" y="68274"/>
                    <a:pt x="914" y="68600"/>
                    <a:pt x="1273" y="68633"/>
                  </a:cubicBezTo>
                  <a:cubicBezTo>
                    <a:pt x="1296" y="68635"/>
                    <a:pt x="1318" y="68636"/>
                    <a:pt x="1341" y="68636"/>
                  </a:cubicBezTo>
                  <a:cubicBezTo>
                    <a:pt x="1672" y="68636"/>
                    <a:pt x="1960" y="68413"/>
                    <a:pt x="1991" y="68046"/>
                  </a:cubicBezTo>
                  <a:lnTo>
                    <a:pt x="1991" y="67981"/>
                  </a:lnTo>
                  <a:cubicBezTo>
                    <a:pt x="1991" y="67654"/>
                    <a:pt x="1762" y="67361"/>
                    <a:pt x="1436" y="67328"/>
                  </a:cubicBezTo>
                  <a:cubicBezTo>
                    <a:pt x="1413" y="67326"/>
                    <a:pt x="1390" y="67325"/>
                    <a:pt x="1368" y="67325"/>
                  </a:cubicBezTo>
                  <a:close/>
                  <a:moveTo>
                    <a:pt x="156188" y="72343"/>
                  </a:moveTo>
                  <a:cubicBezTo>
                    <a:pt x="156154" y="72343"/>
                    <a:pt x="156121" y="72345"/>
                    <a:pt x="156087" y="72352"/>
                  </a:cubicBezTo>
                  <a:cubicBezTo>
                    <a:pt x="155728" y="72352"/>
                    <a:pt x="155434" y="72678"/>
                    <a:pt x="155467" y="73037"/>
                  </a:cubicBezTo>
                  <a:cubicBezTo>
                    <a:pt x="155467" y="73377"/>
                    <a:pt x="155761" y="73659"/>
                    <a:pt x="156125" y="73659"/>
                  </a:cubicBezTo>
                  <a:cubicBezTo>
                    <a:pt x="156145" y="73659"/>
                    <a:pt x="156165" y="73658"/>
                    <a:pt x="156185" y="73656"/>
                  </a:cubicBezTo>
                  <a:cubicBezTo>
                    <a:pt x="156544" y="73591"/>
                    <a:pt x="156772" y="73330"/>
                    <a:pt x="156772" y="73004"/>
                  </a:cubicBezTo>
                  <a:lnTo>
                    <a:pt x="156772" y="72939"/>
                  </a:lnTo>
                  <a:cubicBezTo>
                    <a:pt x="156772" y="72614"/>
                    <a:pt x="156504" y="72343"/>
                    <a:pt x="156188" y="72343"/>
                  </a:cubicBezTo>
                  <a:close/>
                  <a:moveTo>
                    <a:pt x="795" y="72610"/>
                  </a:moveTo>
                  <a:cubicBezTo>
                    <a:pt x="461" y="72610"/>
                    <a:pt x="195" y="72892"/>
                    <a:pt x="164" y="73232"/>
                  </a:cubicBezTo>
                  <a:cubicBezTo>
                    <a:pt x="131" y="73591"/>
                    <a:pt x="392" y="73885"/>
                    <a:pt x="784" y="73917"/>
                  </a:cubicBezTo>
                  <a:cubicBezTo>
                    <a:pt x="818" y="73924"/>
                    <a:pt x="851" y="73927"/>
                    <a:pt x="884" y="73927"/>
                  </a:cubicBezTo>
                  <a:cubicBezTo>
                    <a:pt x="1196" y="73927"/>
                    <a:pt x="1439" y="73655"/>
                    <a:pt x="1469" y="73330"/>
                  </a:cubicBezTo>
                  <a:lnTo>
                    <a:pt x="1469" y="73265"/>
                  </a:lnTo>
                  <a:cubicBezTo>
                    <a:pt x="1469" y="72939"/>
                    <a:pt x="1240" y="72678"/>
                    <a:pt x="849" y="72613"/>
                  </a:cubicBezTo>
                  <a:cubicBezTo>
                    <a:pt x="831" y="72611"/>
                    <a:pt x="812" y="72610"/>
                    <a:pt x="795" y="72610"/>
                  </a:cubicBezTo>
                  <a:close/>
                  <a:moveTo>
                    <a:pt x="156348" y="77669"/>
                  </a:moveTo>
                  <a:cubicBezTo>
                    <a:pt x="155956" y="77669"/>
                    <a:pt x="155695" y="77962"/>
                    <a:pt x="155695" y="78321"/>
                  </a:cubicBezTo>
                  <a:lnTo>
                    <a:pt x="155695" y="78419"/>
                  </a:lnTo>
                  <a:lnTo>
                    <a:pt x="155695" y="78484"/>
                  </a:lnTo>
                  <a:cubicBezTo>
                    <a:pt x="155695" y="78876"/>
                    <a:pt x="155956" y="79137"/>
                    <a:pt x="156348" y="79137"/>
                  </a:cubicBezTo>
                  <a:cubicBezTo>
                    <a:pt x="156707" y="79137"/>
                    <a:pt x="157000" y="78876"/>
                    <a:pt x="157000" y="78484"/>
                  </a:cubicBezTo>
                  <a:lnTo>
                    <a:pt x="157000" y="78419"/>
                  </a:lnTo>
                  <a:lnTo>
                    <a:pt x="157000" y="78321"/>
                  </a:lnTo>
                  <a:cubicBezTo>
                    <a:pt x="157000" y="77962"/>
                    <a:pt x="156707" y="77669"/>
                    <a:pt x="156348" y="77669"/>
                  </a:cubicBezTo>
                  <a:close/>
                  <a:moveTo>
                    <a:pt x="653" y="77930"/>
                  </a:moveTo>
                  <a:cubicBezTo>
                    <a:pt x="294" y="77930"/>
                    <a:pt x="1" y="78191"/>
                    <a:pt x="1" y="78582"/>
                  </a:cubicBezTo>
                  <a:cubicBezTo>
                    <a:pt x="1" y="78941"/>
                    <a:pt x="294" y="79234"/>
                    <a:pt x="653" y="79234"/>
                  </a:cubicBezTo>
                  <a:cubicBezTo>
                    <a:pt x="1012" y="79234"/>
                    <a:pt x="1306" y="78941"/>
                    <a:pt x="1306" y="78582"/>
                  </a:cubicBezTo>
                  <a:cubicBezTo>
                    <a:pt x="1306" y="78191"/>
                    <a:pt x="1012" y="77930"/>
                    <a:pt x="653" y="77930"/>
                  </a:cubicBezTo>
                  <a:close/>
                  <a:moveTo>
                    <a:pt x="156118" y="83140"/>
                  </a:moveTo>
                  <a:cubicBezTo>
                    <a:pt x="155806" y="83140"/>
                    <a:pt x="155562" y="83414"/>
                    <a:pt x="155532" y="83769"/>
                  </a:cubicBezTo>
                  <a:cubicBezTo>
                    <a:pt x="155467" y="84127"/>
                    <a:pt x="155761" y="84388"/>
                    <a:pt x="156119" y="84454"/>
                  </a:cubicBezTo>
                  <a:cubicBezTo>
                    <a:pt x="156139" y="84455"/>
                    <a:pt x="156159" y="84456"/>
                    <a:pt x="156178" y="84456"/>
                  </a:cubicBezTo>
                  <a:cubicBezTo>
                    <a:pt x="156537" y="84456"/>
                    <a:pt x="156775" y="84174"/>
                    <a:pt x="156837" y="83834"/>
                  </a:cubicBezTo>
                  <a:lnTo>
                    <a:pt x="156837" y="83801"/>
                  </a:lnTo>
                  <a:cubicBezTo>
                    <a:pt x="156837" y="83475"/>
                    <a:pt x="156576" y="83181"/>
                    <a:pt x="156217" y="83149"/>
                  </a:cubicBezTo>
                  <a:cubicBezTo>
                    <a:pt x="156184" y="83143"/>
                    <a:pt x="156150" y="83140"/>
                    <a:pt x="156118" y="83140"/>
                  </a:cubicBezTo>
                  <a:close/>
                  <a:moveTo>
                    <a:pt x="838" y="83212"/>
                  </a:moveTo>
                  <a:cubicBezTo>
                    <a:pt x="820" y="83212"/>
                    <a:pt x="802" y="83212"/>
                    <a:pt x="784" y="83214"/>
                  </a:cubicBezTo>
                  <a:cubicBezTo>
                    <a:pt x="392" y="83214"/>
                    <a:pt x="131" y="83540"/>
                    <a:pt x="164" y="83899"/>
                  </a:cubicBezTo>
                  <a:cubicBezTo>
                    <a:pt x="164" y="84254"/>
                    <a:pt x="432" y="84528"/>
                    <a:pt x="749" y="84528"/>
                  </a:cubicBezTo>
                  <a:cubicBezTo>
                    <a:pt x="782" y="84528"/>
                    <a:pt x="815" y="84525"/>
                    <a:pt x="849" y="84519"/>
                  </a:cubicBezTo>
                  <a:cubicBezTo>
                    <a:pt x="1208" y="84519"/>
                    <a:pt x="1469" y="84258"/>
                    <a:pt x="1469" y="83866"/>
                  </a:cubicBezTo>
                  <a:lnTo>
                    <a:pt x="1469" y="83834"/>
                  </a:lnTo>
                  <a:cubicBezTo>
                    <a:pt x="1469" y="83493"/>
                    <a:pt x="1175" y="83212"/>
                    <a:pt x="838" y="83212"/>
                  </a:cubicBezTo>
                  <a:close/>
                  <a:moveTo>
                    <a:pt x="155630" y="88430"/>
                  </a:moveTo>
                  <a:cubicBezTo>
                    <a:pt x="155268" y="88430"/>
                    <a:pt x="154976" y="88682"/>
                    <a:pt x="154945" y="89020"/>
                  </a:cubicBezTo>
                  <a:cubicBezTo>
                    <a:pt x="154913" y="89379"/>
                    <a:pt x="155141" y="89705"/>
                    <a:pt x="155532" y="89738"/>
                  </a:cubicBezTo>
                  <a:cubicBezTo>
                    <a:pt x="155570" y="89745"/>
                    <a:pt x="155606" y="89748"/>
                    <a:pt x="155643" y="89748"/>
                  </a:cubicBezTo>
                  <a:cubicBezTo>
                    <a:pt x="155956" y="89748"/>
                    <a:pt x="156221" y="89505"/>
                    <a:pt x="156250" y="89184"/>
                  </a:cubicBezTo>
                  <a:cubicBezTo>
                    <a:pt x="156250" y="89151"/>
                    <a:pt x="156283" y="89086"/>
                    <a:pt x="156250" y="89086"/>
                  </a:cubicBezTo>
                  <a:cubicBezTo>
                    <a:pt x="156250" y="88759"/>
                    <a:pt x="156022" y="88498"/>
                    <a:pt x="155695" y="88433"/>
                  </a:cubicBezTo>
                  <a:cubicBezTo>
                    <a:pt x="155673" y="88431"/>
                    <a:pt x="155651" y="88430"/>
                    <a:pt x="155630" y="88430"/>
                  </a:cubicBezTo>
                  <a:close/>
                  <a:moveTo>
                    <a:pt x="1416" y="88521"/>
                  </a:moveTo>
                  <a:cubicBezTo>
                    <a:pt x="1380" y="88521"/>
                    <a:pt x="1343" y="88524"/>
                    <a:pt x="1306" y="88531"/>
                  </a:cubicBezTo>
                  <a:cubicBezTo>
                    <a:pt x="947" y="88564"/>
                    <a:pt x="686" y="88890"/>
                    <a:pt x="751" y="89249"/>
                  </a:cubicBezTo>
                  <a:cubicBezTo>
                    <a:pt x="782" y="89587"/>
                    <a:pt x="1074" y="89839"/>
                    <a:pt x="1408" y="89839"/>
                  </a:cubicBezTo>
                  <a:cubicBezTo>
                    <a:pt x="1428" y="89839"/>
                    <a:pt x="1448" y="89838"/>
                    <a:pt x="1469" y="89836"/>
                  </a:cubicBezTo>
                  <a:cubicBezTo>
                    <a:pt x="1795" y="89803"/>
                    <a:pt x="2023" y="89510"/>
                    <a:pt x="2056" y="89184"/>
                  </a:cubicBezTo>
                  <a:lnTo>
                    <a:pt x="2056" y="89086"/>
                  </a:lnTo>
                  <a:cubicBezTo>
                    <a:pt x="1997" y="88764"/>
                    <a:pt x="1729" y="88521"/>
                    <a:pt x="1416" y="88521"/>
                  </a:cubicBezTo>
                  <a:close/>
                  <a:moveTo>
                    <a:pt x="154738" y="93649"/>
                  </a:moveTo>
                  <a:cubicBezTo>
                    <a:pt x="154410" y="93649"/>
                    <a:pt x="154125" y="93844"/>
                    <a:pt x="154064" y="94207"/>
                  </a:cubicBezTo>
                  <a:cubicBezTo>
                    <a:pt x="153999" y="94566"/>
                    <a:pt x="154228" y="94892"/>
                    <a:pt x="154586" y="94957"/>
                  </a:cubicBezTo>
                  <a:cubicBezTo>
                    <a:pt x="154610" y="94960"/>
                    <a:pt x="154634" y="94961"/>
                    <a:pt x="154657" y="94961"/>
                  </a:cubicBezTo>
                  <a:cubicBezTo>
                    <a:pt x="154963" y="94961"/>
                    <a:pt x="155278" y="94768"/>
                    <a:pt x="155369" y="94435"/>
                  </a:cubicBezTo>
                  <a:lnTo>
                    <a:pt x="155369" y="94305"/>
                  </a:lnTo>
                  <a:cubicBezTo>
                    <a:pt x="155369" y="93979"/>
                    <a:pt x="155141" y="93750"/>
                    <a:pt x="154815" y="93652"/>
                  </a:cubicBezTo>
                  <a:cubicBezTo>
                    <a:pt x="154789" y="93650"/>
                    <a:pt x="154763" y="93649"/>
                    <a:pt x="154738" y="93649"/>
                  </a:cubicBezTo>
                  <a:close/>
                  <a:moveTo>
                    <a:pt x="2316" y="93730"/>
                  </a:moveTo>
                  <a:cubicBezTo>
                    <a:pt x="2264" y="93730"/>
                    <a:pt x="2210" y="93736"/>
                    <a:pt x="2154" y="93750"/>
                  </a:cubicBezTo>
                  <a:cubicBezTo>
                    <a:pt x="1795" y="93816"/>
                    <a:pt x="1534" y="94142"/>
                    <a:pt x="1632" y="94501"/>
                  </a:cubicBezTo>
                  <a:cubicBezTo>
                    <a:pt x="1718" y="94847"/>
                    <a:pt x="1959" y="95066"/>
                    <a:pt x="2285" y="95066"/>
                  </a:cubicBezTo>
                  <a:cubicBezTo>
                    <a:pt x="2327" y="95066"/>
                    <a:pt x="2370" y="95063"/>
                    <a:pt x="2415" y="95055"/>
                  </a:cubicBezTo>
                  <a:cubicBezTo>
                    <a:pt x="2741" y="95022"/>
                    <a:pt x="2937" y="94729"/>
                    <a:pt x="2937" y="94403"/>
                  </a:cubicBezTo>
                  <a:lnTo>
                    <a:pt x="2937" y="94272"/>
                  </a:lnTo>
                  <a:cubicBezTo>
                    <a:pt x="2853" y="93965"/>
                    <a:pt x="2626" y="93730"/>
                    <a:pt x="2316" y="93730"/>
                  </a:cubicBezTo>
                  <a:close/>
                  <a:moveTo>
                    <a:pt x="153434" y="98802"/>
                  </a:moveTo>
                  <a:cubicBezTo>
                    <a:pt x="153152" y="98802"/>
                    <a:pt x="152904" y="99006"/>
                    <a:pt x="152825" y="99296"/>
                  </a:cubicBezTo>
                  <a:cubicBezTo>
                    <a:pt x="152694" y="99654"/>
                    <a:pt x="152923" y="100013"/>
                    <a:pt x="153282" y="100111"/>
                  </a:cubicBezTo>
                  <a:cubicBezTo>
                    <a:pt x="153344" y="100128"/>
                    <a:pt x="153406" y="100136"/>
                    <a:pt x="153467" y="100136"/>
                  </a:cubicBezTo>
                  <a:cubicBezTo>
                    <a:pt x="153757" y="100136"/>
                    <a:pt x="154016" y="99951"/>
                    <a:pt x="154097" y="99654"/>
                  </a:cubicBezTo>
                  <a:cubicBezTo>
                    <a:pt x="154097" y="99589"/>
                    <a:pt x="154130" y="99524"/>
                    <a:pt x="154130" y="99491"/>
                  </a:cubicBezTo>
                  <a:cubicBezTo>
                    <a:pt x="154130" y="99198"/>
                    <a:pt x="153934" y="98937"/>
                    <a:pt x="153640" y="98839"/>
                  </a:cubicBezTo>
                  <a:cubicBezTo>
                    <a:pt x="153571" y="98814"/>
                    <a:pt x="153501" y="98802"/>
                    <a:pt x="153434" y="98802"/>
                  </a:cubicBezTo>
                  <a:close/>
                  <a:moveTo>
                    <a:pt x="3569" y="98900"/>
                  </a:moveTo>
                  <a:cubicBezTo>
                    <a:pt x="3501" y="98900"/>
                    <a:pt x="3431" y="98911"/>
                    <a:pt x="3361" y="98937"/>
                  </a:cubicBezTo>
                  <a:cubicBezTo>
                    <a:pt x="3034" y="99002"/>
                    <a:pt x="2806" y="99361"/>
                    <a:pt x="2904" y="99752"/>
                  </a:cubicBezTo>
                  <a:cubicBezTo>
                    <a:pt x="2956" y="100015"/>
                    <a:pt x="3220" y="100214"/>
                    <a:pt x="3508" y="100214"/>
                  </a:cubicBezTo>
                  <a:cubicBezTo>
                    <a:pt x="3578" y="100214"/>
                    <a:pt x="3649" y="100202"/>
                    <a:pt x="3719" y="100176"/>
                  </a:cubicBezTo>
                  <a:cubicBezTo>
                    <a:pt x="4013" y="100111"/>
                    <a:pt x="4209" y="99850"/>
                    <a:pt x="4209" y="99524"/>
                  </a:cubicBezTo>
                  <a:cubicBezTo>
                    <a:pt x="4209" y="99491"/>
                    <a:pt x="4176" y="99459"/>
                    <a:pt x="4176" y="99361"/>
                  </a:cubicBezTo>
                  <a:cubicBezTo>
                    <a:pt x="4097" y="99099"/>
                    <a:pt x="3850" y="98900"/>
                    <a:pt x="3569" y="98900"/>
                  </a:cubicBezTo>
                  <a:close/>
                  <a:moveTo>
                    <a:pt x="151814" y="103854"/>
                  </a:moveTo>
                  <a:cubicBezTo>
                    <a:pt x="151540" y="103854"/>
                    <a:pt x="151296" y="104030"/>
                    <a:pt x="151194" y="104287"/>
                  </a:cubicBezTo>
                  <a:cubicBezTo>
                    <a:pt x="151063" y="104678"/>
                    <a:pt x="151226" y="105037"/>
                    <a:pt x="151618" y="105167"/>
                  </a:cubicBezTo>
                  <a:cubicBezTo>
                    <a:pt x="151688" y="105193"/>
                    <a:pt x="151758" y="105205"/>
                    <a:pt x="151827" y="105205"/>
                  </a:cubicBezTo>
                  <a:cubicBezTo>
                    <a:pt x="152108" y="105205"/>
                    <a:pt x="152361" y="105006"/>
                    <a:pt x="152466" y="104743"/>
                  </a:cubicBezTo>
                  <a:cubicBezTo>
                    <a:pt x="152499" y="104678"/>
                    <a:pt x="152499" y="104580"/>
                    <a:pt x="152499" y="104515"/>
                  </a:cubicBezTo>
                  <a:cubicBezTo>
                    <a:pt x="152499" y="104254"/>
                    <a:pt x="152336" y="103960"/>
                    <a:pt x="152042" y="103895"/>
                  </a:cubicBezTo>
                  <a:cubicBezTo>
                    <a:pt x="151965" y="103867"/>
                    <a:pt x="151889" y="103854"/>
                    <a:pt x="151814" y="103854"/>
                  </a:cubicBezTo>
                  <a:close/>
                  <a:moveTo>
                    <a:pt x="5122" y="103932"/>
                  </a:moveTo>
                  <a:cubicBezTo>
                    <a:pt x="5055" y="103932"/>
                    <a:pt x="4989" y="103942"/>
                    <a:pt x="4926" y="103960"/>
                  </a:cubicBezTo>
                  <a:cubicBezTo>
                    <a:pt x="4568" y="104091"/>
                    <a:pt x="4404" y="104515"/>
                    <a:pt x="4535" y="104841"/>
                  </a:cubicBezTo>
                  <a:cubicBezTo>
                    <a:pt x="4635" y="105117"/>
                    <a:pt x="4890" y="105277"/>
                    <a:pt x="5150" y="105277"/>
                  </a:cubicBezTo>
                  <a:cubicBezTo>
                    <a:pt x="5229" y="105277"/>
                    <a:pt x="5308" y="105263"/>
                    <a:pt x="5383" y="105232"/>
                  </a:cubicBezTo>
                  <a:cubicBezTo>
                    <a:pt x="5644" y="105167"/>
                    <a:pt x="5840" y="104906"/>
                    <a:pt x="5840" y="104580"/>
                  </a:cubicBezTo>
                  <a:cubicBezTo>
                    <a:pt x="5840" y="104547"/>
                    <a:pt x="5840" y="104450"/>
                    <a:pt x="5807" y="104384"/>
                  </a:cubicBezTo>
                  <a:cubicBezTo>
                    <a:pt x="5702" y="104094"/>
                    <a:pt x="5405" y="103932"/>
                    <a:pt x="5122" y="103932"/>
                  </a:cubicBezTo>
                  <a:close/>
                  <a:moveTo>
                    <a:pt x="149879" y="108822"/>
                  </a:moveTo>
                  <a:cubicBezTo>
                    <a:pt x="149630" y="108822"/>
                    <a:pt x="149389" y="108973"/>
                    <a:pt x="149269" y="109212"/>
                  </a:cubicBezTo>
                  <a:cubicBezTo>
                    <a:pt x="149106" y="109538"/>
                    <a:pt x="149269" y="109897"/>
                    <a:pt x="149595" y="110060"/>
                  </a:cubicBezTo>
                  <a:cubicBezTo>
                    <a:pt x="149700" y="110104"/>
                    <a:pt x="149803" y="110124"/>
                    <a:pt x="149900" y="110124"/>
                  </a:cubicBezTo>
                  <a:cubicBezTo>
                    <a:pt x="150165" y="110124"/>
                    <a:pt x="150389" y="109973"/>
                    <a:pt x="150509" y="109734"/>
                  </a:cubicBezTo>
                  <a:cubicBezTo>
                    <a:pt x="150541" y="109636"/>
                    <a:pt x="150541" y="109571"/>
                    <a:pt x="150541" y="109473"/>
                  </a:cubicBezTo>
                  <a:cubicBezTo>
                    <a:pt x="150541" y="109245"/>
                    <a:pt x="150378" y="108984"/>
                    <a:pt x="150150" y="108886"/>
                  </a:cubicBezTo>
                  <a:cubicBezTo>
                    <a:pt x="150063" y="108842"/>
                    <a:pt x="149971" y="108822"/>
                    <a:pt x="149879" y="108822"/>
                  </a:cubicBezTo>
                  <a:close/>
                  <a:moveTo>
                    <a:pt x="7127" y="108920"/>
                  </a:moveTo>
                  <a:cubicBezTo>
                    <a:pt x="7033" y="108920"/>
                    <a:pt x="6938" y="108940"/>
                    <a:pt x="6851" y="108984"/>
                  </a:cubicBezTo>
                  <a:cubicBezTo>
                    <a:pt x="6525" y="109114"/>
                    <a:pt x="6362" y="109538"/>
                    <a:pt x="6525" y="109864"/>
                  </a:cubicBezTo>
                  <a:cubicBezTo>
                    <a:pt x="6620" y="110103"/>
                    <a:pt x="6856" y="110255"/>
                    <a:pt x="7103" y="110255"/>
                  </a:cubicBezTo>
                  <a:cubicBezTo>
                    <a:pt x="7193" y="110255"/>
                    <a:pt x="7285" y="110234"/>
                    <a:pt x="7373" y="110191"/>
                  </a:cubicBezTo>
                  <a:cubicBezTo>
                    <a:pt x="7634" y="110060"/>
                    <a:pt x="7797" y="109799"/>
                    <a:pt x="7797" y="109604"/>
                  </a:cubicBezTo>
                  <a:cubicBezTo>
                    <a:pt x="7797" y="109473"/>
                    <a:pt x="7797" y="109408"/>
                    <a:pt x="7764" y="109310"/>
                  </a:cubicBezTo>
                  <a:cubicBezTo>
                    <a:pt x="7645" y="109071"/>
                    <a:pt x="7386" y="108920"/>
                    <a:pt x="7127" y="108920"/>
                  </a:cubicBezTo>
                  <a:close/>
                  <a:moveTo>
                    <a:pt x="147597" y="113611"/>
                  </a:moveTo>
                  <a:cubicBezTo>
                    <a:pt x="147348" y="113611"/>
                    <a:pt x="147101" y="113744"/>
                    <a:pt x="146986" y="113975"/>
                  </a:cubicBezTo>
                  <a:cubicBezTo>
                    <a:pt x="146823" y="114301"/>
                    <a:pt x="146953" y="114692"/>
                    <a:pt x="147279" y="114855"/>
                  </a:cubicBezTo>
                  <a:cubicBezTo>
                    <a:pt x="147383" y="114907"/>
                    <a:pt x="147497" y="114933"/>
                    <a:pt x="147610" y="114933"/>
                  </a:cubicBezTo>
                  <a:cubicBezTo>
                    <a:pt x="147850" y="114933"/>
                    <a:pt x="148082" y="114817"/>
                    <a:pt x="148193" y="114594"/>
                  </a:cubicBezTo>
                  <a:cubicBezTo>
                    <a:pt x="148225" y="114497"/>
                    <a:pt x="148258" y="114366"/>
                    <a:pt x="148258" y="114268"/>
                  </a:cubicBezTo>
                  <a:cubicBezTo>
                    <a:pt x="148258" y="114040"/>
                    <a:pt x="148128" y="113812"/>
                    <a:pt x="147899" y="113681"/>
                  </a:cubicBezTo>
                  <a:cubicBezTo>
                    <a:pt x="147804" y="113633"/>
                    <a:pt x="147700" y="113611"/>
                    <a:pt x="147597" y="113611"/>
                  </a:cubicBezTo>
                  <a:close/>
                  <a:moveTo>
                    <a:pt x="9424" y="113701"/>
                  </a:moveTo>
                  <a:cubicBezTo>
                    <a:pt x="9316" y="113701"/>
                    <a:pt x="9206" y="113727"/>
                    <a:pt x="9102" y="113779"/>
                  </a:cubicBezTo>
                  <a:cubicBezTo>
                    <a:pt x="8776" y="113942"/>
                    <a:pt x="8645" y="114333"/>
                    <a:pt x="8808" y="114660"/>
                  </a:cubicBezTo>
                  <a:cubicBezTo>
                    <a:pt x="8924" y="114891"/>
                    <a:pt x="9170" y="115023"/>
                    <a:pt x="9420" y="115023"/>
                  </a:cubicBezTo>
                  <a:cubicBezTo>
                    <a:pt x="9523" y="115023"/>
                    <a:pt x="9626" y="115001"/>
                    <a:pt x="9722" y="114953"/>
                  </a:cubicBezTo>
                  <a:cubicBezTo>
                    <a:pt x="9950" y="114823"/>
                    <a:pt x="10080" y="114594"/>
                    <a:pt x="10080" y="114366"/>
                  </a:cubicBezTo>
                  <a:cubicBezTo>
                    <a:pt x="10080" y="114268"/>
                    <a:pt x="10048" y="114138"/>
                    <a:pt x="9982" y="114040"/>
                  </a:cubicBezTo>
                  <a:cubicBezTo>
                    <a:pt x="9871" y="113818"/>
                    <a:pt x="9654" y="113701"/>
                    <a:pt x="9424" y="113701"/>
                  </a:cubicBezTo>
                  <a:close/>
                  <a:moveTo>
                    <a:pt x="145013" y="118268"/>
                  </a:moveTo>
                  <a:cubicBezTo>
                    <a:pt x="144808" y="118268"/>
                    <a:pt x="144596" y="118370"/>
                    <a:pt x="144474" y="118574"/>
                  </a:cubicBezTo>
                  <a:cubicBezTo>
                    <a:pt x="144278" y="118868"/>
                    <a:pt x="144344" y="119259"/>
                    <a:pt x="144670" y="119487"/>
                  </a:cubicBezTo>
                  <a:cubicBezTo>
                    <a:pt x="144772" y="119555"/>
                    <a:pt x="144885" y="119588"/>
                    <a:pt x="145000" y="119588"/>
                  </a:cubicBezTo>
                  <a:cubicBezTo>
                    <a:pt x="145215" y="119588"/>
                    <a:pt x="145434" y="119472"/>
                    <a:pt x="145583" y="119259"/>
                  </a:cubicBezTo>
                  <a:cubicBezTo>
                    <a:pt x="145616" y="119161"/>
                    <a:pt x="145648" y="119031"/>
                    <a:pt x="145681" y="118933"/>
                  </a:cubicBezTo>
                  <a:cubicBezTo>
                    <a:pt x="145681" y="118704"/>
                    <a:pt x="145583" y="118509"/>
                    <a:pt x="145355" y="118378"/>
                  </a:cubicBezTo>
                  <a:cubicBezTo>
                    <a:pt x="145257" y="118305"/>
                    <a:pt x="145136" y="118268"/>
                    <a:pt x="145013" y="118268"/>
                  </a:cubicBezTo>
                  <a:close/>
                  <a:moveTo>
                    <a:pt x="12016" y="118317"/>
                  </a:moveTo>
                  <a:cubicBezTo>
                    <a:pt x="11903" y="118317"/>
                    <a:pt x="11787" y="118346"/>
                    <a:pt x="11679" y="118411"/>
                  </a:cubicBezTo>
                  <a:cubicBezTo>
                    <a:pt x="11385" y="118574"/>
                    <a:pt x="11255" y="118998"/>
                    <a:pt x="11450" y="119324"/>
                  </a:cubicBezTo>
                  <a:cubicBezTo>
                    <a:pt x="11559" y="119498"/>
                    <a:pt x="11784" y="119614"/>
                    <a:pt x="12018" y="119614"/>
                  </a:cubicBezTo>
                  <a:cubicBezTo>
                    <a:pt x="12135" y="119614"/>
                    <a:pt x="12255" y="119585"/>
                    <a:pt x="12364" y="119520"/>
                  </a:cubicBezTo>
                  <a:cubicBezTo>
                    <a:pt x="12559" y="119389"/>
                    <a:pt x="12690" y="119194"/>
                    <a:pt x="12657" y="118933"/>
                  </a:cubicBezTo>
                  <a:cubicBezTo>
                    <a:pt x="12657" y="118868"/>
                    <a:pt x="12657" y="118737"/>
                    <a:pt x="12559" y="118607"/>
                  </a:cubicBezTo>
                  <a:cubicBezTo>
                    <a:pt x="12451" y="118433"/>
                    <a:pt x="12240" y="118317"/>
                    <a:pt x="12016" y="118317"/>
                  </a:cubicBezTo>
                  <a:close/>
                  <a:moveTo>
                    <a:pt x="142029" y="122703"/>
                  </a:moveTo>
                  <a:cubicBezTo>
                    <a:pt x="141821" y="122703"/>
                    <a:pt x="141626" y="122797"/>
                    <a:pt x="141506" y="122978"/>
                  </a:cubicBezTo>
                  <a:cubicBezTo>
                    <a:pt x="141277" y="123304"/>
                    <a:pt x="141375" y="123728"/>
                    <a:pt x="141669" y="123924"/>
                  </a:cubicBezTo>
                  <a:cubicBezTo>
                    <a:pt x="141794" y="123999"/>
                    <a:pt x="141929" y="124036"/>
                    <a:pt x="142059" y="124036"/>
                  </a:cubicBezTo>
                  <a:cubicBezTo>
                    <a:pt x="142267" y="124036"/>
                    <a:pt x="142462" y="123941"/>
                    <a:pt x="142582" y="123761"/>
                  </a:cubicBezTo>
                  <a:cubicBezTo>
                    <a:pt x="142680" y="123630"/>
                    <a:pt x="142713" y="123467"/>
                    <a:pt x="142713" y="123337"/>
                  </a:cubicBezTo>
                  <a:cubicBezTo>
                    <a:pt x="142713" y="123141"/>
                    <a:pt x="142582" y="122945"/>
                    <a:pt x="142419" y="122815"/>
                  </a:cubicBezTo>
                  <a:cubicBezTo>
                    <a:pt x="142294" y="122739"/>
                    <a:pt x="142159" y="122703"/>
                    <a:pt x="142029" y="122703"/>
                  </a:cubicBezTo>
                  <a:close/>
                  <a:moveTo>
                    <a:pt x="14904" y="122744"/>
                  </a:moveTo>
                  <a:cubicBezTo>
                    <a:pt x="14779" y="122744"/>
                    <a:pt x="14656" y="122776"/>
                    <a:pt x="14549" y="122847"/>
                  </a:cubicBezTo>
                  <a:cubicBezTo>
                    <a:pt x="14288" y="123108"/>
                    <a:pt x="14190" y="123500"/>
                    <a:pt x="14386" y="123793"/>
                  </a:cubicBezTo>
                  <a:cubicBezTo>
                    <a:pt x="14547" y="123974"/>
                    <a:pt x="14757" y="124068"/>
                    <a:pt x="14963" y="124068"/>
                  </a:cubicBezTo>
                  <a:cubicBezTo>
                    <a:pt x="15092" y="124068"/>
                    <a:pt x="15219" y="124031"/>
                    <a:pt x="15332" y="123956"/>
                  </a:cubicBezTo>
                  <a:cubicBezTo>
                    <a:pt x="15495" y="123793"/>
                    <a:pt x="15626" y="123597"/>
                    <a:pt x="15626" y="123402"/>
                  </a:cubicBezTo>
                  <a:cubicBezTo>
                    <a:pt x="15626" y="123271"/>
                    <a:pt x="15593" y="123141"/>
                    <a:pt x="15495" y="123010"/>
                  </a:cubicBezTo>
                  <a:cubicBezTo>
                    <a:pt x="15350" y="122844"/>
                    <a:pt x="15125" y="122744"/>
                    <a:pt x="14904" y="122744"/>
                  </a:cubicBezTo>
                  <a:close/>
                  <a:moveTo>
                    <a:pt x="138865" y="126905"/>
                  </a:moveTo>
                  <a:cubicBezTo>
                    <a:pt x="138677" y="126905"/>
                    <a:pt x="138488" y="126988"/>
                    <a:pt x="138342" y="127153"/>
                  </a:cubicBezTo>
                  <a:cubicBezTo>
                    <a:pt x="138113" y="127414"/>
                    <a:pt x="138146" y="127838"/>
                    <a:pt x="138439" y="128066"/>
                  </a:cubicBezTo>
                  <a:cubicBezTo>
                    <a:pt x="138558" y="128185"/>
                    <a:pt x="138711" y="128243"/>
                    <a:pt x="138867" y="128243"/>
                  </a:cubicBezTo>
                  <a:cubicBezTo>
                    <a:pt x="139053" y="128243"/>
                    <a:pt x="139244" y="128161"/>
                    <a:pt x="139385" y="128001"/>
                  </a:cubicBezTo>
                  <a:cubicBezTo>
                    <a:pt x="139451" y="127871"/>
                    <a:pt x="139483" y="127708"/>
                    <a:pt x="139549" y="127577"/>
                  </a:cubicBezTo>
                  <a:cubicBezTo>
                    <a:pt x="139549" y="127381"/>
                    <a:pt x="139451" y="127186"/>
                    <a:pt x="139288" y="127055"/>
                  </a:cubicBezTo>
                  <a:cubicBezTo>
                    <a:pt x="139159" y="126955"/>
                    <a:pt x="139012" y="126905"/>
                    <a:pt x="138865" y="126905"/>
                  </a:cubicBezTo>
                  <a:close/>
                  <a:moveTo>
                    <a:pt x="18138" y="126976"/>
                  </a:moveTo>
                  <a:cubicBezTo>
                    <a:pt x="17985" y="126976"/>
                    <a:pt x="17832" y="127034"/>
                    <a:pt x="17713" y="127153"/>
                  </a:cubicBezTo>
                  <a:cubicBezTo>
                    <a:pt x="17420" y="127381"/>
                    <a:pt x="17387" y="127805"/>
                    <a:pt x="17616" y="128066"/>
                  </a:cubicBezTo>
                  <a:cubicBezTo>
                    <a:pt x="17762" y="128232"/>
                    <a:pt x="17950" y="128314"/>
                    <a:pt x="18139" y="128314"/>
                  </a:cubicBezTo>
                  <a:cubicBezTo>
                    <a:pt x="18286" y="128314"/>
                    <a:pt x="18433" y="128264"/>
                    <a:pt x="18561" y="128164"/>
                  </a:cubicBezTo>
                  <a:cubicBezTo>
                    <a:pt x="18725" y="128001"/>
                    <a:pt x="18790" y="127838"/>
                    <a:pt x="18790" y="127642"/>
                  </a:cubicBezTo>
                  <a:cubicBezTo>
                    <a:pt x="18790" y="127512"/>
                    <a:pt x="18725" y="127349"/>
                    <a:pt x="18627" y="127218"/>
                  </a:cubicBezTo>
                  <a:cubicBezTo>
                    <a:pt x="18503" y="127059"/>
                    <a:pt x="18320" y="126976"/>
                    <a:pt x="18138" y="126976"/>
                  </a:cubicBezTo>
                  <a:close/>
                  <a:moveTo>
                    <a:pt x="135328" y="130908"/>
                  </a:moveTo>
                  <a:cubicBezTo>
                    <a:pt x="135147" y="130908"/>
                    <a:pt x="134969" y="130982"/>
                    <a:pt x="134851" y="131133"/>
                  </a:cubicBezTo>
                  <a:cubicBezTo>
                    <a:pt x="134590" y="131426"/>
                    <a:pt x="134590" y="131818"/>
                    <a:pt x="134884" y="132079"/>
                  </a:cubicBezTo>
                  <a:cubicBezTo>
                    <a:pt x="135026" y="132189"/>
                    <a:pt x="135191" y="132246"/>
                    <a:pt x="135352" y="132246"/>
                  </a:cubicBezTo>
                  <a:cubicBezTo>
                    <a:pt x="135525" y="132246"/>
                    <a:pt x="135695" y="132181"/>
                    <a:pt x="135830" y="132046"/>
                  </a:cubicBezTo>
                  <a:cubicBezTo>
                    <a:pt x="135960" y="131916"/>
                    <a:pt x="136026" y="131752"/>
                    <a:pt x="135993" y="131589"/>
                  </a:cubicBezTo>
                  <a:cubicBezTo>
                    <a:pt x="135993" y="131426"/>
                    <a:pt x="135895" y="131231"/>
                    <a:pt x="135797" y="131100"/>
                  </a:cubicBezTo>
                  <a:cubicBezTo>
                    <a:pt x="135671" y="130973"/>
                    <a:pt x="135498" y="130908"/>
                    <a:pt x="135328" y="130908"/>
                  </a:cubicBezTo>
                  <a:close/>
                  <a:moveTo>
                    <a:pt x="21672" y="130965"/>
                  </a:moveTo>
                  <a:cubicBezTo>
                    <a:pt x="21510" y="130965"/>
                    <a:pt x="21346" y="131022"/>
                    <a:pt x="21204" y="131133"/>
                  </a:cubicBezTo>
                  <a:cubicBezTo>
                    <a:pt x="20910" y="131394"/>
                    <a:pt x="20910" y="131785"/>
                    <a:pt x="21171" y="132079"/>
                  </a:cubicBezTo>
                  <a:cubicBezTo>
                    <a:pt x="21289" y="132230"/>
                    <a:pt x="21458" y="132303"/>
                    <a:pt x="21635" y="132303"/>
                  </a:cubicBezTo>
                  <a:cubicBezTo>
                    <a:pt x="21801" y="132303"/>
                    <a:pt x="21975" y="132238"/>
                    <a:pt x="22117" y="132111"/>
                  </a:cubicBezTo>
                  <a:cubicBezTo>
                    <a:pt x="22215" y="131981"/>
                    <a:pt x="22313" y="131785"/>
                    <a:pt x="22313" y="131622"/>
                  </a:cubicBezTo>
                  <a:cubicBezTo>
                    <a:pt x="22313" y="131459"/>
                    <a:pt x="22248" y="131296"/>
                    <a:pt x="22150" y="131165"/>
                  </a:cubicBezTo>
                  <a:cubicBezTo>
                    <a:pt x="22015" y="131030"/>
                    <a:pt x="21845" y="130965"/>
                    <a:pt x="21672" y="130965"/>
                  </a:cubicBezTo>
                  <a:close/>
                  <a:moveTo>
                    <a:pt x="131603" y="134659"/>
                  </a:moveTo>
                  <a:cubicBezTo>
                    <a:pt x="131441" y="134659"/>
                    <a:pt x="131275" y="134725"/>
                    <a:pt x="131133" y="134851"/>
                  </a:cubicBezTo>
                  <a:cubicBezTo>
                    <a:pt x="130839" y="135080"/>
                    <a:pt x="130839" y="135504"/>
                    <a:pt x="131100" y="135797"/>
                  </a:cubicBezTo>
                  <a:cubicBezTo>
                    <a:pt x="131218" y="135932"/>
                    <a:pt x="131388" y="135997"/>
                    <a:pt x="131566" y="135997"/>
                  </a:cubicBezTo>
                  <a:cubicBezTo>
                    <a:pt x="131732" y="135997"/>
                    <a:pt x="131904" y="135940"/>
                    <a:pt x="132046" y="135830"/>
                  </a:cubicBezTo>
                  <a:cubicBezTo>
                    <a:pt x="132209" y="135699"/>
                    <a:pt x="132274" y="135504"/>
                    <a:pt x="132242" y="135341"/>
                  </a:cubicBezTo>
                  <a:cubicBezTo>
                    <a:pt x="132242" y="135178"/>
                    <a:pt x="132209" y="135014"/>
                    <a:pt x="132079" y="134884"/>
                  </a:cubicBezTo>
                  <a:cubicBezTo>
                    <a:pt x="131944" y="134733"/>
                    <a:pt x="131775" y="134659"/>
                    <a:pt x="131603" y="134659"/>
                  </a:cubicBezTo>
                  <a:close/>
                  <a:moveTo>
                    <a:pt x="25388" y="134717"/>
                  </a:moveTo>
                  <a:cubicBezTo>
                    <a:pt x="25211" y="134717"/>
                    <a:pt x="25040" y="134782"/>
                    <a:pt x="24922" y="134917"/>
                  </a:cubicBezTo>
                  <a:cubicBezTo>
                    <a:pt x="24661" y="135178"/>
                    <a:pt x="24661" y="135634"/>
                    <a:pt x="24955" y="135863"/>
                  </a:cubicBezTo>
                  <a:cubicBezTo>
                    <a:pt x="25097" y="135989"/>
                    <a:pt x="25263" y="136054"/>
                    <a:pt x="25425" y="136054"/>
                  </a:cubicBezTo>
                  <a:cubicBezTo>
                    <a:pt x="25598" y="136054"/>
                    <a:pt x="25767" y="135981"/>
                    <a:pt x="25901" y="135830"/>
                  </a:cubicBezTo>
                  <a:cubicBezTo>
                    <a:pt x="26031" y="135699"/>
                    <a:pt x="26064" y="135536"/>
                    <a:pt x="26064" y="135373"/>
                  </a:cubicBezTo>
                  <a:cubicBezTo>
                    <a:pt x="26064" y="135210"/>
                    <a:pt x="25966" y="135014"/>
                    <a:pt x="25868" y="134884"/>
                  </a:cubicBezTo>
                  <a:cubicBezTo>
                    <a:pt x="25726" y="134774"/>
                    <a:pt x="25554" y="134717"/>
                    <a:pt x="25388" y="134717"/>
                  </a:cubicBezTo>
                  <a:close/>
                  <a:moveTo>
                    <a:pt x="127559" y="138159"/>
                  </a:moveTo>
                  <a:cubicBezTo>
                    <a:pt x="127413" y="138159"/>
                    <a:pt x="127267" y="138209"/>
                    <a:pt x="127153" y="138309"/>
                  </a:cubicBezTo>
                  <a:cubicBezTo>
                    <a:pt x="126859" y="138570"/>
                    <a:pt x="126827" y="138961"/>
                    <a:pt x="127055" y="139255"/>
                  </a:cubicBezTo>
                  <a:cubicBezTo>
                    <a:pt x="127197" y="139415"/>
                    <a:pt x="127378" y="139497"/>
                    <a:pt x="127560" y="139497"/>
                  </a:cubicBezTo>
                  <a:cubicBezTo>
                    <a:pt x="127713" y="139497"/>
                    <a:pt x="127867" y="139439"/>
                    <a:pt x="128001" y="139320"/>
                  </a:cubicBezTo>
                  <a:cubicBezTo>
                    <a:pt x="128164" y="139222"/>
                    <a:pt x="128229" y="139059"/>
                    <a:pt x="128229" y="138798"/>
                  </a:cubicBezTo>
                  <a:cubicBezTo>
                    <a:pt x="128229" y="138668"/>
                    <a:pt x="128164" y="138505"/>
                    <a:pt x="128066" y="138407"/>
                  </a:cubicBezTo>
                  <a:cubicBezTo>
                    <a:pt x="127938" y="138242"/>
                    <a:pt x="127748" y="138159"/>
                    <a:pt x="127559" y="138159"/>
                  </a:cubicBezTo>
                  <a:close/>
                  <a:moveTo>
                    <a:pt x="29426" y="138192"/>
                  </a:moveTo>
                  <a:cubicBezTo>
                    <a:pt x="29237" y="138192"/>
                    <a:pt x="29049" y="138274"/>
                    <a:pt x="28902" y="138439"/>
                  </a:cubicBezTo>
                  <a:cubicBezTo>
                    <a:pt x="28674" y="138700"/>
                    <a:pt x="28706" y="139125"/>
                    <a:pt x="29000" y="139385"/>
                  </a:cubicBezTo>
                  <a:cubicBezTo>
                    <a:pt x="29128" y="139485"/>
                    <a:pt x="29275" y="139535"/>
                    <a:pt x="29422" y="139535"/>
                  </a:cubicBezTo>
                  <a:cubicBezTo>
                    <a:pt x="29611" y="139535"/>
                    <a:pt x="29799" y="139453"/>
                    <a:pt x="29946" y="139288"/>
                  </a:cubicBezTo>
                  <a:cubicBezTo>
                    <a:pt x="30011" y="139157"/>
                    <a:pt x="30109" y="138994"/>
                    <a:pt x="30109" y="138896"/>
                  </a:cubicBezTo>
                  <a:cubicBezTo>
                    <a:pt x="30109" y="138668"/>
                    <a:pt x="30011" y="138472"/>
                    <a:pt x="29848" y="138342"/>
                  </a:cubicBezTo>
                  <a:cubicBezTo>
                    <a:pt x="29720" y="138242"/>
                    <a:pt x="29572" y="138192"/>
                    <a:pt x="29426" y="138192"/>
                  </a:cubicBezTo>
                  <a:close/>
                  <a:moveTo>
                    <a:pt x="123341" y="141380"/>
                  </a:moveTo>
                  <a:cubicBezTo>
                    <a:pt x="123214" y="141380"/>
                    <a:pt x="123089" y="141419"/>
                    <a:pt x="122978" y="141506"/>
                  </a:cubicBezTo>
                  <a:cubicBezTo>
                    <a:pt x="122684" y="141734"/>
                    <a:pt x="122619" y="142158"/>
                    <a:pt x="122815" y="142419"/>
                  </a:cubicBezTo>
                  <a:cubicBezTo>
                    <a:pt x="122936" y="142602"/>
                    <a:pt x="123159" y="142708"/>
                    <a:pt x="123380" y="142708"/>
                  </a:cubicBezTo>
                  <a:cubicBezTo>
                    <a:pt x="123515" y="142708"/>
                    <a:pt x="123649" y="142669"/>
                    <a:pt x="123761" y="142582"/>
                  </a:cubicBezTo>
                  <a:cubicBezTo>
                    <a:pt x="123924" y="142484"/>
                    <a:pt x="124054" y="142256"/>
                    <a:pt x="124054" y="142028"/>
                  </a:cubicBezTo>
                  <a:cubicBezTo>
                    <a:pt x="124054" y="141897"/>
                    <a:pt x="123989" y="141767"/>
                    <a:pt x="123924" y="141669"/>
                  </a:cubicBezTo>
                  <a:cubicBezTo>
                    <a:pt x="123762" y="141486"/>
                    <a:pt x="123549" y="141380"/>
                    <a:pt x="123341" y="141380"/>
                  </a:cubicBezTo>
                  <a:close/>
                  <a:moveTo>
                    <a:pt x="33608" y="141427"/>
                  </a:moveTo>
                  <a:cubicBezTo>
                    <a:pt x="33393" y="141427"/>
                    <a:pt x="33198" y="141521"/>
                    <a:pt x="33077" y="141701"/>
                  </a:cubicBezTo>
                  <a:cubicBezTo>
                    <a:pt x="32849" y="142028"/>
                    <a:pt x="32947" y="142419"/>
                    <a:pt x="33240" y="142647"/>
                  </a:cubicBezTo>
                  <a:cubicBezTo>
                    <a:pt x="33359" y="142718"/>
                    <a:pt x="33486" y="142751"/>
                    <a:pt x="33610" y="142751"/>
                  </a:cubicBezTo>
                  <a:cubicBezTo>
                    <a:pt x="33829" y="142751"/>
                    <a:pt x="34041" y="142651"/>
                    <a:pt x="34186" y="142484"/>
                  </a:cubicBezTo>
                  <a:cubicBezTo>
                    <a:pt x="34284" y="142354"/>
                    <a:pt x="34350" y="142223"/>
                    <a:pt x="34284" y="142060"/>
                  </a:cubicBezTo>
                  <a:cubicBezTo>
                    <a:pt x="34284" y="141865"/>
                    <a:pt x="34219" y="141669"/>
                    <a:pt x="34023" y="141538"/>
                  </a:cubicBezTo>
                  <a:cubicBezTo>
                    <a:pt x="33885" y="141463"/>
                    <a:pt x="33743" y="141427"/>
                    <a:pt x="33608" y="141427"/>
                  </a:cubicBezTo>
                  <a:close/>
                  <a:moveTo>
                    <a:pt x="118939" y="144325"/>
                  </a:moveTo>
                  <a:cubicBezTo>
                    <a:pt x="118816" y="144325"/>
                    <a:pt x="118689" y="144361"/>
                    <a:pt x="118574" y="144442"/>
                  </a:cubicBezTo>
                  <a:cubicBezTo>
                    <a:pt x="118280" y="144605"/>
                    <a:pt x="118183" y="144996"/>
                    <a:pt x="118378" y="145322"/>
                  </a:cubicBezTo>
                  <a:cubicBezTo>
                    <a:pt x="118484" y="145513"/>
                    <a:pt x="118686" y="145634"/>
                    <a:pt x="118903" y="145634"/>
                  </a:cubicBezTo>
                  <a:cubicBezTo>
                    <a:pt x="119021" y="145634"/>
                    <a:pt x="119144" y="145598"/>
                    <a:pt x="119259" y="145518"/>
                  </a:cubicBezTo>
                  <a:cubicBezTo>
                    <a:pt x="119487" y="145420"/>
                    <a:pt x="119585" y="145192"/>
                    <a:pt x="119553" y="144963"/>
                  </a:cubicBezTo>
                  <a:cubicBezTo>
                    <a:pt x="119553" y="144866"/>
                    <a:pt x="119553" y="144768"/>
                    <a:pt x="119487" y="144637"/>
                  </a:cubicBezTo>
                  <a:cubicBezTo>
                    <a:pt x="119382" y="144447"/>
                    <a:pt x="119166" y="144325"/>
                    <a:pt x="118939" y="144325"/>
                  </a:cubicBezTo>
                  <a:close/>
                  <a:moveTo>
                    <a:pt x="38102" y="144364"/>
                  </a:moveTo>
                  <a:cubicBezTo>
                    <a:pt x="37895" y="144364"/>
                    <a:pt x="37689" y="144466"/>
                    <a:pt x="37546" y="144670"/>
                  </a:cubicBezTo>
                  <a:cubicBezTo>
                    <a:pt x="37351" y="144963"/>
                    <a:pt x="37448" y="145355"/>
                    <a:pt x="37775" y="145583"/>
                  </a:cubicBezTo>
                  <a:cubicBezTo>
                    <a:pt x="37865" y="145651"/>
                    <a:pt x="37975" y="145684"/>
                    <a:pt x="38089" y="145684"/>
                  </a:cubicBezTo>
                  <a:cubicBezTo>
                    <a:pt x="38302" y="145684"/>
                    <a:pt x="38527" y="145568"/>
                    <a:pt x="38655" y="145355"/>
                  </a:cubicBezTo>
                  <a:cubicBezTo>
                    <a:pt x="38753" y="145257"/>
                    <a:pt x="38753" y="145127"/>
                    <a:pt x="38786" y="145029"/>
                  </a:cubicBezTo>
                  <a:cubicBezTo>
                    <a:pt x="38786" y="144800"/>
                    <a:pt x="38655" y="144605"/>
                    <a:pt x="38460" y="144474"/>
                  </a:cubicBezTo>
                  <a:cubicBezTo>
                    <a:pt x="38350" y="144401"/>
                    <a:pt x="38226" y="144364"/>
                    <a:pt x="38102" y="144364"/>
                  </a:cubicBezTo>
                  <a:close/>
                  <a:moveTo>
                    <a:pt x="114309" y="146916"/>
                  </a:moveTo>
                  <a:cubicBezTo>
                    <a:pt x="114206" y="146916"/>
                    <a:pt x="114102" y="146938"/>
                    <a:pt x="114007" y="146986"/>
                  </a:cubicBezTo>
                  <a:cubicBezTo>
                    <a:pt x="113681" y="147149"/>
                    <a:pt x="113551" y="147573"/>
                    <a:pt x="113714" y="147899"/>
                  </a:cubicBezTo>
                  <a:cubicBezTo>
                    <a:pt x="113829" y="148130"/>
                    <a:pt x="114075" y="148263"/>
                    <a:pt x="114325" y="148263"/>
                  </a:cubicBezTo>
                  <a:cubicBezTo>
                    <a:pt x="114428" y="148263"/>
                    <a:pt x="114532" y="148240"/>
                    <a:pt x="114627" y="148193"/>
                  </a:cubicBezTo>
                  <a:cubicBezTo>
                    <a:pt x="114823" y="148062"/>
                    <a:pt x="114953" y="147801"/>
                    <a:pt x="114986" y="147573"/>
                  </a:cubicBezTo>
                  <a:cubicBezTo>
                    <a:pt x="114986" y="147475"/>
                    <a:pt x="114953" y="147377"/>
                    <a:pt x="114921" y="147279"/>
                  </a:cubicBezTo>
                  <a:cubicBezTo>
                    <a:pt x="114805" y="147049"/>
                    <a:pt x="114559" y="146916"/>
                    <a:pt x="114309" y="146916"/>
                  </a:cubicBezTo>
                  <a:close/>
                  <a:moveTo>
                    <a:pt x="42694" y="146959"/>
                  </a:moveTo>
                  <a:cubicBezTo>
                    <a:pt x="42455" y="146959"/>
                    <a:pt x="42224" y="147090"/>
                    <a:pt x="42113" y="147312"/>
                  </a:cubicBezTo>
                  <a:cubicBezTo>
                    <a:pt x="41950" y="147638"/>
                    <a:pt x="42080" y="148062"/>
                    <a:pt x="42407" y="148225"/>
                  </a:cubicBezTo>
                  <a:cubicBezTo>
                    <a:pt x="42502" y="148273"/>
                    <a:pt x="42605" y="148296"/>
                    <a:pt x="42708" y="148296"/>
                  </a:cubicBezTo>
                  <a:cubicBezTo>
                    <a:pt x="42958" y="148296"/>
                    <a:pt x="43204" y="148163"/>
                    <a:pt x="43320" y="147932"/>
                  </a:cubicBezTo>
                  <a:cubicBezTo>
                    <a:pt x="43353" y="147801"/>
                    <a:pt x="43385" y="147736"/>
                    <a:pt x="43385" y="147606"/>
                  </a:cubicBezTo>
                  <a:cubicBezTo>
                    <a:pt x="43385" y="147410"/>
                    <a:pt x="43255" y="147149"/>
                    <a:pt x="43026" y="147051"/>
                  </a:cubicBezTo>
                  <a:cubicBezTo>
                    <a:pt x="42922" y="146988"/>
                    <a:pt x="42807" y="146959"/>
                    <a:pt x="42694" y="146959"/>
                  </a:cubicBezTo>
                  <a:close/>
                  <a:moveTo>
                    <a:pt x="109515" y="149173"/>
                  </a:moveTo>
                  <a:cubicBezTo>
                    <a:pt x="109424" y="149173"/>
                    <a:pt x="109332" y="149193"/>
                    <a:pt x="109245" y="149237"/>
                  </a:cubicBezTo>
                  <a:cubicBezTo>
                    <a:pt x="108919" y="149400"/>
                    <a:pt x="108755" y="149824"/>
                    <a:pt x="108919" y="150150"/>
                  </a:cubicBezTo>
                  <a:cubicBezTo>
                    <a:pt x="109014" y="150389"/>
                    <a:pt x="109249" y="150540"/>
                    <a:pt x="109497" y="150540"/>
                  </a:cubicBezTo>
                  <a:cubicBezTo>
                    <a:pt x="109587" y="150540"/>
                    <a:pt x="109679" y="150520"/>
                    <a:pt x="109767" y="150476"/>
                  </a:cubicBezTo>
                  <a:cubicBezTo>
                    <a:pt x="110028" y="150378"/>
                    <a:pt x="110191" y="150150"/>
                    <a:pt x="110191" y="149856"/>
                  </a:cubicBezTo>
                  <a:cubicBezTo>
                    <a:pt x="110191" y="149726"/>
                    <a:pt x="110191" y="149661"/>
                    <a:pt x="110125" y="149563"/>
                  </a:cubicBezTo>
                  <a:cubicBezTo>
                    <a:pt x="110006" y="149324"/>
                    <a:pt x="109764" y="149173"/>
                    <a:pt x="109515" y="149173"/>
                  </a:cubicBezTo>
                  <a:close/>
                  <a:moveTo>
                    <a:pt x="47505" y="149252"/>
                  </a:moveTo>
                  <a:cubicBezTo>
                    <a:pt x="47260" y="149252"/>
                    <a:pt x="47030" y="149393"/>
                    <a:pt x="46908" y="149661"/>
                  </a:cubicBezTo>
                  <a:cubicBezTo>
                    <a:pt x="46745" y="149987"/>
                    <a:pt x="46908" y="150346"/>
                    <a:pt x="47234" y="150509"/>
                  </a:cubicBezTo>
                  <a:cubicBezTo>
                    <a:pt x="47331" y="150553"/>
                    <a:pt x="47427" y="150573"/>
                    <a:pt x="47519" y="150573"/>
                  </a:cubicBezTo>
                  <a:cubicBezTo>
                    <a:pt x="47771" y="150573"/>
                    <a:pt x="47996" y="150421"/>
                    <a:pt x="48115" y="150183"/>
                  </a:cubicBezTo>
                  <a:cubicBezTo>
                    <a:pt x="48148" y="150085"/>
                    <a:pt x="48213" y="150020"/>
                    <a:pt x="48148" y="149922"/>
                  </a:cubicBezTo>
                  <a:cubicBezTo>
                    <a:pt x="48148" y="149693"/>
                    <a:pt x="47985" y="149432"/>
                    <a:pt x="47756" y="149302"/>
                  </a:cubicBezTo>
                  <a:cubicBezTo>
                    <a:pt x="47673" y="149269"/>
                    <a:pt x="47588" y="149252"/>
                    <a:pt x="47505" y="149252"/>
                  </a:cubicBezTo>
                  <a:close/>
                  <a:moveTo>
                    <a:pt x="104581" y="151150"/>
                  </a:moveTo>
                  <a:cubicBezTo>
                    <a:pt x="104504" y="151150"/>
                    <a:pt x="104426" y="151164"/>
                    <a:pt x="104352" y="151194"/>
                  </a:cubicBezTo>
                  <a:cubicBezTo>
                    <a:pt x="103993" y="151324"/>
                    <a:pt x="103830" y="151716"/>
                    <a:pt x="103928" y="152042"/>
                  </a:cubicBezTo>
                  <a:cubicBezTo>
                    <a:pt x="104028" y="152344"/>
                    <a:pt x="104304" y="152510"/>
                    <a:pt x="104575" y="152510"/>
                  </a:cubicBezTo>
                  <a:cubicBezTo>
                    <a:pt x="104655" y="152510"/>
                    <a:pt x="104734" y="152496"/>
                    <a:pt x="104808" y="152466"/>
                  </a:cubicBezTo>
                  <a:cubicBezTo>
                    <a:pt x="105069" y="152336"/>
                    <a:pt x="105232" y="152107"/>
                    <a:pt x="105232" y="151846"/>
                  </a:cubicBezTo>
                  <a:cubicBezTo>
                    <a:pt x="105232" y="151748"/>
                    <a:pt x="105232" y="151683"/>
                    <a:pt x="105200" y="151618"/>
                  </a:cubicBezTo>
                  <a:cubicBezTo>
                    <a:pt x="105099" y="151316"/>
                    <a:pt x="104843" y="151150"/>
                    <a:pt x="104581" y="151150"/>
                  </a:cubicBezTo>
                  <a:close/>
                  <a:moveTo>
                    <a:pt x="52495" y="151201"/>
                  </a:moveTo>
                  <a:cubicBezTo>
                    <a:pt x="52204" y="151201"/>
                    <a:pt x="51941" y="151381"/>
                    <a:pt x="51834" y="151651"/>
                  </a:cubicBezTo>
                  <a:cubicBezTo>
                    <a:pt x="51703" y="152009"/>
                    <a:pt x="51899" y="152368"/>
                    <a:pt x="52225" y="152499"/>
                  </a:cubicBezTo>
                  <a:cubicBezTo>
                    <a:pt x="52309" y="152527"/>
                    <a:pt x="52391" y="152540"/>
                    <a:pt x="52470" y="152540"/>
                  </a:cubicBezTo>
                  <a:cubicBezTo>
                    <a:pt x="52760" y="152540"/>
                    <a:pt x="53003" y="152364"/>
                    <a:pt x="53106" y="152107"/>
                  </a:cubicBezTo>
                  <a:cubicBezTo>
                    <a:pt x="53139" y="152009"/>
                    <a:pt x="53139" y="151944"/>
                    <a:pt x="53139" y="151846"/>
                  </a:cubicBezTo>
                  <a:cubicBezTo>
                    <a:pt x="53139" y="151618"/>
                    <a:pt x="52975" y="151324"/>
                    <a:pt x="52682" y="151226"/>
                  </a:cubicBezTo>
                  <a:cubicBezTo>
                    <a:pt x="52619" y="151209"/>
                    <a:pt x="52556" y="151201"/>
                    <a:pt x="52495" y="151201"/>
                  </a:cubicBezTo>
                  <a:close/>
                  <a:moveTo>
                    <a:pt x="99468" y="152812"/>
                  </a:moveTo>
                  <a:cubicBezTo>
                    <a:pt x="99422" y="152812"/>
                    <a:pt x="99375" y="152816"/>
                    <a:pt x="99328" y="152825"/>
                  </a:cubicBezTo>
                  <a:cubicBezTo>
                    <a:pt x="99002" y="152923"/>
                    <a:pt x="98806" y="153282"/>
                    <a:pt x="98872" y="153640"/>
                  </a:cubicBezTo>
                  <a:cubicBezTo>
                    <a:pt x="98957" y="153924"/>
                    <a:pt x="99240" y="154110"/>
                    <a:pt x="99549" y="154110"/>
                  </a:cubicBezTo>
                  <a:cubicBezTo>
                    <a:pt x="99594" y="154110"/>
                    <a:pt x="99641" y="154105"/>
                    <a:pt x="99687" y="154097"/>
                  </a:cubicBezTo>
                  <a:cubicBezTo>
                    <a:pt x="99981" y="153999"/>
                    <a:pt x="100176" y="153738"/>
                    <a:pt x="100176" y="153445"/>
                  </a:cubicBezTo>
                  <a:cubicBezTo>
                    <a:pt x="100176" y="153412"/>
                    <a:pt x="100144" y="153347"/>
                    <a:pt x="100144" y="153282"/>
                  </a:cubicBezTo>
                  <a:cubicBezTo>
                    <a:pt x="100087" y="152997"/>
                    <a:pt x="99783" y="152812"/>
                    <a:pt x="99468" y="152812"/>
                  </a:cubicBezTo>
                  <a:close/>
                  <a:moveTo>
                    <a:pt x="57531" y="152788"/>
                  </a:moveTo>
                  <a:cubicBezTo>
                    <a:pt x="57250" y="152788"/>
                    <a:pt x="57001" y="152992"/>
                    <a:pt x="56922" y="153282"/>
                  </a:cubicBezTo>
                  <a:cubicBezTo>
                    <a:pt x="56792" y="153640"/>
                    <a:pt x="57020" y="153999"/>
                    <a:pt x="57379" y="154097"/>
                  </a:cubicBezTo>
                  <a:cubicBezTo>
                    <a:pt x="57441" y="154114"/>
                    <a:pt x="57504" y="154122"/>
                    <a:pt x="57564" y="154122"/>
                  </a:cubicBezTo>
                  <a:cubicBezTo>
                    <a:pt x="57855" y="154122"/>
                    <a:pt x="58114" y="153937"/>
                    <a:pt x="58195" y="153640"/>
                  </a:cubicBezTo>
                  <a:cubicBezTo>
                    <a:pt x="58195" y="153608"/>
                    <a:pt x="58195" y="153510"/>
                    <a:pt x="58227" y="153477"/>
                  </a:cubicBezTo>
                  <a:cubicBezTo>
                    <a:pt x="58227" y="153184"/>
                    <a:pt x="58032" y="152923"/>
                    <a:pt x="57738" y="152825"/>
                  </a:cubicBezTo>
                  <a:cubicBezTo>
                    <a:pt x="57668" y="152800"/>
                    <a:pt x="57599" y="152788"/>
                    <a:pt x="57531" y="152788"/>
                  </a:cubicBezTo>
                  <a:close/>
                  <a:moveTo>
                    <a:pt x="94392" y="154044"/>
                  </a:moveTo>
                  <a:cubicBezTo>
                    <a:pt x="94342" y="154044"/>
                    <a:pt x="94291" y="154050"/>
                    <a:pt x="94240" y="154064"/>
                  </a:cubicBezTo>
                  <a:cubicBezTo>
                    <a:pt x="93881" y="154130"/>
                    <a:pt x="93620" y="154456"/>
                    <a:pt x="93718" y="154815"/>
                  </a:cubicBezTo>
                  <a:cubicBezTo>
                    <a:pt x="93747" y="155161"/>
                    <a:pt x="94032" y="155380"/>
                    <a:pt x="94346" y="155380"/>
                  </a:cubicBezTo>
                  <a:cubicBezTo>
                    <a:pt x="94386" y="155380"/>
                    <a:pt x="94427" y="155377"/>
                    <a:pt x="94468" y="155369"/>
                  </a:cubicBezTo>
                  <a:cubicBezTo>
                    <a:pt x="94794" y="155271"/>
                    <a:pt x="95022" y="154978"/>
                    <a:pt x="95022" y="154717"/>
                  </a:cubicBezTo>
                  <a:lnTo>
                    <a:pt x="95022" y="154586"/>
                  </a:lnTo>
                  <a:cubicBezTo>
                    <a:pt x="94939" y="154279"/>
                    <a:pt x="94688" y="154044"/>
                    <a:pt x="94392" y="154044"/>
                  </a:cubicBezTo>
                  <a:close/>
                  <a:moveTo>
                    <a:pt x="62674" y="154076"/>
                  </a:moveTo>
                  <a:cubicBezTo>
                    <a:pt x="62379" y="154076"/>
                    <a:pt x="62132" y="154312"/>
                    <a:pt x="62076" y="154619"/>
                  </a:cubicBezTo>
                  <a:cubicBezTo>
                    <a:pt x="61979" y="154978"/>
                    <a:pt x="62239" y="155304"/>
                    <a:pt x="62598" y="155402"/>
                  </a:cubicBezTo>
                  <a:cubicBezTo>
                    <a:pt x="62639" y="155409"/>
                    <a:pt x="62680" y="155413"/>
                    <a:pt x="62720" y="155413"/>
                  </a:cubicBezTo>
                  <a:cubicBezTo>
                    <a:pt x="63029" y="155413"/>
                    <a:pt x="63295" y="155198"/>
                    <a:pt x="63381" y="154880"/>
                  </a:cubicBezTo>
                  <a:lnTo>
                    <a:pt x="63381" y="154749"/>
                  </a:lnTo>
                  <a:cubicBezTo>
                    <a:pt x="63381" y="154423"/>
                    <a:pt x="63153" y="154162"/>
                    <a:pt x="62827" y="154097"/>
                  </a:cubicBezTo>
                  <a:cubicBezTo>
                    <a:pt x="62775" y="154083"/>
                    <a:pt x="62724" y="154076"/>
                    <a:pt x="62674" y="154076"/>
                  </a:cubicBezTo>
                  <a:close/>
                  <a:moveTo>
                    <a:pt x="67945" y="154942"/>
                  </a:moveTo>
                  <a:cubicBezTo>
                    <a:pt x="67614" y="154942"/>
                    <a:pt x="67326" y="155164"/>
                    <a:pt x="67296" y="155500"/>
                  </a:cubicBezTo>
                  <a:cubicBezTo>
                    <a:pt x="67230" y="155891"/>
                    <a:pt x="67491" y="156217"/>
                    <a:pt x="67850" y="156250"/>
                  </a:cubicBezTo>
                  <a:cubicBezTo>
                    <a:pt x="67873" y="156252"/>
                    <a:pt x="67896" y="156253"/>
                    <a:pt x="67918" y="156253"/>
                  </a:cubicBezTo>
                  <a:cubicBezTo>
                    <a:pt x="68249" y="156253"/>
                    <a:pt x="68539" y="156031"/>
                    <a:pt x="68600" y="155695"/>
                  </a:cubicBezTo>
                  <a:lnTo>
                    <a:pt x="68600" y="155598"/>
                  </a:lnTo>
                  <a:cubicBezTo>
                    <a:pt x="68600" y="155271"/>
                    <a:pt x="68339" y="154978"/>
                    <a:pt x="68013" y="154945"/>
                  </a:cubicBezTo>
                  <a:cubicBezTo>
                    <a:pt x="67990" y="154943"/>
                    <a:pt x="67968" y="154942"/>
                    <a:pt x="67945" y="154942"/>
                  </a:cubicBezTo>
                  <a:close/>
                  <a:moveTo>
                    <a:pt x="89121" y="154942"/>
                  </a:moveTo>
                  <a:cubicBezTo>
                    <a:pt x="89098" y="154942"/>
                    <a:pt x="89076" y="154943"/>
                    <a:pt x="89053" y="154945"/>
                  </a:cubicBezTo>
                  <a:cubicBezTo>
                    <a:pt x="88694" y="154978"/>
                    <a:pt x="88433" y="155304"/>
                    <a:pt x="88466" y="155695"/>
                  </a:cubicBezTo>
                  <a:cubicBezTo>
                    <a:pt x="88527" y="156031"/>
                    <a:pt x="88817" y="156253"/>
                    <a:pt x="89148" y="156253"/>
                  </a:cubicBezTo>
                  <a:cubicBezTo>
                    <a:pt x="89171" y="156253"/>
                    <a:pt x="89193" y="156252"/>
                    <a:pt x="89216" y="156250"/>
                  </a:cubicBezTo>
                  <a:cubicBezTo>
                    <a:pt x="89542" y="156217"/>
                    <a:pt x="89803" y="155924"/>
                    <a:pt x="89771" y="155598"/>
                  </a:cubicBezTo>
                  <a:lnTo>
                    <a:pt x="89771" y="155532"/>
                  </a:lnTo>
                  <a:cubicBezTo>
                    <a:pt x="89740" y="155166"/>
                    <a:pt x="89452" y="154942"/>
                    <a:pt x="89121" y="154942"/>
                  </a:cubicBezTo>
                  <a:close/>
                  <a:moveTo>
                    <a:pt x="73165" y="155523"/>
                  </a:moveTo>
                  <a:cubicBezTo>
                    <a:pt x="72853" y="155523"/>
                    <a:pt x="72610" y="155795"/>
                    <a:pt x="72580" y="156119"/>
                  </a:cubicBezTo>
                  <a:cubicBezTo>
                    <a:pt x="72547" y="156511"/>
                    <a:pt x="72841" y="156772"/>
                    <a:pt x="73200" y="156837"/>
                  </a:cubicBezTo>
                  <a:cubicBezTo>
                    <a:pt x="73218" y="156839"/>
                    <a:pt x="73236" y="156840"/>
                    <a:pt x="73254" y="156840"/>
                  </a:cubicBezTo>
                  <a:cubicBezTo>
                    <a:pt x="73588" y="156840"/>
                    <a:pt x="73854" y="156558"/>
                    <a:pt x="73885" y="156217"/>
                  </a:cubicBezTo>
                  <a:lnTo>
                    <a:pt x="73885" y="156185"/>
                  </a:lnTo>
                  <a:cubicBezTo>
                    <a:pt x="73885" y="155859"/>
                    <a:pt x="73656" y="155565"/>
                    <a:pt x="73265" y="155532"/>
                  </a:cubicBezTo>
                  <a:cubicBezTo>
                    <a:pt x="73231" y="155526"/>
                    <a:pt x="73198" y="155523"/>
                    <a:pt x="73165" y="155523"/>
                  </a:cubicBezTo>
                  <a:close/>
                  <a:moveTo>
                    <a:pt x="83902" y="155523"/>
                  </a:moveTo>
                  <a:cubicBezTo>
                    <a:pt x="83869" y="155523"/>
                    <a:pt x="83835" y="155526"/>
                    <a:pt x="83801" y="155532"/>
                  </a:cubicBezTo>
                  <a:cubicBezTo>
                    <a:pt x="83442" y="155532"/>
                    <a:pt x="83149" y="155859"/>
                    <a:pt x="83181" y="156217"/>
                  </a:cubicBezTo>
                  <a:cubicBezTo>
                    <a:pt x="83181" y="156558"/>
                    <a:pt x="83475" y="156840"/>
                    <a:pt x="83812" y="156840"/>
                  </a:cubicBezTo>
                  <a:cubicBezTo>
                    <a:pt x="83830" y="156840"/>
                    <a:pt x="83848" y="156839"/>
                    <a:pt x="83866" y="156837"/>
                  </a:cubicBezTo>
                  <a:cubicBezTo>
                    <a:pt x="84258" y="156772"/>
                    <a:pt x="84486" y="156511"/>
                    <a:pt x="84486" y="156185"/>
                  </a:cubicBezTo>
                  <a:lnTo>
                    <a:pt x="84486" y="156119"/>
                  </a:lnTo>
                  <a:cubicBezTo>
                    <a:pt x="84486" y="155795"/>
                    <a:pt x="84219" y="155523"/>
                    <a:pt x="83902" y="155523"/>
                  </a:cubicBezTo>
                  <a:close/>
                  <a:moveTo>
                    <a:pt x="78549" y="155695"/>
                  </a:moveTo>
                  <a:cubicBezTo>
                    <a:pt x="78158" y="155695"/>
                    <a:pt x="77897" y="155956"/>
                    <a:pt x="77897" y="156348"/>
                  </a:cubicBezTo>
                  <a:cubicBezTo>
                    <a:pt x="77897" y="156707"/>
                    <a:pt x="78158" y="157000"/>
                    <a:pt x="78549" y="157000"/>
                  </a:cubicBezTo>
                  <a:cubicBezTo>
                    <a:pt x="78908" y="157000"/>
                    <a:pt x="79202" y="156707"/>
                    <a:pt x="79202" y="156348"/>
                  </a:cubicBezTo>
                  <a:cubicBezTo>
                    <a:pt x="79202" y="155956"/>
                    <a:pt x="78908" y="155695"/>
                    <a:pt x="78549" y="155695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7" name="CustomShape 342"/>
            <p:cNvSpPr/>
            <p:nvPr/>
          </p:nvSpPr>
          <p:spPr>
            <a:xfrm>
              <a:off x="10404360" y="1418040"/>
              <a:ext cx="22680" cy="22320"/>
            </a:xfrm>
            <a:custGeom>
              <a:avLst/>
              <a:gdLst/>
              <a:ahLst/>
              <a:rect l="l" t="t" r="r" b="b"/>
              <a:pathLst>
                <a:path w="1241" h="1217">
                  <a:moveTo>
                    <a:pt x="712" y="1"/>
                  </a:moveTo>
                  <a:cubicBezTo>
                    <a:pt x="682" y="1"/>
                    <a:pt x="651" y="4"/>
                    <a:pt x="620" y="10"/>
                  </a:cubicBezTo>
                  <a:cubicBezTo>
                    <a:pt x="294" y="10"/>
                    <a:pt x="1" y="271"/>
                    <a:pt x="1" y="597"/>
                  </a:cubicBezTo>
                  <a:cubicBezTo>
                    <a:pt x="1" y="923"/>
                    <a:pt x="294" y="1217"/>
                    <a:pt x="620" y="1217"/>
                  </a:cubicBezTo>
                  <a:cubicBezTo>
                    <a:pt x="947" y="1217"/>
                    <a:pt x="1240" y="923"/>
                    <a:pt x="1240" y="597"/>
                  </a:cubicBezTo>
                  <a:cubicBezTo>
                    <a:pt x="1240" y="272"/>
                    <a:pt x="1000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8" name="CustomShape 343"/>
            <p:cNvSpPr/>
            <p:nvPr/>
          </p:nvSpPr>
          <p:spPr>
            <a:xfrm>
              <a:off x="10400760" y="151596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0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40"/>
                    <a:pt x="621" y="1240"/>
                  </a:cubicBezTo>
                  <a:cubicBezTo>
                    <a:pt x="947" y="1240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9" name="CustomShape 344"/>
            <p:cNvSpPr/>
            <p:nvPr/>
          </p:nvSpPr>
          <p:spPr>
            <a:xfrm>
              <a:off x="10391040" y="16149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2">
                  <a:moveTo>
                    <a:pt x="555" y="0"/>
                  </a:moveTo>
                  <a:cubicBezTo>
                    <a:pt x="228" y="0"/>
                    <a:pt x="0" y="261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1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0" name="CustomShape 345"/>
            <p:cNvSpPr/>
            <p:nvPr/>
          </p:nvSpPr>
          <p:spPr>
            <a:xfrm>
              <a:off x="10374120" y="171288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7">
                  <a:moveTo>
                    <a:pt x="523" y="1"/>
                  </a:moveTo>
                  <a:cubicBezTo>
                    <a:pt x="262" y="1"/>
                    <a:pt x="1" y="261"/>
                    <a:pt x="1" y="555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55"/>
                  </a:cubicBezTo>
                  <a:cubicBezTo>
                    <a:pt x="1077" y="229"/>
                    <a:pt x="816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1" name="CustomShape 346"/>
            <p:cNvSpPr/>
            <p:nvPr/>
          </p:nvSpPr>
          <p:spPr>
            <a:xfrm>
              <a:off x="10350720" y="180900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228"/>
                    <a:pt x="0" y="489"/>
                  </a:cubicBezTo>
                  <a:cubicBezTo>
                    <a:pt x="0" y="750"/>
                    <a:pt x="229" y="979"/>
                    <a:pt x="490" y="979"/>
                  </a:cubicBezTo>
                  <a:cubicBezTo>
                    <a:pt x="783" y="979"/>
                    <a:pt x="979" y="750"/>
                    <a:pt x="979" y="489"/>
                  </a:cubicBezTo>
                  <a:cubicBezTo>
                    <a:pt x="979" y="228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2" name="CustomShape 347"/>
            <p:cNvSpPr/>
            <p:nvPr/>
          </p:nvSpPr>
          <p:spPr>
            <a:xfrm>
              <a:off x="10320480" y="190440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6">
                  <a:moveTo>
                    <a:pt x="425" y="0"/>
                  </a:moveTo>
                  <a:cubicBezTo>
                    <a:pt x="196" y="0"/>
                    <a:pt x="0" y="163"/>
                    <a:pt x="0" y="391"/>
                  </a:cubicBezTo>
                  <a:cubicBezTo>
                    <a:pt x="0" y="620"/>
                    <a:pt x="196" y="816"/>
                    <a:pt x="425" y="816"/>
                  </a:cubicBezTo>
                  <a:cubicBezTo>
                    <a:pt x="653" y="816"/>
                    <a:pt x="816" y="620"/>
                    <a:pt x="816" y="391"/>
                  </a:cubicBezTo>
                  <a:cubicBezTo>
                    <a:pt x="816" y="163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3" name="CustomShape 348"/>
            <p:cNvSpPr/>
            <p:nvPr/>
          </p:nvSpPr>
          <p:spPr>
            <a:xfrm>
              <a:off x="10283400" y="199620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1">
                  <a:moveTo>
                    <a:pt x="360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87"/>
                    <a:pt x="164" y="750"/>
                    <a:pt x="360" y="750"/>
                  </a:cubicBezTo>
                  <a:cubicBezTo>
                    <a:pt x="588" y="750"/>
                    <a:pt x="751" y="587"/>
                    <a:pt x="751" y="359"/>
                  </a:cubicBezTo>
                  <a:cubicBezTo>
                    <a:pt x="751" y="163"/>
                    <a:pt x="588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4" name="CustomShape 349"/>
            <p:cNvSpPr/>
            <p:nvPr/>
          </p:nvSpPr>
          <p:spPr>
            <a:xfrm>
              <a:off x="10241280" y="208548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99"/>
                    <a:pt x="0" y="262"/>
                  </a:cubicBezTo>
                  <a:cubicBezTo>
                    <a:pt x="0" y="425"/>
                    <a:pt x="131" y="556"/>
                    <a:pt x="294" y="556"/>
                  </a:cubicBezTo>
                  <a:cubicBezTo>
                    <a:pt x="457" y="556"/>
                    <a:pt x="587" y="425"/>
                    <a:pt x="587" y="262"/>
                  </a:cubicBezTo>
                  <a:cubicBezTo>
                    <a:pt x="587" y="99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5" name="CustomShape 350"/>
            <p:cNvSpPr/>
            <p:nvPr/>
          </p:nvSpPr>
          <p:spPr>
            <a:xfrm>
              <a:off x="10190520" y="21711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0"/>
                    <a:pt x="0" y="261"/>
                  </a:cubicBezTo>
                  <a:cubicBezTo>
                    <a:pt x="0" y="359"/>
                    <a:pt x="131" y="489"/>
                    <a:pt x="261" y="489"/>
                  </a:cubicBezTo>
                  <a:cubicBezTo>
                    <a:pt x="392" y="489"/>
                    <a:pt x="490" y="359"/>
                    <a:pt x="490" y="261"/>
                  </a:cubicBezTo>
                  <a:cubicBezTo>
                    <a:pt x="490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6" name="CustomShape 351"/>
            <p:cNvSpPr/>
            <p:nvPr/>
          </p:nvSpPr>
          <p:spPr>
            <a:xfrm>
              <a:off x="10136160" y="22532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0" y="98"/>
                    <a:pt x="0" y="163"/>
                  </a:cubicBezTo>
                  <a:cubicBezTo>
                    <a:pt x="0" y="261"/>
                    <a:pt x="98" y="327"/>
                    <a:pt x="164" y="327"/>
                  </a:cubicBezTo>
                  <a:cubicBezTo>
                    <a:pt x="261" y="327"/>
                    <a:pt x="327" y="261"/>
                    <a:pt x="327" y="163"/>
                  </a:cubicBezTo>
                  <a:cubicBezTo>
                    <a:pt x="327" y="66"/>
                    <a:pt x="261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7" name="CustomShape 352"/>
            <p:cNvSpPr/>
            <p:nvPr/>
          </p:nvSpPr>
          <p:spPr>
            <a:xfrm>
              <a:off x="10075320" y="233064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1"/>
                  </a:moveTo>
                  <a:cubicBezTo>
                    <a:pt x="99" y="1"/>
                    <a:pt x="1" y="33"/>
                    <a:pt x="1" y="131"/>
                  </a:cubicBezTo>
                  <a:cubicBezTo>
                    <a:pt x="1" y="164"/>
                    <a:pt x="33" y="229"/>
                    <a:pt x="131" y="229"/>
                  </a:cubicBezTo>
                  <a:cubicBezTo>
                    <a:pt x="164" y="229"/>
                    <a:pt x="262" y="196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8" name="CustomShape 353"/>
            <p:cNvSpPr/>
            <p:nvPr/>
          </p:nvSpPr>
          <p:spPr>
            <a:xfrm>
              <a:off x="10008000" y="2403000"/>
              <a:ext cx="3960" cy="3960"/>
            </a:xfrm>
            <a:custGeom>
              <a:avLst/>
              <a:gdLst/>
              <a:ahLst/>
              <a:rect l="l" t="t" r="r" b="b"/>
              <a:pathLst>
                <a:path w="229" h="229">
                  <a:moveTo>
                    <a:pt x="98" y="0"/>
                  </a:moveTo>
                  <a:cubicBezTo>
                    <a:pt x="33" y="0"/>
                    <a:pt x="0" y="33"/>
                    <a:pt x="0" y="98"/>
                  </a:cubicBezTo>
                  <a:cubicBezTo>
                    <a:pt x="0" y="196"/>
                    <a:pt x="33" y="228"/>
                    <a:pt x="98" y="228"/>
                  </a:cubicBezTo>
                  <a:cubicBezTo>
                    <a:pt x="196" y="228"/>
                    <a:pt x="228" y="196"/>
                    <a:pt x="228" y="98"/>
                  </a:cubicBezTo>
                  <a:cubicBezTo>
                    <a:pt x="228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9" name="CustomShape 354"/>
            <p:cNvSpPr/>
            <p:nvPr/>
          </p:nvSpPr>
          <p:spPr>
            <a:xfrm>
              <a:off x="9936360" y="24706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0"/>
                  </a:moveTo>
                  <a:cubicBezTo>
                    <a:pt x="33" y="0"/>
                    <a:pt x="0" y="66"/>
                    <a:pt x="0" y="98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98"/>
                  </a:cubicBezTo>
                  <a:cubicBezTo>
                    <a:pt x="163" y="66"/>
                    <a:pt x="131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0" name="CustomShape 355"/>
            <p:cNvSpPr/>
            <p:nvPr/>
          </p:nvSpPr>
          <p:spPr>
            <a:xfrm>
              <a:off x="9860040" y="253296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5" y="0"/>
                  </a:moveTo>
                  <a:cubicBezTo>
                    <a:pt x="33" y="0"/>
                    <a:pt x="0" y="33"/>
                    <a:pt x="0" y="66"/>
                  </a:cubicBezTo>
                  <a:cubicBezTo>
                    <a:pt x="0" y="131"/>
                    <a:pt x="33" y="163"/>
                    <a:pt x="65" y="163"/>
                  </a:cubicBezTo>
                  <a:cubicBezTo>
                    <a:pt x="98" y="163"/>
                    <a:pt x="163" y="131"/>
                    <a:pt x="163" y="66"/>
                  </a:cubicBezTo>
                  <a:cubicBezTo>
                    <a:pt x="163" y="33"/>
                    <a:pt x="131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1" name="CustomShape 356"/>
            <p:cNvSpPr/>
            <p:nvPr/>
          </p:nvSpPr>
          <p:spPr>
            <a:xfrm>
              <a:off x="9779400" y="2589120"/>
              <a:ext cx="2520" cy="3240"/>
            </a:xfrm>
            <a:custGeom>
              <a:avLst/>
              <a:gdLst/>
              <a:ahLst/>
              <a:rect l="l" t="t" r="r" b="b"/>
              <a:pathLst>
                <a:path w="164" h="197">
                  <a:moveTo>
                    <a:pt x="98" y="1"/>
                  </a:moveTo>
                  <a:cubicBezTo>
                    <a:pt x="33" y="1"/>
                    <a:pt x="0" y="66"/>
                    <a:pt x="0" y="99"/>
                  </a:cubicBezTo>
                  <a:cubicBezTo>
                    <a:pt x="0" y="131"/>
                    <a:pt x="33" y="197"/>
                    <a:pt x="98" y="197"/>
                  </a:cubicBezTo>
                  <a:cubicBezTo>
                    <a:pt x="131" y="197"/>
                    <a:pt x="163" y="131"/>
                    <a:pt x="163" y="99"/>
                  </a:cubicBezTo>
                  <a:cubicBezTo>
                    <a:pt x="163" y="66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2" name="CustomShape 357"/>
            <p:cNvSpPr/>
            <p:nvPr/>
          </p:nvSpPr>
          <p:spPr>
            <a:xfrm>
              <a:off x="9694080" y="263916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9" y="163"/>
                    <a:pt x="164" y="131"/>
                    <a:pt x="164" y="98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3" name="CustomShape 358"/>
            <p:cNvSpPr/>
            <p:nvPr/>
          </p:nvSpPr>
          <p:spPr>
            <a:xfrm>
              <a:off x="9606600" y="26838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131" y="163"/>
                    <a:pt x="164" y="131"/>
                    <a:pt x="164" y="66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4" name="CustomShape 359"/>
            <p:cNvSpPr/>
            <p:nvPr/>
          </p:nvSpPr>
          <p:spPr>
            <a:xfrm>
              <a:off x="9514080" y="272088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66" y="0"/>
                    <a:pt x="1" y="33"/>
                    <a:pt x="1" y="131"/>
                  </a:cubicBezTo>
                  <a:cubicBezTo>
                    <a:pt x="1" y="196"/>
                    <a:pt x="66" y="261"/>
                    <a:pt x="131" y="261"/>
                  </a:cubicBezTo>
                  <a:cubicBezTo>
                    <a:pt x="229" y="261"/>
                    <a:pt x="262" y="196"/>
                    <a:pt x="262" y="131"/>
                  </a:cubicBezTo>
                  <a:cubicBezTo>
                    <a:pt x="262" y="33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5" name="CustomShape 360"/>
            <p:cNvSpPr/>
            <p:nvPr/>
          </p:nvSpPr>
          <p:spPr>
            <a:xfrm>
              <a:off x="9420120" y="27514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66" y="1"/>
                    <a:pt x="0" y="66"/>
                    <a:pt x="0" y="164"/>
                  </a:cubicBezTo>
                  <a:cubicBezTo>
                    <a:pt x="0" y="262"/>
                    <a:pt x="66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66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6" name="CustomShape 361"/>
            <p:cNvSpPr/>
            <p:nvPr/>
          </p:nvSpPr>
          <p:spPr>
            <a:xfrm>
              <a:off x="9323280" y="277524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1"/>
                  </a:moveTo>
                  <a:cubicBezTo>
                    <a:pt x="65" y="1"/>
                    <a:pt x="0" y="131"/>
                    <a:pt x="0" y="197"/>
                  </a:cubicBezTo>
                  <a:cubicBezTo>
                    <a:pt x="0" y="327"/>
                    <a:pt x="131" y="425"/>
                    <a:pt x="196" y="425"/>
                  </a:cubicBezTo>
                  <a:cubicBezTo>
                    <a:pt x="326" y="425"/>
                    <a:pt x="392" y="294"/>
                    <a:pt x="392" y="197"/>
                  </a:cubicBezTo>
                  <a:cubicBezTo>
                    <a:pt x="392" y="99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7" name="CustomShape 362"/>
            <p:cNvSpPr/>
            <p:nvPr/>
          </p:nvSpPr>
          <p:spPr>
            <a:xfrm>
              <a:off x="9227160" y="2792520"/>
              <a:ext cx="7560" cy="6840"/>
            </a:xfrm>
            <a:custGeom>
              <a:avLst/>
              <a:gdLst/>
              <a:ahLst/>
              <a:rect l="l" t="t" r="r" b="b"/>
              <a:pathLst>
                <a:path w="425" h="393">
                  <a:moveTo>
                    <a:pt x="229" y="1"/>
                  </a:moveTo>
                  <a:cubicBezTo>
                    <a:pt x="98" y="1"/>
                    <a:pt x="1" y="66"/>
                    <a:pt x="1" y="197"/>
                  </a:cubicBezTo>
                  <a:cubicBezTo>
                    <a:pt x="1" y="327"/>
                    <a:pt x="98" y="392"/>
                    <a:pt x="229" y="392"/>
                  </a:cubicBezTo>
                  <a:cubicBezTo>
                    <a:pt x="327" y="392"/>
                    <a:pt x="425" y="327"/>
                    <a:pt x="425" y="197"/>
                  </a:cubicBezTo>
                  <a:cubicBezTo>
                    <a:pt x="425" y="66"/>
                    <a:pt x="294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8" name="CustomShape 363"/>
            <p:cNvSpPr/>
            <p:nvPr/>
          </p:nvSpPr>
          <p:spPr>
            <a:xfrm>
              <a:off x="9127800" y="28022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60"/>
                    <a:pt x="131" y="490"/>
                    <a:pt x="261" y="490"/>
                  </a:cubicBezTo>
                  <a:cubicBezTo>
                    <a:pt x="359" y="490"/>
                    <a:pt x="490" y="360"/>
                    <a:pt x="490" y="262"/>
                  </a:cubicBezTo>
                  <a:cubicBezTo>
                    <a:pt x="490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9" name="CustomShape 364"/>
            <p:cNvSpPr/>
            <p:nvPr/>
          </p:nvSpPr>
          <p:spPr>
            <a:xfrm>
              <a:off x="9029160" y="2804760"/>
              <a:ext cx="10080" cy="10080"/>
            </a:xfrm>
            <a:custGeom>
              <a:avLst/>
              <a:gdLst/>
              <a:ahLst/>
              <a:rect l="l" t="t" r="r" b="b"/>
              <a:pathLst>
                <a:path w="555" h="555">
                  <a:moveTo>
                    <a:pt x="261" y="0"/>
                  </a:moveTo>
                  <a:cubicBezTo>
                    <a:pt x="98" y="0"/>
                    <a:pt x="0" y="131"/>
                    <a:pt x="0" y="294"/>
                  </a:cubicBezTo>
                  <a:cubicBezTo>
                    <a:pt x="0" y="457"/>
                    <a:pt x="98" y="555"/>
                    <a:pt x="261" y="555"/>
                  </a:cubicBezTo>
                  <a:cubicBezTo>
                    <a:pt x="424" y="555"/>
                    <a:pt x="555" y="457"/>
                    <a:pt x="555" y="294"/>
                  </a:cubicBezTo>
                  <a:cubicBezTo>
                    <a:pt x="555" y="163"/>
                    <a:pt x="424" y="33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0" name="CustomShape 365"/>
            <p:cNvSpPr/>
            <p:nvPr/>
          </p:nvSpPr>
          <p:spPr>
            <a:xfrm>
              <a:off x="8930880" y="280152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60">
                  <a:moveTo>
                    <a:pt x="336" y="1"/>
                  </a:moveTo>
                  <a:cubicBezTo>
                    <a:pt x="322" y="1"/>
                    <a:pt x="308" y="2"/>
                    <a:pt x="294" y="5"/>
                  </a:cubicBezTo>
                  <a:cubicBezTo>
                    <a:pt x="131" y="5"/>
                    <a:pt x="0" y="136"/>
                    <a:pt x="0" y="299"/>
                  </a:cubicBezTo>
                  <a:cubicBezTo>
                    <a:pt x="0" y="462"/>
                    <a:pt x="131" y="560"/>
                    <a:pt x="294" y="560"/>
                  </a:cubicBezTo>
                  <a:cubicBezTo>
                    <a:pt x="457" y="560"/>
                    <a:pt x="587" y="462"/>
                    <a:pt x="587" y="299"/>
                  </a:cubicBezTo>
                  <a:cubicBezTo>
                    <a:pt x="587" y="150"/>
                    <a:pt x="479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1" name="CustomShape 366"/>
            <p:cNvSpPr/>
            <p:nvPr/>
          </p:nvSpPr>
          <p:spPr>
            <a:xfrm>
              <a:off x="8831880" y="279036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64" y="0"/>
                    <a:pt x="1" y="163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2" name="CustomShape 367"/>
            <p:cNvSpPr/>
            <p:nvPr/>
          </p:nvSpPr>
          <p:spPr>
            <a:xfrm>
              <a:off x="8734680" y="277272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7">
                  <a:moveTo>
                    <a:pt x="376" y="0"/>
                  </a:moveTo>
                  <a:cubicBezTo>
                    <a:pt x="360" y="0"/>
                    <a:pt x="344" y="2"/>
                    <a:pt x="327" y="4"/>
                  </a:cubicBezTo>
                  <a:cubicBezTo>
                    <a:pt x="164" y="4"/>
                    <a:pt x="1" y="135"/>
                    <a:pt x="1" y="331"/>
                  </a:cubicBezTo>
                  <a:cubicBezTo>
                    <a:pt x="1" y="494"/>
                    <a:pt x="131" y="657"/>
                    <a:pt x="327" y="657"/>
                  </a:cubicBezTo>
                  <a:cubicBezTo>
                    <a:pt x="490" y="657"/>
                    <a:pt x="653" y="559"/>
                    <a:pt x="653" y="331"/>
                  </a:cubicBezTo>
                  <a:cubicBezTo>
                    <a:pt x="653" y="152"/>
                    <a:pt x="544" y="0"/>
                    <a:pt x="3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3" name="CustomShape 368"/>
            <p:cNvSpPr/>
            <p:nvPr/>
          </p:nvSpPr>
          <p:spPr>
            <a:xfrm>
              <a:off x="8637840" y="274788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5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88"/>
                    <a:pt x="164" y="751"/>
                    <a:pt x="359" y="751"/>
                  </a:cubicBezTo>
                  <a:cubicBezTo>
                    <a:pt x="588" y="751"/>
                    <a:pt x="751" y="588"/>
                    <a:pt x="751" y="360"/>
                  </a:cubicBezTo>
                  <a:cubicBezTo>
                    <a:pt x="751" y="164"/>
                    <a:pt x="58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4" name="CustomShape 369"/>
            <p:cNvSpPr/>
            <p:nvPr/>
          </p:nvSpPr>
          <p:spPr>
            <a:xfrm>
              <a:off x="8544960" y="271656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92" y="1"/>
                  </a:moveTo>
                  <a:cubicBezTo>
                    <a:pt x="163" y="1"/>
                    <a:pt x="0" y="164"/>
                    <a:pt x="0" y="360"/>
                  </a:cubicBezTo>
                  <a:cubicBezTo>
                    <a:pt x="0" y="555"/>
                    <a:pt x="163" y="718"/>
                    <a:pt x="392" y="718"/>
                  </a:cubicBezTo>
                  <a:cubicBezTo>
                    <a:pt x="587" y="718"/>
                    <a:pt x="750" y="555"/>
                    <a:pt x="750" y="360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5" name="CustomShape 370"/>
            <p:cNvSpPr/>
            <p:nvPr/>
          </p:nvSpPr>
          <p:spPr>
            <a:xfrm>
              <a:off x="8453160" y="267804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196"/>
                    <a:pt x="1" y="392"/>
                  </a:cubicBezTo>
                  <a:cubicBezTo>
                    <a:pt x="1" y="652"/>
                    <a:pt x="197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6" name="CustomShape 371"/>
            <p:cNvSpPr/>
            <p:nvPr/>
          </p:nvSpPr>
          <p:spPr>
            <a:xfrm>
              <a:off x="8364960" y="263376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20">
                  <a:moveTo>
                    <a:pt x="448" y="0"/>
                  </a:moveTo>
                  <a:cubicBezTo>
                    <a:pt x="430" y="0"/>
                    <a:pt x="411" y="1"/>
                    <a:pt x="392" y="4"/>
                  </a:cubicBezTo>
                  <a:cubicBezTo>
                    <a:pt x="196" y="4"/>
                    <a:pt x="0" y="167"/>
                    <a:pt x="0" y="428"/>
                  </a:cubicBezTo>
                  <a:cubicBezTo>
                    <a:pt x="0" y="624"/>
                    <a:pt x="163" y="819"/>
                    <a:pt x="392" y="819"/>
                  </a:cubicBezTo>
                  <a:cubicBezTo>
                    <a:pt x="588" y="819"/>
                    <a:pt x="816" y="656"/>
                    <a:pt x="816" y="428"/>
                  </a:cubicBezTo>
                  <a:cubicBezTo>
                    <a:pt x="816" y="186"/>
                    <a:pt x="676" y="0"/>
                    <a:pt x="4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7" name="CustomShape 372"/>
            <p:cNvSpPr/>
            <p:nvPr/>
          </p:nvSpPr>
          <p:spPr>
            <a:xfrm>
              <a:off x="8279280" y="258264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0"/>
                  </a:moveTo>
                  <a:cubicBezTo>
                    <a:pt x="229" y="0"/>
                    <a:pt x="0" y="228"/>
                    <a:pt x="0" y="457"/>
                  </a:cubicBezTo>
                  <a:cubicBezTo>
                    <a:pt x="0" y="718"/>
                    <a:pt x="229" y="913"/>
                    <a:pt x="457" y="913"/>
                  </a:cubicBezTo>
                  <a:cubicBezTo>
                    <a:pt x="718" y="913"/>
                    <a:pt x="914" y="718"/>
                    <a:pt x="914" y="457"/>
                  </a:cubicBezTo>
                  <a:cubicBezTo>
                    <a:pt x="914" y="228"/>
                    <a:pt x="718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8" name="CustomShape 373"/>
            <p:cNvSpPr/>
            <p:nvPr/>
          </p:nvSpPr>
          <p:spPr>
            <a:xfrm>
              <a:off x="8199000" y="252648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5" y="0"/>
                  </a:moveTo>
                  <a:cubicBezTo>
                    <a:pt x="197" y="0"/>
                    <a:pt x="1" y="196"/>
                    <a:pt x="1" y="425"/>
                  </a:cubicBezTo>
                  <a:cubicBezTo>
                    <a:pt x="1" y="685"/>
                    <a:pt x="197" y="881"/>
                    <a:pt x="425" y="881"/>
                  </a:cubicBezTo>
                  <a:cubicBezTo>
                    <a:pt x="686" y="881"/>
                    <a:pt x="882" y="685"/>
                    <a:pt x="882" y="425"/>
                  </a:cubicBezTo>
                  <a:cubicBezTo>
                    <a:pt x="882" y="196"/>
                    <a:pt x="686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9" name="CustomShape 374"/>
            <p:cNvSpPr/>
            <p:nvPr/>
          </p:nvSpPr>
          <p:spPr>
            <a:xfrm>
              <a:off x="8120880" y="24634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83"/>
                    <a:pt x="229" y="979"/>
                    <a:pt x="490" y="979"/>
                  </a:cubicBezTo>
                  <a:cubicBezTo>
                    <a:pt x="784" y="979"/>
                    <a:pt x="980" y="718"/>
                    <a:pt x="980" y="489"/>
                  </a:cubicBezTo>
                  <a:cubicBezTo>
                    <a:pt x="980" y="228"/>
                    <a:pt x="784" y="33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0" name="CustomShape 375"/>
            <p:cNvSpPr/>
            <p:nvPr/>
          </p:nvSpPr>
          <p:spPr>
            <a:xfrm>
              <a:off x="8049240" y="239652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196" y="0"/>
                    <a:pt x="0" y="196"/>
                    <a:pt x="0" y="490"/>
                  </a:cubicBezTo>
                  <a:cubicBezTo>
                    <a:pt x="0" y="750"/>
                    <a:pt x="196" y="979"/>
                    <a:pt x="489" y="979"/>
                  </a:cubicBezTo>
                  <a:cubicBezTo>
                    <a:pt x="783" y="979"/>
                    <a:pt x="979" y="750"/>
                    <a:pt x="979" y="490"/>
                  </a:cubicBezTo>
                  <a:cubicBezTo>
                    <a:pt x="979" y="196"/>
                    <a:pt x="750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1" name="CustomShape 376"/>
            <p:cNvSpPr/>
            <p:nvPr/>
          </p:nvSpPr>
          <p:spPr>
            <a:xfrm>
              <a:off x="7980480" y="2324160"/>
              <a:ext cx="19440" cy="19080"/>
            </a:xfrm>
            <a:custGeom>
              <a:avLst/>
              <a:gdLst/>
              <a:ahLst/>
              <a:rect l="l" t="t" r="r" b="b"/>
              <a:pathLst>
                <a:path w="1077" h="1045">
                  <a:moveTo>
                    <a:pt x="555" y="1"/>
                  </a:moveTo>
                  <a:cubicBezTo>
                    <a:pt x="261" y="1"/>
                    <a:pt x="1" y="229"/>
                    <a:pt x="1" y="523"/>
                  </a:cubicBezTo>
                  <a:cubicBezTo>
                    <a:pt x="1" y="816"/>
                    <a:pt x="261" y="1045"/>
                    <a:pt x="555" y="1045"/>
                  </a:cubicBezTo>
                  <a:cubicBezTo>
                    <a:pt x="816" y="1045"/>
                    <a:pt x="1077" y="816"/>
                    <a:pt x="1077" y="523"/>
                  </a:cubicBezTo>
                  <a:cubicBezTo>
                    <a:pt x="1077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2" name="CustomShape 377"/>
            <p:cNvSpPr/>
            <p:nvPr/>
          </p:nvSpPr>
          <p:spPr>
            <a:xfrm>
              <a:off x="7919280" y="2246760"/>
              <a:ext cx="19440" cy="19440"/>
            </a:xfrm>
            <a:custGeom>
              <a:avLst/>
              <a:gdLst/>
              <a:ahLst/>
              <a:rect l="l" t="t" r="r" b="b"/>
              <a:pathLst>
                <a:path w="1078" h="1077">
                  <a:moveTo>
                    <a:pt x="523" y="0"/>
                  </a:moveTo>
                  <a:cubicBezTo>
                    <a:pt x="262" y="0"/>
                    <a:pt x="1" y="261"/>
                    <a:pt x="1" y="522"/>
                  </a:cubicBezTo>
                  <a:cubicBezTo>
                    <a:pt x="1" y="816"/>
                    <a:pt x="262" y="1077"/>
                    <a:pt x="523" y="1077"/>
                  </a:cubicBezTo>
                  <a:cubicBezTo>
                    <a:pt x="816" y="1077"/>
                    <a:pt x="1077" y="816"/>
                    <a:pt x="1077" y="522"/>
                  </a:cubicBezTo>
                  <a:cubicBezTo>
                    <a:pt x="1077" y="261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3" name="CustomShape 378"/>
            <p:cNvSpPr/>
            <p:nvPr/>
          </p:nvSpPr>
          <p:spPr>
            <a:xfrm>
              <a:off x="7862400" y="2165760"/>
              <a:ext cx="19440" cy="19800"/>
            </a:xfrm>
            <a:custGeom>
              <a:avLst/>
              <a:gdLst/>
              <a:ahLst/>
              <a:rect l="l" t="t" r="r" b="b"/>
              <a:pathLst>
                <a:path w="1078" h="1080">
                  <a:moveTo>
                    <a:pt x="600" y="1"/>
                  </a:moveTo>
                  <a:cubicBezTo>
                    <a:pt x="585" y="1"/>
                    <a:pt x="570" y="2"/>
                    <a:pt x="555" y="3"/>
                  </a:cubicBezTo>
                  <a:cubicBezTo>
                    <a:pt x="262" y="3"/>
                    <a:pt x="1" y="264"/>
                    <a:pt x="1" y="558"/>
                  </a:cubicBezTo>
                  <a:cubicBezTo>
                    <a:pt x="1" y="819"/>
                    <a:pt x="262" y="1080"/>
                    <a:pt x="555" y="1080"/>
                  </a:cubicBezTo>
                  <a:cubicBezTo>
                    <a:pt x="816" y="1080"/>
                    <a:pt x="1077" y="819"/>
                    <a:pt x="1077" y="558"/>
                  </a:cubicBezTo>
                  <a:cubicBezTo>
                    <a:pt x="1077" y="250"/>
                    <a:pt x="845" y="1"/>
                    <a:pt x="60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4" name="CustomShape 379"/>
            <p:cNvSpPr/>
            <p:nvPr/>
          </p:nvSpPr>
          <p:spPr>
            <a:xfrm>
              <a:off x="7811280" y="20808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3"/>
                    <a:pt x="262" y="1142"/>
                    <a:pt x="588" y="1142"/>
                  </a:cubicBezTo>
                  <a:cubicBezTo>
                    <a:pt x="914" y="1142"/>
                    <a:pt x="1143" y="913"/>
                    <a:pt x="1143" y="587"/>
                  </a:cubicBezTo>
                  <a:cubicBezTo>
                    <a:pt x="1143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5" name="CustomShape 380"/>
            <p:cNvSpPr/>
            <p:nvPr/>
          </p:nvSpPr>
          <p:spPr>
            <a:xfrm>
              <a:off x="7767720" y="19926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6" name="CustomShape 381"/>
            <p:cNvSpPr/>
            <p:nvPr/>
          </p:nvSpPr>
          <p:spPr>
            <a:xfrm>
              <a:off x="7728480" y="1900080"/>
              <a:ext cx="21960" cy="22680"/>
            </a:xfrm>
            <a:custGeom>
              <a:avLst/>
              <a:gdLst/>
              <a:ahLst/>
              <a:rect l="l" t="t" r="r" b="b"/>
              <a:pathLst>
                <a:path w="1207" h="1241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40"/>
                    <a:pt x="620" y="1240"/>
                  </a:cubicBezTo>
                  <a:cubicBezTo>
                    <a:pt x="946" y="1240"/>
                    <a:pt x="1207" y="947"/>
                    <a:pt x="1207" y="620"/>
                  </a:cubicBezTo>
                  <a:cubicBezTo>
                    <a:pt x="1207" y="294"/>
                    <a:pt x="946" y="66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7" name="CustomShape 382"/>
            <p:cNvSpPr/>
            <p:nvPr/>
          </p:nvSpPr>
          <p:spPr>
            <a:xfrm>
              <a:off x="7697880" y="1807560"/>
              <a:ext cx="21960" cy="22320"/>
            </a:xfrm>
            <a:custGeom>
              <a:avLst/>
              <a:gdLst/>
              <a:ahLst/>
              <a:rect l="l" t="t" r="r" b="b"/>
              <a:pathLst>
                <a:path w="1208" h="1217">
                  <a:moveTo>
                    <a:pt x="679" y="1"/>
                  </a:moveTo>
                  <a:cubicBezTo>
                    <a:pt x="649" y="1"/>
                    <a:pt x="618" y="4"/>
                    <a:pt x="588" y="10"/>
                  </a:cubicBezTo>
                  <a:cubicBezTo>
                    <a:pt x="261" y="10"/>
                    <a:pt x="0" y="271"/>
                    <a:pt x="0" y="597"/>
                  </a:cubicBezTo>
                  <a:cubicBezTo>
                    <a:pt x="0" y="923"/>
                    <a:pt x="261" y="1217"/>
                    <a:pt x="588" y="1217"/>
                  </a:cubicBezTo>
                  <a:cubicBezTo>
                    <a:pt x="914" y="1217"/>
                    <a:pt x="1207" y="923"/>
                    <a:pt x="1207" y="597"/>
                  </a:cubicBezTo>
                  <a:cubicBezTo>
                    <a:pt x="1207" y="272"/>
                    <a:pt x="967" y="1"/>
                    <a:pt x="67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8" name="CustomShape 383"/>
            <p:cNvSpPr/>
            <p:nvPr/>
          </p:nvSpPr>
          <p:spPr>
            <a:xfrm>
              <a:off x="7671600" y="171036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38">
                  <a:moveTo>
                    <a:pt x="653" y="0"/>
                  </a:moveTo>
                  <a:cubicBezTo>
                    <a:pt x="294" y="0"/>
                    <a:pt x="1" y="294"/>
                    <a:pt x="1" y="685"/>
                  </a:cubicBezTo>
                  <a:cubicBezTo>
                    <a:pt x="1" y="1044"/>
                    <a:pt x="294" y="1337"/>
                    <a:pt x="653" y="1337"/>
                  </a:cubicBezTo>
                  <a:cubicBezTo>
                    <a:pt x="1012" y="1337"/>
                    <a:pt x="1306" y="1044"/>
                    <a:pt x="1306" y="685"/>
                  </a:cubicBezTo>
                  <a:cubicBezTo>
                    <a:pt x="1306" y="359"/>
                    <a:pt x="1012" y="65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9" name="CustomShape 384"/>
            <p:cNvSpPr/>
            <p:nvPr/>
          </p:nvSpPr>
          <p:spPr>
            <a:xfrm>
              <a:off x="7654320" y="1613880"/>
              <a:ext cx="23760" cy="24480"/>
            </a:xfrm>
            <a:custGeom>
              <a:avLst/>
              <a:gdLst/>
              <a:ahLst/>
              <a:rect l="l" t="t" r="r" b="b"/>
              <a:pathLst>
                <a:path w="1306" h="1339">
                  <a:moveTo>
                    <a:pt x="653" y="1"/>
                  </a:moveTo>
                  <a:cubicBezTo>
                    <a:pt x="294" y="1"/>
                    <a:pt x="1" y="294"/>
                    <a:pt x="1" y="686"/>
                  </a:cubicBezTo>
                  <a:cubicBezTo>
                    <a:pt x="1" y="1045"/>
                    <a:pt x="294" y="1338"/>
                    <a:pt x="653" y="1338"/>
                  </a:cubicBezTo>
                  <a:cubicBezTo>
                    <a:pt x="1045" y="1338"/>
                    <a:pt x="1306" y="1045"/>
                    <a:pt x="1306" y="686"/>
                  </a:cubicBezTo>
                  <a:cubicBezTo>
                    <a:pt x="1306" y="294"/>
                    <a:pt x="1045" y="33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0" name="CustomShape 385"/>
            <p:cNvSpPr/>
            <p:nvPr/>
          </p:nvSpPr>
          <p:spPr>
            <a:xfrm>
              <a:off x="7644600" y="151596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6" y="1012"/>
                    <a:pt x="1306" y="653"/>
                  </a:cubicBezTo>
                  <a:cubicBezTo>
                    <a:pt x="1306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1" name="CustomShape 386"/>
            <p:cNvSpPr/>
            <p:nvPr/>
          </p:nvSpPr>
          <p:spPr>
            <a:xfrm>
              <a:off x="7639200" y="141624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718" y="0"/>
                  </a:moveTo>
                  <a:cubicBezTo>
                    <a:pt x="294" y="0"/>
                    <a:pt x="0" y="326"/>
                    <a:pt x="0" y="685"/>
                  </a:cubicBezTo>
                  <a:cubicBezTo>
                    <a:pt x="0" y="1109"/>
                    <a:pt x="327" y="1403"/>
                    <a:pt x="718" y="1403"/>
                  </a:cubicBezTo>
                  <a:cubicBezTo>
                    <a:pt x="1109" y="1403"/>
                    <a:pt x="1403" y="1077"/>
                    <a:pt x="1403" y="685"/>
                  </a:cubicBezTo>
                  <a:cubicBezTo>
                    <a:pt x="1403" y="326"/>
                    <a:pt x="1109" y="33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2" name="CustomShape 387"/>
            <p:cNvSpPr/>
            <p:nvPr/>
          </p:nvSpPr>
          <p:spPr>
            <a:xfrm>
              <a:off x="7643520" y="131868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294" y="1"/>
                    <a:pt x="1" y="327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44" y="1371"/>
                    <a:pt x="1371" y="1045"/>
                    <a:pt x="1371" y="686"/>
                  </a:cubicBezTo>
                  <a:cubicBezTo>
                    <a:pt x="1371" y="262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3" name="CustomShape 388"/>
            <p:cNvSpPr/>
            <p:nvPr/>
          </p:nvSpPr>
          <p:spPr>
            <a:xfrm>
              <a:off x="7653600" y="122004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1"/>
                  </a:moveTo>
                  <a:cubicBezTo>
                    <a:pt x="326" y="1"/>
                    <a:pt x="0" y="327"/>
                    <a:pt x="0" y="686"/>
                  </a:cubicBezTo>
                  <a:cubicBezTo>
                    <a:pt x="0" y="1045"/>
                    <a:pt x="326" y="1403"/>
                    <a:pt x="685" y="1403"/>
                  </a:cubicBezTo>
                  <a:cubicBezTo>
                    <a:pt x="1077" y="1403"/>
                    <a:pt x="1370" y="1077"/>
                    <a:pt x="1370" y="686"/>
                  </a:cubicBezTo>
                  <a:cubicBezTo>
                    <a:pt x="1370" y="294"/>
                    <a:pt x="1109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4" name="CustomShape 389"/>
            <p:cNvSpPr/>
            <p:nvPr/>
          </p:nvSpPr>
          <p:spPr>
            <a:xfrm>
              <a:off x="7671600" y="112284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294" y="1371"/>
                    <a:pt x="686" y="1371"/>
                  </a:cubicBezTo>
                  <a:cubicBezTo>
                    <a:pt x="1077" y="1371"/>
                    <a:pt x="1403" y="1110"/>
                    <a:pt x="1403" y="686"/>
                  </a:cubicBezTo>
                  <a:cubicBezTo>
                    <a:pt x="1403" y="327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5" name="CustomShape 390"/>
            <p:cNvSpPr/>
            <p:nvPr/>
          </p:nvSpPr>
          <p:spPr>
            <a:xfrm>
              <a:off x="7695360" y="10267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9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19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6" name="CustomShape 391"/>
            <p:cNvSpPr/>
            <p:nvPr/>
          </p:nvSpPr>
          <p:spPr>
            <a:xfrm>
              <a:off x="7725960" y="9331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7" y="0"/>
                    <a:pt x="1" y="326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7" name="CustomShape 392"/>
            <p:cNvSpPr/>
            <p:nvPr/>
          </p:nvSpPr>
          <p:spPr>
            <a:xfrm>
              <a:off x="7763400" y="8420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60" y="1"/>
                    <a:pt x="1" y="327"/>
                    <a:pt x="1" y="718"/>
                  </a:cubicBezTo>
                  <a:cubicBezTo>
                    <a:pt x="1" y="1142"/>
                    <a:pt x="360" y="1469"/>
                    <a:pt x="751" y="1469"/>
                  </a:cubicBezTo>
                  <a:cubicBezTo>
                    <a:pt x="1143" y="1469"/>
                    <a:pt x="1469" y="1142"/>
                    <a:pt x="1469" y="718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8" name="CustomShape 393"/>
            <p:cNvSpPr/>
            <p:nvPr/>
          </p:nvSpPr>
          <p:spPr>
            <a:xfrm>
              <a:off x="7807680" y="7538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9" name="CustomShape 394"/>
            <p:cNvSpPr/>
            <p:nvPr/>
          </p:nvSpPr>
          <p:spPr>
            <a:xfrm>
              <a:off x="7858440" y="668880"/>
              <a:ext cx="27000" cy="27360"/>
            </a:xfrm>
            <a:custGeom>
              <a:avLst/>
              <a:gdLst/>
              <a:ahLst/>
              <a:rect l="l" t="t" r="r" b="b"/>
              <a:pathLst>
                <a:path w="1469" h="1502">
                  <a:moveTo>
                    <a:pt x="718" y="1"/>
                  </a:moveTo>
                  <a:cubicBezTo>
                    <a:pt x="327" y="1"/>
                    <a:pt x="0" y="327"/>
                    <a:pt x="0" y="751"/>
                  </a:cubicBezTo>
                  <a:cubicBezTo>
                    <a:pt x="0" y="1142"/>
                    <a:pt x="327" y="1501"/>
                    <a:pt x="718" y="1501"/>
                  </a:cubicBezTo>
                  <a:cubicBezTo>
                    <a:pt x="1142" y="1501"/>
                    <a:pt x="1468" y="1142"/>
                    <a:pt x="1468" y="751"/>
                  </a:cubicBezTo>
                  <a:cubicBezTo>
                    <a:pt x="1468" y="327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0" name="CustomShape 395"/>
            <p:cNvSpPr/>
            <p:nvPr/>
          </p:nvSpPr>
          <p:spPr>
            <a:xfrm>
              <a:off x="7914960" y="5886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7" y="0"/>
                    <a:pt x="1" y="327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1" name="CustomShape 396"/>
            <p:cNvSpPr/>
            <p:nvPr/>
          </p:nvSpPr>
          <p:spPr>
            <a:xfrm>
              <a:off x="7976880" y="5112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3" y="1469"/>
                    <a:pt x="1469" y="1143"/>
                    <a:pt x="1469" y="751"/>
                  </a:cubicBezTo>
                  <a:cubicBezTo>
                    <a:pt x="1469" y="327"/>
                    <a:pt x="1143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2" name="CustomShape 397"/>
            <p:cNvSpPr/>
            <p:nvPr/>
          </p:nvSpPr>
          <p:spPr>
            <a:xfrm>
              <a:off x="8043840" y="4399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1"/>
                  </a:moveTo>
                  <a:cubicBezTo>
                    <a:pt x="327" y="1"/>
                    <a:pt x="1" y="327"/>
                    <a:pt x="1" y="718"/>
                  </a:cubicBezTo>
                  <a:cubicBezTo>
                    <a:pt x="1" y="1143"/>
                    <a:pt x="327" y="1469"/>
                    <a:pt x="751" y="1469"/>
                  </a:cubicBezTo>
                  <a:cubicBezTo>
                    <a:pt x="1142" y="1469"/>
                    <a:pt x="1469" y="1143"/>
                    <a:pt x="1469" y="718"/>
                  </a:cubicBezTo>
                  <a:cubicBezTo>
                    <a:pt x="1469" y="327"/>
                    <a:pt x="1142" y="1"/>
                    <a:pt x="7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3" name="CustomShape 398"/>
            <p:cNvSpPr/>
            <p:nvPr/>
          </p:nvSpPr>
          <p:spPr>
            <a:xfrm>
              <a:off x="8115480" y="3722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7" y="0"/>
                    <a:pt x="0" y="327"/>
                    <a:pt x="0" y="751"/>
                  </a:cubicBezTo>
                  <a:cubicBezTo>
                    <a:pt x="0" y="1142"/>
                    <a:pt x="327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4" name="CustomShape 399"/>
            <p:cNvSpPr/>
            <p:nvPr/>
          </p:nvSpPr>
          <p:spPr>
            <a:xfrm>
              <a:off x="8192160" y="31068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74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5" name="CustomShape 400"/>
            <p:cNvSpPr/>
            <p:nvPr/>
          </p:nvSpPr>
          <p:spPr>
            <a:xfrm>
              <a:off x="8274600" y="25452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077"/>
                    <a:pt x="327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327"/>
                    <a:pt x="1044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6" name="CustomShape 401"/>
            <p:cNvSpPr/>
            <p:nvPr/>
          </p:nvSpPr>
          <p:spPr>
            <a:xfrm>
              <a:off x="8359560" y="20484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12"/>
                    <a:pt x="294" y="1306"/>
                    <a:pt x="653" y="1306"/>
                  </a:cubicBezTo>
                  <a:cubicBezTo>
                    <a:pt x="1012" y="1306"/>
                    <a:pt x="1306" y="1012"/>
                    <a:pt x="1306" y="653"/>
                  </a:cubicBezTo>
                  <a:cubicBezTo>
                    <a:pt x="1306" y="294"/>
                    <a:pt x="1012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7" name="CustomShape 402"/>
            <p:cNvSpPr/>
            <p:nvPr/>
          </p:nvSpPr>
          <p:spPr>
            <a:xfrm>
              <a:off x="8449560" y="161640"/>
              <a:ext cx="20880" cy="21240"/>
            </a:xfrm>
            <a:custGeom>
              <a:avLst/>
              <a:gdLst/>
              <a:ahLst/>
              <a:rect l="l" t="t" r="r" b="b"/>
              <a:pathLst>
                <a:path w="1142" h="1175">
                  <a:moveTo>
                    <a:pt x="555" y="0"/>
                  </a:moveTo>
                  <a:cubicBezTo>
                    <a:pt x="228" y="0"/>
                    <a:pt x="0" y="261"/>
                    <a:pt x="0" y="587"/>
                  </a:cubicBezTo>
                  <a:cubicBezTo>
                    <a:pt x="0" y="913"/>
                    <a:pt x="228" y="1174"/>
                    <a:pt x="555" y="1174"/>
                  </a:cubicBezTo>
                  <a:cubicBezTo>
                    <a:pt x="881" y="1174"/>
                    <a:pt x="1142" y="913"/>
                    <a:pt x="1142" y="587"/>
                  </a:cubicBezTo>
                  <a:cubicBezTo>
                    <a:pt x="1142" y="294"/>
                    <a:pt x="881" y="33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8" name="CustomShape 403"/>
            <p:cNvSpPr/>
            <p:nvPr/>
          </p:nvSpPr>
          <p:spPr>
            <a:xfrm>
              <a:off x="8542080" y="1252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1" y="229"/>
                    <a:pt x="1" y="490"/>
                  </a:cubicBezTo>
                  <a:cubicBezTo>
                    <a:pt x="1" y="784"/>
                    <a:pt x="229" y="979"/>
                    <a:pt x="490" y="979"/>
                  </a:cubicBezTo>
                  <a:cubicBezTo>
                    <a:pt x="784" y="979"/>
                    <a:pt x="980" y="784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9" name="CustomShape 404"/>
            <p:cNvSpPr/>
            <p:nvPr/>
          </p:nvSpPr>
          <p:spPr>
            <a:xfrm>
              <a:off x="8635680" y="95760"/>
              <a:ext cx="16560" cy="15840"/>
            </a:xfrm>
            <a:custGeom>
              <a:avLst/>
              <a:gdLst/>
              <a:ahLst/>
              <a:rect l="l" t="t" r="r" b="b"/>
              <a:pathLst>
                <a:path w="914" h="882">
                  <a:moveTo>
                    <a:pt x="457" y="1"/>
                  </a:moveTo>
                  <a:cubicBezTo>
                    <a:pt x="228" y="1"/>
                    <a:pt x="0" y="196"/>
                    <a:pt x="0" y="425"/>
                  </a:cubicBezTo>
                  <a:cubicBezTo>
                    <a:pt x="0" y="686"/>
                    <a:pt x="228" y="881"/>
                    <a:pt x="457" y="881"/>
                  </a:cubicBezTo>
                  <a:cubicBezTo>
                    <a:pt x="718" y="881"/>
                    <a:pt x="913" y="686"/>
                    <a:pt x="913" y="425"/>
                  </a:cubicBezTo>
                  <a:cubicBezTo>
                    <a:pt x="913" y="196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0" name="CustomShape 405"/>
            <p:cNvSpPr/>
            <p:nvPr/>
          </p:nvSpPr>
          <p:spPr>
            <a:xfrm>
              <a:off x="8733240" y="7272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2">
                  <a:moveTo>
                    <a:pt x="359" y="1"/>
                  </a:moveTo>
                  <a:cubicBezTo>
                    <a:pt x="164" y="1"/>
                    <a:pt x="0" y="164"/>
                    <a:pt x="0" y="360"/>
                  </a:cubicBezTo>
                  <a:cubicBezTo>
                    <a:pt x="0" y="588"/>
                    <a:pt x="164" y="751"/>
                    <a:pt x="359" y="751"/>
                  </a:cubicBezTo>
                  <a:cubicBezTo>
                    <a:pt x="555" y="751"/>
                    <a:pt x="718" y="588"/>
                    <a:pt x="718" y="360"/>
                  </a:cubicBezTo>
                  <a:cubicBezTo>
                    <a:pt x="718" y="164"/>
                    <a:pt x="555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1" name="CustomShape 406"/>
            <p:cNvSpPr/>
            <p:nvPr/>
          </p:nvSpPr>
          <p:spPr>
            <a:xfrm>
              <a:off x="8831160" y="56520"/>
              <a:ext cx="10440" cy="10080"/>
            </a:xfrm>
            <a:custGeom>
              <a:avLst/>
              <a:gdLst/>
              <a:ahLst/>
              <a:rect l="l" t="t" r="r" b="b"/>
              <a:pathLst>
                <a:path w="589" h="555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4"/>
                    <a:pt x="131" y="555"/>
                    <a:pt x="294" y="555"/>
                  </a:cubicBezTo>
                  <a:cubicBezTo>
                    <a:pt x="458" y="555"/>
                    <a:pt x="588" y="424"/>
                    <a:pt x="588" y="261"/>
                  </a:cubicBezTo>
                  <a:cubicBezTo>
                    <a:pt x="588" y="98"/>
                    <a:pt x="458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2" name="CustomShape 407"/>
            <p:cNvSpPr/>
            <p:nvPr/>
          </p:nvSpPr>
          <p:spPr>
            <a:xfrm>
              <a:off x="8930160" y="460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29" y="490"/>
                  </a:cubicBezTo>
                  <a:cubicBezTo>
                    <a:pt x="359" y="490"/>
                    <a:pt x="490" y="392"/>
                    <a:pt x="490" y="262"/>
                  </a:cubicBezTo>
                  <a:cubicBezTo>
                    <a:pt x="490" y="131"/>
                    <a:pt x="359" y="66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3" name="CustomShape 408"/>
            <p:cNvSpPr/>
            <p:nvPr/>
          </p:nvSpPr>
          <p:spPr>
            <a:xfrm>
              <a:off x="9029880" y="43920"/>
              <a:ext cx="6840" cy="7560"/>
            </a:xfrm>
            <a:custGeom>
              <a:avLst/>
              <a:gdLst/>
              <a:ahLst/>
              <a:rect l="l" t="t" r="r" b="b"/>
              <a:pathLst>
                <a:path w="393" h="425">
                  <a:moveTo>
                    <a:pt x="197" y="0"/>
                  </a:moveTo>
                  <a:cubicBezTo>
                    <a:pt x="66" y="0"/>
                    <a:pt x="1" y="98"/>
                    <a:pt x="1" y="229"/>
                  </a:cubicBezTo>
                  <a:cubicBezTo>
                    <a:pt x="1" y="326"/>
                    <a:pt x="66" y="424"/>
                    <a:pt x="197" y="424"/>
                  </a:cubicBezTo>
                  <a:cubicBezTo>
                    <a:pt x="327" y="424"/>
                    <a:pt x="392" y="326"/>
                    <a:pt x="392" y="229"/>
                  </a:cubicBezTo>
                  <a:cubicBezTo>
                    <a:pt x="392" y="98"/>
                    <a:pt x="294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4" name="CustomShape 409"/>
            <p:cNvSpPr/>
            <p:nvPr/>
          </p:nvSpPr>
          <p:spPr>
            <a:xfrm>
              <a:off x="9129600" y="4788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28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5" name="CustomShape 410"/>
            <p:cNvSpPr/>
            <p:nvPr/>
          </p:nvSpPr>
          <p:spPr>
            <a:xfrm>
              <a:off x="9227160" y="583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1" y="98"/>
                    <a:pt x="1" y="163"/>
                  </a:cubicBezTo>
                  <a:cubicBezTo>
                    <a:pt x="1" y="261"/>
                    <a:pt x="98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6" name="CustomShape 411"/>
            <p:cNvSpPr/>
            <p:nvPr/>
          </p:nvSpPr>
          <p:spPr>
            <a:xfrm>
              <a:off x="9323280" y="7524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5" y="0"/>
                    <a:pt x="0" y="66"/>
                    <a:pt x="0" y="196"/>
                  </a:cubicBezTo>
                  <a:cubicBezTo>
                    <a:pt x="0" y="327"/>
                    <a:pt x="65" y="392"/>
                    <a:pt x="196" y="392"/>
                  </a:cubicBezTo>
                  <a:cubicBezTo>
                    <a:pt x="326" y="392"/>
                    <a:pt x="392" y="327"/>
                    <a:pt x="392" y="196"/>
                  </a:cubicBezTo>
                  <a:cubicBezTo>
                    <a:pt x="392" y="131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7" name="CustomShape 412"/>
            <p:cNvSpPr/>
            <p:nvPr/>
          </p:nvSpPr>
          <p:spPr>
            <a:xfrm>
              <a:off x="9418680" y="9936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5" y="0"/>
                    <a:pt x="0" y="65"/>
                    <a:pt x="0" y="196"/>
                  </a:cubicBezTo>
                  <a:cubicBezTo>
                    <a:pt x="0" y="326"/>
                    <a:pt x="65" y="392"/>
                    <a:pt x="196" y="392"/>
                  </a:cubicBezTo>
                  <a:cubicBezTo>
                    <a:pt x="326" y="392"/>
                    <a:pt x="391" y="326"/>
                    <a:pt x="391" y="196"/>
                  </a:cubicBezTo>
                  <a:cubicBezTo>
                    <a:pt x="391" y="131"/>
                    <a:pt x="326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8" name="CustomShape 413"/>
            <p:cNvSpPr/>
            <p:nvPr/>
          </p:nvSpPr>
          <p:spPr>
            <a:xfrm>
              <a:off x="9513000" y="130680"/>
              <a:ext cx="6840" cy="7560"/>
            </a:xfrm>
            <a:custGeom>
              <a:avLst/>
              <a:gdLst/>
              <a:ahLst/>
              <a:rect l="l" t="t" r="r" b="b"/>
              <a:pathLst>
                <a:path w="393" h="430">
                  <a:moveTo>
                    <a:pt x="227" y="0"/>
                  </a:moveTo>
                  <a:cubicBezTo>
                    <a:pt x="217" y="0"/>
                    <a:pt x="207" y="2"/>
                    <a:pt x="196" y="5"/>
                  </a:cubicBezTo>
                  <a:cubicBezTo>
                    <a:pt x="66" y="5"/>
                    <a:pt x="1" y="103"/>
                    <a:pt x="1" y="234"/>
                  </a:cubicBezTo>
                  <a:cubicBezTo>
                    <a:pt x="1" y="332"/>
                    <a:pt x="66" y="430"/>
                    <a:pt x="196" y="430"/>
                  </a:cubicBezTo>
                  <a:cubicBezTo>
                    <a:pt x="327" y="430"/>
                    <a:pt x="392" y="332"/>
                    <a:pt x="392" y="234"/>
                  </a:cubicBezTo>
                  <a:cubicBezTo>
                    <a:pt x="392" y="117"/>
                    <a:pt x="31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9" name="CustomShape 414"/>
            <p:cNvSpPr/>
            <p:nvPr/>
          </p:nvSpPr>
          <p:spPr>
            <a:xfrm>
              <a:off x="9601560" y="168120"/>
              <a:ext cx="8640" cy="8280"/>
            </a:xfrm>
            <a:custGeom>
              <a:avLst/>
              <a:gdLst/>
              <a:ahLst/>
              <a:rect l="l" t="t" r="r" b="b"/>
              <a:pathLst>
                <a:path w="491" h="458">
                  <a:moveTo>
                    <a:pt x="262" y="1"/>
                  </a:moveTo>
                  <a:cubicBezTo>
                    <a:pt x="99" y="1"/>
                    <a:pt x="1" y="99"/>
                    <a:pt x="1" y="229"/>
                  </a:cubicBezTo>
                  <a:cubicBezTo>
                    <a:pt x="1" y="392"/>
                    <a:pt x="99" y="458"/>
                    <a:pt x="262" y="458"/>
                  </a:cubicBezTo>
                  <a:cubicBezTo>
                    <a:pt x="425" y="458"/>
                    <a:pt x="490" y="360"/>
                    <a:pt x="490" y="229"/>
                  </a:cubicBezTo>
                  <a:cubicBezTo>
                    <a:pt x="490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0" name="CustomShape 415"/>
            <p:cNvSpPr/>
            <p:nvPr/>
          </p:nvSpPr>
          <p:spPr>
            <a:xfrm>
              <a:off x="9691200" y="2116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9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359"/>
                    <a:pt x="131" y="490"/>
                    <a:pt x="229" y="490"/>
                  </a:cubicBezTo>
                  <a:cubicBezTo>
                    <a:pt x="359" y="490"/>
                    <a:pt x="490" y="359"/>
                    <a:pt x="490" y="261"/>
                  </a:cubicBezTo>
                  <a:cubicBezTo>
                    <a:pt x="490" y="131"/>
                    <a:pt x="359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1" name="CustomShape 416"/>
            <p:cNvSpPr/>
            <p:nvPr/>
          </p:nvSpPr>
          <p:spPr>
            <a:xfrm>
              <a:off x="9775080" y="261720"/>
              <a:ext cx="10080" cy="10080"/>
            </a:xfrm>
            <a:custGeom>
              <a:avLst/>
              <a:gdLst/>
              <a:ahLst/>
              <a:rect l="l" t="t" r="r" b="b"/>
              <a:pathLst>
                <a:path w="556" h="556">
                  <a:moveTo>
                    <a:pt x="262" y="1"/>
                  </a:moveTo>
                  <a:cubicBezTo>
                    <a:pt x="99" y="1"/>
                    <a:pt x="1" y="99"/>
                    <a:pt x="1" y="262"/>
                  </a:cubicBezTo>
                  <a:cubicBezTo>
                    <a:pt x="1" y="425"/>
                    <a:pt x="99" y="556"/>
                    <a:pt x="262" y="556"/>
                  </a:cubicBezTo>
                  <a:cubicBezTo>
                    <a:pt x="425" y="556"/>
                    <a:pt x="555" y="425"/>
                    <a:pt x="555" y="262"/>
                  </a:cubicBezTo>
                  <a:cubicBezTo>
                    <a:pt x="555" y="99"/>
                    <a:pt x="425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2" name="CustomShape 417"/>
            <p:cNvSpPr/>
            <p:nvPr/>
          </p:nvSpPr>
          <p:spPr>
            <a:xfrm>
              <a:off x="9854640" y="31716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0"/>
                  </a:moveTo>
                  <a:cubicBezTo>
                    <a:pt x="131" y="0"/>
                    <a:pt x="1" y="163"/>
                    <a:pt x="1" y="326"/>
                  </a:cubicBezTo>
                  <a:cubicBezTo>
                    <a:pt x="1" y="522"/>
                    <a:pt x="164" y="652"/>
                    <a:pt x="327" y="652"/>
                  </a:cubicBezTo>
                  <a:cubicBezTo>
                    <a:pt x="523" y="652"/>
                    <a:pt x="653" y="489"/>
                    <a:pt x="653" y="326"/>
                  </a:cubicBezTo>
                  <a:cubicBezTo>
                    <a:pt x="653" y="163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3" name="CustomShape 418"/>
            <p:cNvSpPr/>
            <p:nvPr/>
          </p:nvSpPr>
          <p:spPr>
            <a:xfrm>
              <a:off x="9932040" y="37944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68">
                  <a:moveTo>
                    <a:pt x="400" y="0"/>
                  </a:moveTo>
                  <a:cubicBezTo>
                    <a:pt x="376" y="0"/>
                    <a:pt x="352" y="5"/>
                    <a:pt x="327" y="15"/>
                  </a:cubicBezTo>
                  <a:cubicBezTo>
                    <a:pt x="164" y="15"/>
                    <a:pt x="1" y="113"/>
                    <a:pt x="1" y="341"/>
                  </a:cubicBezTo>
                  <a:cubicBezTo>
                    <a:pt x="1" y="472"/>
                    <a:pt x="99" y="667"/>
                    <a:pt x="327" y="667"/>
                  </a:cubicBezTo>
                  <a:cubicBezTo>
                    <a:pt x="490" y="667"/>
                    <a:pt x="653" y="537"/>
                    <a:pt x="653" y="341"/>
                  </a:cubicBezTo>
                  <a:cubicBezTo>
                    <a:pt x="653" y="147"/>
                    <a:pt x="536" y="0"/>
                    <a:pt x="40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4" name="CustomShape 419"/>
            <p:cNvSpPr/>
            <p:nvPr/>
          </p:nvSpPr>
          <p:spPr>
            <a:xfrm>
              <a:off x="10003320" y="445680"/>
              <a:ext cx="13680" cy="13320"/>
            </a:xfrm>
            <a:custGeom>
              <a:avLst/>
              <a:gdLst/>
              <a:ahLst/>
              <a:rect l="l" t="t" r="r" b="b"/>
              <a:pathLst>
                <a:path w="751" h="730">
                  <a:moveTo>
                    <a:pt x="451" y="1"/>
                  </a:moveTo>
                  <a:cubicBezTo>
                    <a:pt x="431" y="1"/>
                    <a:pt x="411" y="4"/>
                    <a:pt x="392" y="12"/>
                  </a:cubicBezTo>
                  <a:cubicBezTo>
                    <a:pt x="163" y="12"/>
                    <a:pt x="0" y="175"/>
                    <a:pt x="0" y="371"/>
                  </a:cubicBezTo>
                  <a:cubicBezTo>
                    <a:pt x="0" y="567"/>
                    <a:pt x="163" y="730"/>
                    <a:pt x="392" y="730"/>
                  </a:cubicBezTo>
                  <a:cubicBezTo>
                    <a:pt x="587" y="730"/>
                    <a:pt x="750" y="567"/>
                    <a:pt x="750" y="371"/>
                  </a:cubicBezTo>
                  <a:cubicBezTo>
                    <a:pt x="750" y="198"/>
                    <a:pt x="598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5" name="CustomShape 420"/>
            <p:cNvSpPr/>
            <p:nvPr/>
          </p:nvSpPr>
          <p:spPr>
            <a:xfrm>
              <a:off x="10069200" y="51660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7">
                  <a:moveTo>
                    <a:pt x="425" y="1"/>
                  </a:moveTo>
                  <a:cubicBezTo>
                    <a:pt x="196" y="1"/>
                    <a:pt x="1" y="164"/>
                    <a:pt x="1" y="392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392"/>
                  </a:cubicBezTo>
                  <a:cubicBezTo>
                    <a:pt x="816" y="196"/>
                    <a:pt x="65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6" name="CustomShape 421"/>
            <p:cNvSpPr/>
            <p:nvPr/>
          </p:nvSpPr>
          <p:spPr>
            <a:xfrm>
              <a:off x="10130040" y="59256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7" name="CustomShape 422"/>
            <p:cNvSpPr/>
            <p:nvPr/>
          </p:nvSpPr>
          <p:spPr>
            <a:xfrm>
              <a:off x="10186200" y="67320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228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84" y="979"/>
                    <a:pt x="979" y="718"/>
                    <a:pt x="979" y="489"/>
                  </a:cubicBezTo>
                  <a:cubicBezTo>
                    <a:pt x="979" y="196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8" name="CustomShape 423"/>
            <p:cNvSpPr/>
            <p:nvPr/>
          </p:nvSpPr>
          <p:spPr>
            <a:xfrm>
              <a:off x="10235880" y="757080"/>
              <a:ext cx="19440" cy="19080"/>
            </a:xfrm>
            <a:custGeom>
              <a:avLst/>
              <a:gdLst/>
              <a:ahLst/>
              <a:rect l="l" t="t" r="r" b="b"/>
              <a:pathLst>
                <a:path w="1078" h="1045">
                  <a:moveTo>
                    <a:pt x="555" y="0"/>
                  </a:moveTo>
                  <a:cubicBezTo>
                    <a:pt x="262" y="0"/>
                    <a:pt x="1" y="229"/>
                    <a:pt x="1" y="522"/>
                  </a:cubicBezTo>
                  <a:cubicBezTo>
                    <a:pt x="1" y="816"/>
                    <a:pt x="262" y="1044"/>
                    <a:pt x="555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9" name="CustomShape 424"/>
            <p:cNvSpPr/>
            <p:nvPr/>
          </p:nvSpPr>
          <p:spPr>
            <a:xfrm>
              <a:off x="10280520" y="844920"/>
              <a:ext cx="19440" cy="19080"/>
            </a:xfrm>
            <a:custGeom>
              <a:avLst/>
              <a:gdLst/>
              <a:ahLst/>
              <a:rect l="l" t="t" r="r" b="b"/>
              <a:pathLst>
                <a:path w="1078" h="1048">
                  <a:moveTo>
                    <a:pt x="578" y="1"/>
                  </a:moveTo>
                  <a:cubicBezTo>
                    <a:pt x="560" y="1"/>
                    <a:pt x="541" y="2"/>
                    <a:pt x="523" y="4"/>
                  </a:cubicBezTo>
                  <a:cubicBezTo>
                    <a:pt x="262" y="4"/>
                    <a:pt x="1" y="232"/>
                    <a:pt x="1" y="526"/>
                  </a:cubicBezTo>
                  <a:cubicBezTo>
                    <a:pt x="1" y="819"/>
                    <a:pt x="262" y="1048"/>
                    <a:pt x="523" y="1048"/>
                  </a:cubicBezTo>
                  <a:cubicBezTo>
                    <a:pt x="816" y="1048"/>
                    <a:pt x="1077" y="819"/>
                    <a:pt x="1077" y="526"/>
                  </a:cubicBezTo>
                  <a:cubicBezTo>
                    <a:pt x="1077" y="220"/>
                    <a:pt x="848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0" name="CustomShape 425"/>
            <p:cNvSpPr/>
            <p:nvPr/>
          </p:nvSpPr>
          <p:spPr>
            <a:xfrm>
              <a:off x="10317240" y="9352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61" y="0"/>
                    <a:pt x="0" y="228"/>
                    <a:pt x="0" y="555"/>
                  </a:cubicBezTo>
                  <a:cubicBezTo>
                    <a:pt x="0" y="881"/>
                    <a:pt x="261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61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1" name="CustomShape 426"/>
            <p:cNvSpPr/>
            <p:nvPr/>
          </p:nvSpPr>
          <p:spPr>
            <a:xfrm>
              <a:off x="10349280" y="102888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2">
                  <a:moveTo>
                    <a:pt x="555" y="0"/>
                  </a:moveTo>
                  <a:cubicBezTo>
                    <a:pt x="229" y="0"/>
                    <a:pt x="0" y="229"/>
                    <a:pt x="0" y="555"/>
                  </a:cubicBezTo>
                  <a:cubicBezTo>
                    <a:pt x="0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48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2" name="CustomShape 427"/>
            <p:cNvSpPr/>
            <p:nvPr/>
          </p:nvSpPr>
          <p:spPr>
            <a:xfrm>
              <a:off x="10371600" y="1123560"/>
              <a:ext cx="22680" cy="22680"/>
            </a:xfrm>
            <a:custGeom>
              <a:avLst/>
              <a:gdLst/>
              <a:ahLst/>
              <a:rect l="l" t="t" r="r" b="b"/>
              <a:pathLst>
                <a:path w="1240" h="1241">
                  <a:moveTo>
                    <a:pt x="620" y="1"/>
                  </a:moveTo>
                  <a:cubicBezTo>
                    <a:pt x="261" y="1"/>
                    <a:pt x="0" y="294"/>
                    <a:pt x="0" y="620"/>
                  </a:cubicBezTo>
                  <a:cubicBezTo>
                    <a:pt x="0" y="979"/>
                    <a:pt x="294" y="1240"/>
                    <a:pt x="620" y="1240"/>
                  </a:cubicBezTo>
                  <a:cubicBezTo>
                    <a:pt x="979" y="1240"/>
                    <a:pt x="1240" y="947"/>
                    <a:pt x="1240" y="620"/>
                  </a:cubicBezTo>
                  <a:cubicBezTo>
                    <a:pt x="1240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3" name="CustomShape 428"/>
            <p:cNvSpPr/>
            <p:nvPr/>
          </p:nvSpPr>
          <p:spPr>
            <a:xfrm>
              <a:off x="10389960" y="1220040"/>
              <a:ext cx="22680" cy="22680"/>
            </a:xfrm>
            <a:custGeom>
              <a:avLst/>
              <a:gdLst/>
              <a:ahLst/>
              <a:rect l="l" t="t" r="r" b="b"/>
              <a:pathLst>
                <a:path w="1241" h="1241">
                  <a:moveTo>
                    <a:pt x="621" y="1"/>
                  </a:moveTo>
                  <a:cubicBezTo>
                    <a:pt x="294" y="1"/>
                    <a:pt x="1" y="294"/>
                    <a:pt x="1" y="620"/>
                  </a:cubicBezTo>
                  <a:cubicBezTo>
                    <a:pt x="1" y="947"/>
                    <a:pt x="294" y="1240"/>
                    <a:pt x="621" y="1240"/>
                  </a:cubicBezTo>
                  <a:cubicBezTo>
                    <a:pt x="947" y="1240"/>
                    <a:pt x="1240" y="947"/>
                    <a:pt x="1240" y="620"/>
                  </a:cubicBezTo>
                  <a:cubicBezTo>
                    <a:pt x="1240" y="294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4" name="CustomShape 429"/>
            <p:cNvSpPr/>
            <p:nvPr/>
          </p:nvSpPr>
          <p:spPr>
            <a:xfrm>
              <a:off x="10400760" y="131868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1" y="1"/>
                  </a:moveTo>
                  <a:cubicBezTo>
                    <a:pt x="295" y="1"/>
                    <a:pt x="1" y="262"/>
                    <a:pt x="1" y="588"/>
                  </a:cubicBezTo>
                  <a:cubicBezTo>
                    <a:pt x="1" y="914"/>
                    <a:pt x="295" y="1208"/>
                    <a:pt x="621" y="1208"/>
                  </a:cubicBezTo>
                  <a:cubicBezTo>
                    <a:pt x="947" y="1208"/>
                    <a:pt x="1208" y="914"/>
                    <a:pt x="1208" y="588"/>
                  </a:cubicBezTo>
                  <a:cubicBezTo>
                    <a:pt x="1208" y="262"/>
                    <a:pt x="947" y="1"/>
                    <a:pt x="62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5" name="CustomShape 430"/>
            <p:cNvSpPr/>
            <p:nvPr/>
          </p:nvSpPr>
          <p:spPr>
            <a:xfrm>
              <a:off x="10332000" y="140904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7">
                  <a:moveTo>
                    <a:pt x="1109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97"/>
                    <a:pt x="490" y="2186"/>
                    <a:pt x="1109" y="2186"/>
                  </a:cubicBezTo>
                  <a:cubicBezTo>
                    <a:pt x="1697" y="2186"/>
                    <a:pt x="2218" y="1697"/>
                    <a:pt x="2218" y="1077"/>
                  </a:cubicBezTo>
                  <a:cubicBezTo>
                    <a:pt x="2218" y="490"/>
                    <a:pt x="1697" y="1"/>
                    <a:pt x="110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6" name="CustomShape 431"/>
            <p:cNvSpPr/>
            <p:nvPr/>
          </p:nvSpPr>
          <p:spPr>
            <a:xfrm>
              <a:off x="10328040" y="150696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110" y="0"/>
                  </a:moveTo>
                  <a:cubicBezTo>
                    <a:pt x="490" y="0"/>
                    <a:pt x="1" y="489"/>
                    <a:pt x="1" y="1109"/>
                  </a:cubicBezTo>
                  <a:cubicBezTo>
                    <a:pt x="1" y="1729"/>
                    <a:pt x="490" y="2218"/>
                    <a:pt x="1110" y="2218"/>
                  </a:cubicBezTo>
                  <a:cubicBezTo>
                    <a:pt x="1697" y="2218"/>
                    <a:pt x="2186" y="1729"/>
                    <a:pt x="2186" y="1109"/>
                  </a:cubicBezTo>
                  <a:cubicBezTo>
                    <a:pt x="2186" y="489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7" name="CustomShape 432"/>
            <p:cNvSpPr/>
            <p:nvPr/>
          </p:nvSpPr>
          <p:spPr>
            <a:xfrm>
              <a:off x="10319040" y="1606680"/>
              <a:ext cx="37080" cy="37800"/>
            </a:xfrm>
            <a:custGeom>
              <a:avLst/>
              <a:gdLst/>
              <a:ahLst/>
              <a:rect l="l" t="t" r="r" b="b"/>
              <a:pathLst>
                <a:path w="2023" h="2056">
                  <a:moveTo>
                    <a:pt x="1011" y="0"/>
                  </a:moveTo>
                  <a:cubicBezTo>
                    <a:pt x="457" y="0"/>
                    <a:pt x="0" y="457"/>
                    <a:pt x="0" y="1012"/>
                  </a:cubicBezTo>
                  <a:cubicBezTo>
                    <a:pt x="0" y="1599"/>
                    <a:pt x="457" y="2055"/>
                    <a:pt x="1011" y="2055"/>
                  </a:cubicBezTo>
                  <a:cubicBezTo>
                    <a:pt x="1599" y="2055"/>
                    <a:pt x="2023" y="1599"/>
                    <a:pt x="2023" y="1012"/>
                  </a:cubicBezTo>
                  <a:cubicBezTo>
                    <a:pt x="2023" y="457"/>
                    <a:pt x="1599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8" name="CustomShape 433"/>
            <p:cNvSpPr/>
            <p:nvPr/>
          </p:nvSpPr>
          <p:spPr>
            <a:xfrm>
              <a:off x="10302120" y="170460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1"/>
                  </a:moveTo>
                  <a:cubicBezTo>
                    <a:pt x="425" y="1"/>
                    <a:pt x="1" y="425"/>
                    <a:pt x="1" y="947"/>
                  </a:cubicBezTo>
                  <a:cubicBezTo>
                    <a:pt x="1" y="1501"/>
                    <a:pt x="425" y="1893"/>
                    <a:pt x="947" y="1893"/>
                  </a:cubicBezTo>
                  <a:cubicBezTo>
                    <a:pt x="1469" y="1893"/>
                    <a:pt x="1893" y="1501"/>
                    <a:pt x="1893" y="947"/>
                  </a:cubicBezTo>
                  <a:cubicBezTo>
                    <a:pt x="1893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9" name="CustomShape 434"/>
            <p:cNvSpPr/>
            <p:nvPr/>
          </p:nvSpPr>
          <p:spPr>
            <a:xfrm>
              <a:off x="10277640" y="180036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0" y="424"/>
                    <a:pt x="0" y="914"/>
                  </a:cubicBezTo>
                  <a:cubicBezTo>
                    <a:pt x="0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0" name="CustomShape 435"/>
            <p:cNvSpPr/>
            <p:nvPr/>
          </p:nvSpPr>
          <p:spPr>
            <a:xfrm>
              <a:off x="10245960" y="189468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1">
                  <a:moveTo>
                    <a:pt x="898" y="0"/>
                  </a:moveTo>
                  <a:cubicBezTo>
                    <a:pt x="881" y="0"/>
                    <a:pt x="865" y="1"/>
                    <a:pt x="848" y="2"/>
                  </a:cubicBezTo>
                  <a:cubicBezTo>
                    <a:pt x="359" y="2"/>
                    <a:pt x="0" y="394"/>
                    <a:pt x="0" y="883"/>
                  </a:cubicBezTo>
                  <a:cubicBezTo>
                    <a:pt x="0" y="1372"/>
                    <a:pt x="359" y="1731"/>
                    <a:pt x="848" y="1731"/>
                  </a:cubicBezTo>
                  <a:cubicBezTo>
                    <a:pt x="1338" y="1731"/>
                    <a:pt x="1696" y="1372"/>
                    <a:pt x="1696" y="883"/>
                  </a:cubicBezTo>
                  <a:cubicBezTo>
                    <a:pt x="1696" y="411"/>
                    <a:pt x="1333" y="0"/>
                    <a:pt x="8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1" name="CustomShape 436"/>
            <p:cNvSpPr/>
            <p:nvPr/>
          </p:nvSpPr>
          <p:spPr>
            <a:xfrm>
              <a:off x="10205640" y="198468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81" y="0"/>
                  </a:moveTo>
                  <a:cubicBezTo>
                    <a:pt x="360" y="0"/>
                    <a:pt x="1" y="425"/>
                    <a:pt x="1" y="881"/>
                  </a:cubicBezTo>
                  <a:cubicBezTo>
                    <a:pt x="1" y="1370"/>
                    <a:pt x="425" y="1729"/>
                    <a:pt x="881" y="1729"/>
                  </a:cubicBezTo>
                  <a:cubicBezTo>
                    <a:pt x="1371" y="1729"/>
                    <a:pt x="1730" y="1305"/>
                    <a:pt x="1730" y="881"/>
                  </a:cubicBezTo>
                  <a:cubicBezTo>
                    <a:pt x="1730" y="425"/>
                    <a:pt x="1371" y="66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2" name="CustomShape 437"/>
            <p:cNvSpPr/>
            <p:nvPr/>
          </p:nvSpPr>
          <p:spPr>
            <a:xfrm>
              <a:off x="10160280" y="20728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92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92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3" name="CustomShape 438"/>
            <p:cNvSpPr/>
            <p:nvPr/>
          </p:nvSpPr>
          <p:spPr>
            <a:xfrm>
              <a:off x="10108440" y="215676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6">
                  <a:moveTo>
                    <a:pt x="784" y="0"/>
                  </a:moveTo>
                  <a:cubicBezTo>
                    <a:pt x="360" y="0"/>
                    <a:pt x="1" y="326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7" y="1240"/>
                    <a:pt x="1567" y="783"/>
                  </a:cubicBezTo>
                  <a:cubicBezTo>
                    <a:pt x="1567" y="392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4" name="CustomShape 439"/>
            <p:cNvSpPr/>
            <p:nvPr/>
          </p:nvSpPr>
          <p:spPr>
            <a:xfrm>
              <a:off x="10051200" y="223704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50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5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5" name="CustomShape 440"/>
            <p:cNvSpPr/>
            <p:nvPr/>
          </p:nvSpPr>
          <p:spPr>
            <a:xfrm>
              <a:off x="9986400" y="2311200"/>
              <a:ext cx="26280" cy="27000"/>
            </a:xfrm>
            <a:custGeom>
              <a:avLst/>
              <a:gdLst/>
              <a:ahLst/>
              <a:rect l="l" t="t" r="r" b="b"/>
              <a:pathLst>
                <a:path w="1436" h="1469">
                  <a:moveTo>
                    <a:pt x="718" y="1"/>
                  </a:moveTo>
                  <a:cubicBezTo>
                    <a:pt x="327" y="1"/>
                    <a:pt x="1" y="360"/>
                    <a:pt x="1" y="751"/>
                  </a:cubicBezTo>
                  <a:cubicBezTo>
                    <a:pt x="1" y="1143"/>
                    <a:pt x="327" y="1469"/>
                    <a:pt x="718" y="1469"/>
                  </a:cubicBezTo>
                  <a:cubicBezTo>
                    <a:pt x="1110" y="1469"/>
                    <a:pt x="1436" y="1143"/>
                    <a:pt x="1436" y="751"/>
                  </a:cubicBezTo>
                  <a:cubicBezTo>
                    <a:pt x="1436" y="360"/>
                    <a:pt x="1110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6" name="CustomShape 441"/>
            <p:cNvSpPr/>
            <p:nvPr/>
          </p:nvSpPr>
          <p:spPr>
            <a:xfrm>
              <a:off x="9917640" y="238212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5" y="0"/>
                  </a:moveTo>
                  <a:cubicBezTo>
                    <a:pt x="294" y="0"/>
                    <a:pt x="0" y="294"/>
                    <a:pt x="0" y="685"/>
                  </a:cubicBezTo>
                  <a:cubicBezTo>
                    <a:pt x="0" y="1077"/>
                    <a:pt x="294" y="1370"/>
                    <a:pt x="685" y="1370"/>
                  </a:cubicBezTo>
                  <a:cubicBezTo>
                    <a:pt x="1077" y="1370"/>
                    <a:pt x="1370" y="1077"/>
                    <a:pt x="1370" y="685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7" name="CustomShape 442"/>
            <p:cNvSpPr/>
            <p:nvPr/>
          </p:nvSpPr>
          <p:spPr>
            <a:xfrm>
              <a:off x="9844560" y="244764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2" y="1"/>
                  </a:moveTo>
                  <a:cubicBezTo>
                    <a:pt x="261" y="1"/>
                    <a:pt x="0" y="262"/>
                    <a:pt x="0" y="653"/>
                  </a:cubicBezTo>
                  <a:cubicBezTo>
                    <a:pt x="0" y="1012"/>
                    <a:pt x="261" y="1306"/>
                    <a:pt x="652" y="1306"/>
                  </a:cubicBezTo>
                  <a:cubicBezTo>
                    <a:pt x="1011" y="1306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8" name="CustomShape 443"/>
            <p:cNvSpPr/>
            <p:nvPr/>
          </p:nvSpPr>
          <p:spPr>
            <a:xfrm>
              <a:off x="9764280" y="250560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1" y="294"/>
                    <a:pt x="1" y="653"/>
                  </a:cubicBezTo>
                  <a:cubicBezTo>
                    <a:pt x="1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327"/>
                    <a:pt x="1012" y="33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9" name="CustomShape 444"/>
            <p:cNvSpPr/>
            <p:nvPr/>
          </p:nvSpPr>
          <p:spPr>
            <a:xfrm>
              <a:off x="9682200" y="255960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1"/>
                  </a:moveTo>
                  <a:cubicBezTo>
                    <a:pt x="294" y="1"/>
                    <a:pt x="0" y="262"/>
                    <a:pt x="0" y="588"/>
                  </a:cubicBezTo>
                  <a:cubicBezTo>
                    <a:pt x="0" y="914"/>
                    <a:pt x="294" y="1208"/>
                    <a:pt x="620" y="1208"/>
                  </a:cubicBezTo>
                  <a:cubicBezTo>
                    <a:pt x="946" y="1208"/>
                    <a:pt x="1207" y="914"/>
                    <a:pt x="1207" y="588"/>
                  </a:cubicBezTo>
                  <a:cubicBezTo>
                    <a:pt x="1207" y="229"/>
                    <a:pt x="946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0" name="CustomShape 445"/>
            <p:cNvSpPr/>
            <p:nvPr/>
          </p:nvSpPr>
          <p:spPr>
            <a:xfrm>
              <a:off x="9594360" y="260532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0" y="1"/>
                  </a:moveTo>
                  <a:cubicBezTo>
                    <a:pt x="294" y="1"/>
                    <a:pt x="0" y="294"/>
                    <a:pt x="0" y="620"/>
                  </a:cubicBezTo>
                  <a:cubicBezTo>
                    <a:pt x="0" y="947"/>
                    <a:pt x="294" y="1208"/>
                    <a:pt x="620" y="1208"/>
                  </a:cubicBezTo>
                  <a:cubicBezTo>
                    <a:pt x="946" y="1208"/>
                    <a:pt x="1207" y="947"/>
                    <a:pt x="1207" y="620"/>
                  </a:cubicBezTo>
                  <a:cubicBezTo>
                    <a:pt x="1207" y="294"/>
                    <a:pt x="979" y="1"/>
                    <a:pt x="62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1" name="CustomShape 446"/>
            <p:cNvSpPr/>
            <p:nvPr/>
          </p:nvSpPr>
          <p:spPr>
            <a:xfrm>
              <a:off x="9505080" y="26460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5">
                  <a:moveTo>
                    <a:pt x="637" y="1"/>
                  </a:moveTo>
                  <a:cubicBezTo>
                    <a:pt x="621" y="1"/>
                    <a:pt x="605" y="2"/>
                    <a:pt x="588" y="3"/>
                  </a:cubicBezTo>
                  <a:cubicBezTo>
                    <a:pt x="262" y="3"/>
                    <a:pt x="1" y="264"/>
                    <a:pt x="1" y="590"/>
                  </a:cubicBezTo>
                  <a:cubicBezTo>
                    <a:pt x="1" y="917"/>
                    <a:pt x="262" y="1145"/>
                    <a:pt x="588" y="1145"/>
                  </a:cubicBezTo>
                  <a:cubicBezTo>
                    <a:pt x="914" y="1145"/>
                    <a:pt x="1142" y="917"/>
                    <a:pt x="1142" y="590"/>
                  </a:cubicBezTo>
                  <a:cubicBezTo>
                    <a:pt x="1142" y="281"/>
                    <a:pt x="93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2" name="CustomShape 447"/>
            <p:cNvSpPr/>
            <p:nvPr/>
          </p:nvSpPr>
          <p:spPr>
            <a:xfrm>
              <a:off x="9412560" y="267840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3" y="914"/>
                    <a:pt x="1143" y="588"/>
                  </a:cubicBezTo>
                  <a:cubicBezTo>
                    <a:pt x="1143" y="2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3" name="CustomShape 448"/>
            <p:cNvSpPr/>
            <p:nvPr/>
          </p:nvSpPr>
          <p:spPr>
            <a:xfrm>
              <a:off x="9317160" y="2704320"/>
              <a:ext cx="20880" cy="20160"/>
            </a:xfrm>
            <a:custGeom>
              <a:avLst/>
              <a:gdLst/>
              <a:ahLst/>
              <a:rect l="l" t="t" r="r" b="b"/>
              <a:pathLst>
                <a:path w="1143" h="1110">
                  <a:moveTo>
                    <a:pt x="588" y="0"/>
                  </a:moveTo>
                  <a:cubicBezTo>
                    <a:pt x="262" y="0"/>
                    <a:pt x="1" y="229"/>
                    <a:pt x="1" y="555"/>
                  </a:cubicBezTo>
                  <a:cubicBezTo>
                    <a:pt x="1" y="881"/>
                    <a:pt x="262" y="1109"/>
                    <a:pt x="588" y="1109"/>
                  </a:cubicBezTo>
                  <a:cubicBezTo>
                    <a:pt x="882" y="1109"/>
                    <a:pt x="1143" y="881"/>
                    <a:pt x="1143" y="555"/>
                  </a:cubicBezTo>
                  <a:cubicBezTo>
                    <a:pt x="1143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4" name="CustomShape 449"/>
            <p:cNvSpPr/>
            <p:nvPr/>
          </p:nvSpPr>
          <p:spPr>
            <a:xfrm>
              <a:off x="9219960" y="272268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1"/>
                  </a:moveTo>
                  <a:cubicBezTo>
                    <a:pt x="228" y="1"/>
                    <a:pt x="0" y="229"/>
                    <a:pt x="0" y="555"/>
                  </a:cubicBezTo>
                  <a:cubicBezTo>
                    <a:pt x="0" y="882"/>
                    <a:pt x="228" y="1143"/>
                    <a:pt x="555" y="1143"/>
                  </a:cubicBezTo>
                  <a:cubicBezTo>
                    <a:pt x="881" y="1143"/>
                    <a:pt x="1142" y="882"/>
                    <a:pt x="1142" y="555"/>
                  </a:cubicBezTo>
                  <a:cubicBezTo>
                    <a:pt x="1142" y="229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5" name="CustomShape 450"/>
            <p:cNvSpPr/>
            <p:nvPr/>
          </p:nvSpPr>
          <p:spPr>
            <a:xfrm>
              <a:off x="9121680" y="27327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87" y="0"/>
                  </a:moveTo>
                  <a:cubicBezTo>
                    <a:pt x="261" y="0"/>
                    <a:pt x="0" y="261"/>
                    <a:pt x="0" y="588"/>
                  </a:cubicBezTo>
                  <a:cubicBezTo>
                    <a:pt x="0" y="881"/>
                    <a:pt x="261" y="1142"/>
                    <a:pt x="587" y="1142"/>
                  </a:cubicBezTo>
                  <a:cubicBezTo>
                    <a:pt x="913" y="1142"/>
                    <a:pt x="1142" y="914"/>
                    <a:pt x="1142" y="588"/>
                  </a:cubicBezTo>
                  <a:cubicBezTo>
                    <a:pt x="1142" y="294"/>
                    <a:pt x="913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6" name="CustomShape 451"/>
            <p:cNvSpPr/>
            <p:nvPr/>
          </p:nvSpPr>
          <p:spPr>
            <a:xfrm>
              <a:off x="9023760" y="27363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1" y="261"/>
                    <a:pt x="1" y="587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7"/>
                  </a:cubicBezTo>
                  <a:cubicBezTo>
                    <a:pt x="1142" y="294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7" name="CustomShape 452"/>
            <p:cNvSpPr/>
            <p:nvPr/>
          </p:nvSpPr>
          <p:spPr>
            <a:xfrm>
              <a:off x="8928000" y="2735280"/>
              <a:ext cx="16560" cy="15840"/>
            </a:xfrm>
            <a:custGeom>
              <a:avLst/>
              <a:gdLst/>
              <a:ahLst/>
              <a:rect l="l" t="t" r="r" b="b"/>
              <a:pathLst>
                <a:path w="914" h="882">
                  <a:moveTo>
                    <a:pt x="457" y="1"/>
                  </a:moveTo>
                  <a:cubicBezTo>
                    <a:pt x="196" y="1"/>
                    <a:pt x="0" y="197"/>
                    <a:pt x="0" y="458"/>
                  </a:cubicBezTo>
                  <a:cubicBezTo>
                    <a:pt x="0" y="686"/>
                    <a:pt x="196" y="882"/>
                    <a:pt x="457" y="882"/>
                  </a:cubicBezTo>
                  <a:cubicBezTo>
                    <a:pt x="685" y="882"/>
                    <a:pt x="913" y="686"/>
                    <a:pt x="913" y="458"/>
                  </a:cubicBezTo>
                  <a:cubicBezTo>
                    <a:pt x="913" y="197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8" name="CustomShape 453"/>
            <p:cNvSpPr/>
            <p:nvPr/>
          </p:nvSpPr>
          <p:spPr>
            <a:xfrm>
              <a:off x="8828640" y="27237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229" y="0"/>
                    <a:pt x="0" y="196"/>
                    <a:pt x="0" y="489"/>
                  </a:cubicBezTo>
                  <a:cubicBezTo>
                    <a:pt x="0" y="783"/>
                    <a:pt x="229" y="979"/>
                    <a:pt x="490" y="979"/>
                  </a:cubicBezTo>
                  <a:cubicBezTo>
                    <a:pt x="783" y="979"/>
                    <a:pt x="979" y="783"/>
                    <a:pt x="979" y="489"/>
                  </a:cubicBezTo>
                  <a:cubicBezTo>
                    <a:pt x="979" y="196"/>
                    <a:pt x="78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9" name="CustomShape 454"/>
            <p:cNvSpPr/>
            <p:nvPr/>
          </p:nvSpPr>
          <p:spPr>
            <a:xfrm>
              <a:off x="8731080" y="2705040"/>
              <a:ext cx="19080" cy="19080"/>
            </a:xfrm>
            <a:custGeom>
              <a:avLst/>
              <a:gdLst/>
              <a:ahLst/>
              <a:rect l="l" t="t" r="r" b="b"/>
              <a:pathLst>
                <a:path w="1044" h="1045">
                  <a:moveTo>
                    <a:pt x="522" y="1"/>
                  </a:moveTo>
                  <a:cubicBezTo>
                    <a:pt x="228" y="1"/>
                    <a:pt x="0" y="229"/>
                    <a:pt x="0" y="523"/>
                  </a:cubicBezTo>
                  <a:cubicBezTo>
                    <a:pt x="0" y="816"/>
                    <a:pt x="228" y="1045"/>
                    <a:pt x="522" y="1045"/>
                  </a:cubicBezTo>
                  <a:cubicBezTo>
                    <a:pt x="816" y="1045"/>
                    <a:pt x="1044" y="816"/>
                    <a:pt x="1044" y="523"/>
                  </a:cubicBezTo>
                  <a:cubicBezTo>
                    <a:pt x="1044" y="197"/>
                    <a:pt x="816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0" name="CustomShape 455"/>
            <p:cNvSpPr/>
            <p:nvPr/>
          </p:nvSpPr>
          <p:spPr>
            <a:xfrm>
              <a:off x="8634240" y="267804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7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1" name="CustomShape 456"/>
            <p:cNvSpPr/>
            <p:nvPr/>
          </p:nvSpPr>
          <p:spPr>
            <a:xfrm>
              <a:off x="8538840" y="264420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9" y="0"/>
                  </a:moveTo>
                  <a:cubicBezTo>
                    <a:pt x="294" y="0"/>
                    <a:pt x="1" y="327"/>
                    <a:pt x="1" y="685"/>
                  </a:cubicBezTo>
                  <a:cubicBezTo>
                    <a:pt x="1" y="1077"/>
                    <a:pt x="327" y="1370"/>
                    <a:pt x="719" y="1370"/>
                  </a:cubicBezTo>
                  <a:cubicBezTo>
                    <a:pt x="1110" y="1370"/>
                    <a:pt x="1404" y="1044"/>
                    <a:pt x="1404" y="685"/>
                  </a:cubicBezTo>
                  <a:cubicBezTo>
                    <a:pt x="1404" y="261"/>
                    <a:pt x="1110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2" name="CustomShape 457"/>
            <p:cNvSpPr/>
            <p:nvPr/>
          </p:nvSpPr>
          <p:spPr>
            <a:xfrm>
              <a:off x="8448840" y="2603160"/>
              <a:ext cx="27360" cy="27000"/>
            </a:xfrm>
            <a:custGeom>
              <a:avLst/>
              <a:gdLst/>
              <a:ahLst/>
              <a:rect l="l" t="t" r="r" b="b"/>
              <a:pathLst>
                <a:path w="1502" h="1469">
                  <a:moveTo>
                    <a:pt x="751" y="0"/>
                  </a:moveTo>
                  <a:cubicBezTo>
                    <a:pt x="327" y="0"/>
                    <a:pt x="1" y="326"/>
                    <a:pt x="1" y="750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2" y="1468"/>
                    <a:pt x="1501" y="1142"/>
                    <a:pt x="1501" y="750"/>
                  </a:cubicBezTo>
                  <a:cubicBezTo>
                    <a:pt x="1501" y="326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3" name="CustomShape 458"/>
            <p:cNvSpPr/>
            <p:nvPr/>
          </p:nvSpPr>
          <p:spPr>
            <a:xfrm>
              <a:off x="8360280" y="25552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0" y="392"/>
                    <a:pt x="0" y="816"/>
                  </a:cubicBezTo>
                  <a:cubicBezTo>
                    <a:pt x="0" y="1272"/>
                    <a:pt x="359" y="1631"/>
                    <a:pt x="816" y="1631"/>
                  </a:cubicBezTo>
                  <a:cubicBezTo>
                    <a:pt x="1273" y="1631"/>
                    <a:pt x="1631" y="1272"/>
                    <a:pt x="1631" y="816"/>
                  </a:cubicBezTo>
                  <a:cubicBezTo>
                    <a:pt x="1631" y="392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4" name="CustomShape 459"/>
            <p:cNvSpPr/>
            <p:nvPr/>
          </p:nvSpPr>
          <p:spPr>
            <a:xfrm>
              <a:off x="8275680" y="250164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92" y="0"/>
                    <a:pt x="1" y="392"/>
                    <a:pt x="1" y="881"/>
                  </a:cubicBezTo>
                  <a:cubicBezTo>
                    <a:pt x="1" y="1337"/>
                    <a:pt x="392" y="1729"/>
                    <a:pt x="849" y="1729"/>
                  </a:cubicBezTo>
                  <a:cubicBezTo>
                    <a:pt x="1338" y="1729"/>
                    <a:pt x="1697" y="1337"/>
                    <a:pt x="1697" y="881"/>
                  </a:cubicBezTo>
                  <a:cubicBezTo>
                    <a:pt x="1697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5" name="CustomShape 460"/>
            <p:cNvSpPr/>
            <p:nvPr/>
          </p:nvSpPr>
          <p:spPr>
            <a:xfrm>
              <a:off x="8196480" y="244368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9" y="1"/>
                  </a:moveTo>
                  <a:cubicBezTo>
                    <a:pt x="392" y="1"/>
                    <a:pt x="0" y="392"/>
                    <a:pt x="0" y="881"/>
                  </a:cubicBezTo>
                  <a:cubicBezTo>
                    <a:pt x="0" y="1338"/>
                    <a:pt x="392" y="1729"/>
                    <a:pt x="849" y="1729"/>
                  </a:cubicBezTo>
                  <a:cubicBezTo>
                    <a:pt x="1305" y="1729"/>
                    <a:pt x="1697" y="1338"/>
                    <a:pt x="1697" y="881"/>
                  </a:cubicBezTo>
                  <a:cubicBezTo>
                    <a:pt x="1697" y="392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6" name="CustomShape 461"/>
            <p:cNvSpPr/>
            <p:nvPr/>
          </p:nvSpPr>
          <p:spPr>
            <a:xfrm>
              <a:off x="8121600" y="237960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1"/>
                  </a:moveTo>
                  <a:cubicBezTo>
                    <a:pt x="392" y="1"/>
                    <a:pt x="1" y="392"/>
                    <a:pt x="1" y="849"/>
                  </a:cubicBezTo>
                  <a:cubicBezTo>
                    <a:pt x="1" y="1338"/>
                    <a:pt x="392" y="1730"/>
                    <a:pt x="849" y="1730"/>
                  </a:cubicBezTo>
                  <a:cubicBezTo>
                    <a:pt x="1338" y="1730"/>
                    <a:pt x="1729" y="1338"/>
                    <a:pt x="1729" y="849"/>
                  </a:cubicBezTo>
                  <a:cubicBezTo>
                    <a:pt x="1729" y="392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7" name="CustomShape 462"/>
            <p:cNvSpPr/>
            <p:nvPr/>
          </p:nvSpPr>
          <p:spPr>
            <a:xfrm>
              <a:off x="8052120" y="230940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48" y="1"/>
                  </a:moveTo>
                  <a:cubicBezTo>
                    <a:pt x="392" y="1"/>
                    <a:pt x="0" y="392"/>
                    <a:pt x="0" y="849"/>
                  </a:cubicBezTo>
                  <a:cubicBezTo>
                    <a:pt x="0" y="1306"/>
                    <a:pt x="392" y="1697"/>
                    <a:pt x="848" y="1697"/>
                  </a:cubicBezTo>
                  <a:cubicBezTo>
                    <a:pt x="1338" y="1697"/>
                    <a:pt x="1729" y="1306"/>
                    <a:pt x="1729" y="849"/>
                  </a:cubicBezTo>
                  <a:cubicBezTo>
                    <a:pt x="1729" y="392"/>
                    <a:pt x="1338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8" name="CustomShape 463"/>
            <p:cNvSpPr/>
            <p:nvPr/>
          </p:nvSpPr>
          <p:spPr>
            <a:xfrm>
              <a:off x="7988040" y="223452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59" y="0"/>
                    <a:pt x="1" y="359"/>
                    <a:pt x="1" y="848"/>
                  </a:cubicBezTo>
                  <a:cubicBezTo>
                    <a:pt x="1" y="1338"/>
                    <a:pt x="359" y="1729"/>
                    <a:pt x="849" y="1729"/>
                  </a:cubicBezTo>
                  <a:cubicBezTo>
                    <a:pt x="1338" y="1729"/>
                    <a:pt x="1697" y="1338"/>
                    <a:pt x="1697" y="848"/>
                  </a:cubicBezTo>
                  <a:cubicBezTo>
                    <a:pt x="1697" y="424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9" name="CustomShape 464"/>
            <p:cNvSpPr/>
            <p:nvPr/>
          </p:nvSpPr>
          <p:spPr>
            <a:xfrm>
              <a:off x="7929000" y="215568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82" y="1"/>
                  </a:moveTo>
                  <a:cubicBezTo>
                    <a:pt x="392" y="1"/>
                    <a:pt x="1" y="360"/>
                    <a:pt x="1" y="849"/>
                  </a:cubicBezTo>
                  <a:cubicBezTo>
                    <a:pt x="1" y="1338"/>
                    <a:pt x="392" y="1697"/>
                    <a:pt x="882" y="1697"/>
                  </a:cubicBezTo>
                  <a:cubicBezTo>
                    <a:pt x="1371" y="1697"/>
                    <a:pt x="1730" y="1338"/>
                    <a:pt x="1730" y="849"/>
                  </a:cubicBezTo>
                  <a:cubicBezTo>
                    <a:pt x="1730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0" name="CustomShape 465"/>
            <p:cNvSpPr/>
            <p:nvPr/>
          </p:nvSpPr>
          <p:spPr>
            <a:xfrm>
              <a:off x="7877160" y="20721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729" y="1370"/>
                    <a:pt x="1729" y="881"/>
                  </a:cubicBezTo>
                  <a:cubicBezTo>
                    <a:pt x="1729" y="392"/>
                    <a:pt x="1305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1" name="CustomShape 466"/>
            <p:cNvSpPr/>
            <p:nvPr/>
          </p:nvSpPr>
          <p:spPr>
            <a:xfrm>
              <a:off x="7830720" y="1985400"/>
              <a:ext cx="30960" cy="31680"/>
            </a:xfrm>
            <a:custGeom>
              <a:avLst/>
              <a:gdLst/>
              <a:ahLst/>
              <a:rect l="l" t="t" r="r" b="b"/>
              <a:pathLst>
                <a:path w="1698" h="1729">
                  <a:moveTo>
                    <a:pt x="849" y="0"/>
                  </a:moveTo>
                  <a:cubicBezTo>
                    <a:pt x="360" y="0"/>
                    <a:pt x="1" y="392"/>
                    <a:pt x="1" y="881"/>
                  </a:cubicBezTo>
                  <a:cubicBezTo>
                    <a:pt x="1" y="1370"/>
                    <a:pt x="360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38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2" name="CustomShape 467"/>
            <p:cNvSpPr/>
            <p:nvPr/>
          </p:nvSpPr>
          <p:spPr>
            <a:xfrm>
              <a:off x="7791480" y="189468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29">
                  <a:moveTo>
                    <a:pt x="849" y="0"/>
                  </a:moveTo>
                  <a:cubicBezTo>
                    <a:pt x="359" y="0"/>
                    <a:pt x="1" y="392"/>
                    <a:pt x="1" y="881"/>
                  </a:cubicBezTo>
                  <a:cubicBezTo>
                    <a:pt x="1" y="1370"/>
                    <a:pt x="359" y="1729"/>
                    <a:pt x="849" y="1729"/>
                  </a:cubicBezTo>
                  <a:cubicBezTo>
                    <a:pt x="1338" y="1729"/>
                    <a:pt x="1697" y="1370"/>
                    <a:pt x="1697" y="881"/>
                  </a:cubicBezTo>
                  <a:cubicBezTo>
                    <a:pt x="1697" y="392"/>
                    <a:pt x="1305" y="33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3" name="CustomShape 468"/>
            <p:cNvSpPr/>
            <p:nvPr/>
          </p:nvSpPr>
          <p:spPr>
            <a:xfrm>
              <a:off x="7758000" y="180216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7">
                  <a:moveTo>
                    <a:pt x="849" y="0"/>
                  </a:moveTo>
                  <a:cubicBezTo>
                    <a:pt x="359" y="0"/>
                    <a:pt x="0" y="359"/>
                    <a:pt x="0" y="848"/>
                  </a:cubicBezTo>
                  <a:cubicBezTo>
                    <a:pt x="0" y="1338"/>
                    <a:pt x="359" y="1696"/>
                    <a:pt x="849" y="1696"/>
                  </a:cubicBezTo>
                  <a:cubicBezTo>
                    <a:pt x="1338" y="1696"/>
                    <a:pt x="1697" y="1338"/>
                    <a:pt x="1697" y="848"/>
                  </a:cubicBezTo>
                  <a:cubicBezTo>
                    <a:pt x="1697" y="359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4" name="CustomShape 469"/>
            <p:cNvSpPr/>
            <p:nvPr/>
          </p:nvSpPr>
          <p:spPr>
            <a:xfrm>
              <a:off x="7732080" y="17067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9" y="0"/>
                  </a:moveTo>
                  <a:cubicBezTo>
                    <a:pt x="360" y="0"/>
                    <a:pt x="1" y="424"/>
                    <a:pt x="1" y="881"/>
                  </a:cubicBezTo>
                  <a:cubicBezTo>
                    <a:pt x="1" y="1370"/>
                    <a:pt x="425" y="1729"/>
                    <a:pt x="849" y="1729"/>
                  </a:cubicBezTo>
                  <a:cubicBezTo>
                    <a:pt x="1338" y="1729"/>
                    <a:pt x="1730" y="1305"/>
                    <a:pt x="1730" y="881"/>
                  </a:cubicBezTo>
                  <a:cubicBezTo>
                    <a:pt x="1730" y="392"/>
                    <a:pt x="1338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5" name="CustomShape 470"/>
            <p:cNvSpPr/>
            <p:nvPr/>
          </p:nvSpPr>
          <p:spPr>
            <a:xfrm>
              <a:off x="7714080" y="16095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30">
                  <a:moveTo>
                    <a:pt x="848" y="1"/>
                  </a:moveTo>
                  <a:cubicBezTo>
                    <a:pt x="359" y="1"/>
                    <a:pt x="0" y="359"/>
                    <a:pt x="0" y="849"/>
                  </a:cubicBezTo>
                  <a:cubicBezTo>
                    <a:pt x="0" y="1338"/>
                    <a:pt x="424" y="1729"/>
                    <a:pt x="848" y="1729"/>
                  </a:cubicBezTo>
                  <a:cubicBezTo>
                    <a:pt x="1338" y="1729"/>
                    <a:pt x="1729" y="1305"/>
                    <a:pt x="1729" y="849"/>
                  </a:cubicBezTo>
                  <a:cubicBezTo>
                    <a:pt x="1729" y="425"/>
                    <a:pt x="1338" y="33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6" name="CustomShape 471"/>
            <p:cNvSpPr/>
            <p:nvPr/>
          </p:nvSpPr>
          <p:spPr>
            <a:xfrm>
              <a:off x="7703640" y="1512360"/>
              <a:ext cx="30960" cy="30960"/>
            </a:xfrm>
            <a:custGeom>
              <a:avLst/>
              <a:gdLst/>
              <a:ahLst/>
              <a:rect l="l" t="t" r="r" b="b"/>
              <a:pathLst>
                <a:path w="1697" h="1697">
                  <a:moveTo>
                    <a:pt x="849" y="1"/>
                  </a:moveTo>
                  <a:cubicBezTo>
                    <a:pt x="359" y="1"/>
                    <a:pt x="1" y="392"/>
                    <a:pt x="1" y="849"/>
                  </a:cubicBezTo>
                  <a:cubicBezTo>
                    <a:pt x="1" y="1338"/>
                    <a:pt x="392" y="1697"/>
                    <a:pt x="849" y="1697"/>
                  </a:cubicBezTo>
                  <a:cubicBezTo>
                    <a:pt x="1338" y="1697"/>
                    <a:pt x="1697" y="1306"/>
                    <a:pt x="1697" y="849"/>
                  </a:cubicBezTo>
                  <a:cubicBezTo>
                    <a:pt x="1697" y="360"/>
                    <a:pt x="1305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7" name="CustomShape 472"/>
            <p:cNvSpPr/>
            <p:nvPr/>
          </p:nvSpPr>
          <p:spPr>
            <a:xfrm>
              <a:off x="7699680" y="141336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81" y="0"/>
                  </a:moveTo>
                  <a:cubicBezTo>
                    <a:pt x="392" y="0"/>
                    <a:pt x="0" y="424"/>
                    <a:pt x="0" y="848"/>
                  </a:cubicBezTo>
                  <a:cubicBezTo>
                    <a:pt x="0" y="1337"/>
                    <a:pt x="392" y="1729"/>
                    <a:pt x="881" y="1729"/>
                  </a:cubicBezTo>
                  <a:cubicBezTo>
                    <a:pt x="1370" y="1729"/>
                    <a:pt x="1729" y="1305"/>
                    <a:pt x="1729" y="848"/>
                  </a:cubicBezTo>
                  <a:cubicBezTo>
                    <a:pt x="1729" y="424"/>
                    <a:pt x="1370" y="0"/>
                    <a:pt x="88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8" name="CustomShape 473"/>
            <p:cNvSpPr/>
            <p:nvPr/>
          </p:nvSpPr>
          <p:spPr>
            <a:xfrm>
              <a:off x="7704360" y="13161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73" y="0"/>
                  </a:moveTo>
                  <a:cubicBezTo>
                    <a:pt x="854" y="0"/>
                    <a:pt x="835" y="1"/>
                    <a:pt x="816" y="2"/>
                  </a:cubicBezTo>
                  <a:cubicBezTo>
                    <a:pt x="359" y="2"/>
                    <a:pt x="0" y="361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72" y="1633"/>
                    <a:pt x="1631" y="1274"/>
                    <a:pt x="1631" y="818"/>
                  </a:cubicBezTo>
                  <a:cubicBezTo>
                    <a:pt x="1631" y="349"/>
                    <a:pt x="1302" y="0"/>
                    <a:pt x="87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9" name="CustomShape 474"/>
            <p:cNvSpPr/>
            <p:nvPr/>
          </p:nvSpPr>
          <p:spPr>
            <a:xfrm>
              <a:off x="7715880" y="12175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9" y="0"/>
                  </a:moveTo>
                  <a:cubicBezTo>
                    <a:pt x="851" y="0"/>
                    <a:pt x="833" y="1"/>
                    <a:pt x="816" y="2"/>
                  </a:cubicBezTo>
                  <a:cubicBezTo>
                    <a:pt x="359" y="2"/>
                    <a:pt x="0" y="394"/>
                    <a:pt x="0" y="818"/>
                  </a:cubicBezTo>
                  <a:cubicBezTo>
                    <a:pt x="0" y="1274"/>
                    <a:pt x="359" y="1633"/>
                    <a:pt x="816" y="1633"/>
                  </a:cubicBezTo>
                  <a:cubicBezTo>
                    <a:pt x="1240" y="1633"/>
                    <a:pt x="1631" y="1274"/>
                    <a:pt x="1631" y="818"/>
                  </a:cubicBezTo>
                  <a:cubicBezTo>
                    <a:pt x="1631" y="349"/>
                    <a:pt x="1272" y="0"/>
                    <a:pt x="8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0" name="CustomShape 475"/>
            <p:cNvSpPr/>
            <p:nvPr/>
          </p:nvSpPr>
          <p:spPr>
            <a:xfrm>
              <a:off x="7733880" y="11203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1" name="CustomShape 476"/>
            <p:cNvSpPr/>
            <p:nvPr/>
          </p:nvSpPr>
          <p:spPr>
            <a:xfrm>
              <a:off x="7759440" y="10256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40"/>
                    <a:pt x="359" y="1631"/>
                    <a:pt x="816" y="1631"/>
                  </a:cubicBezTo>
                  <a:cubicBezTo>
                    <a:pt x="1273" y="1631"/>
                    <a:pt x="1632" y="1240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2" name="CustomShape 477"/>
            <p:cNvSpPr/>
            <p:nvPr/>
          </p:nvSpPr>
          <p:spPr>
            <a:xfrm>
              <a:off x="7791840" y="9327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2" y="1632"/>
                    <a:pt x="1631" y="1273"/>
                    <a:pt x="1631" y="816"/>
                  </a:cubicBezTo>
                  <a:cubicBezTo>
                    <a:pt x="1631" y="359"/>
                    <a:pt x="1272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3" name="CustomShape 478"/>
            <p:cNvSpPr/>
            <p:nvPr/>
          </p:nvSpPr>
          <p:spPr>
            <a:xfrm>
              <a:off x="7831080" y="84204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59" y="1"/>
                    <a:pt x="0" y="359"/>
                    <a:pt x="0" y="816"/>
                  </a:cubicBezTo>
                  <a:cubicBezTo>
                    <a:pt x="0" y="1273"/>
                    <a:pt x="359" y="1632"/>
                    <a:pt x="816" y="1632"/>
                  </a:cubicBezTo>
                  <a:cubicBezTo>
                    <a:pt x="1273" y="1632"/>
                    <a:pt x="1631" y="1273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4" name="CustomShape 479"/>
            <p:cNvSpPr/>
            <p:nvPr/>
          </p:nvSpPr>
          <p:spPr>
            <a:xfrm>
              <a:off x="7877160" y="7552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3"/>
                    <a:pt x="359" y="1631"/>
                    <a:pt x="816" y="1631"/>
                  </a:cubicBezTo>
                  <a:cubicBezTo>
                    <a:pt x="1273" y="1631"/>
                    <a:pt x="1632" y="1273"/>
                    <a:pt x="1632" y="816"/>
                  </a:cubicBezTo>
                  <a:cubicBezTo>
                    <a:pt x="1632" y="359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5" name="CustomShape 480"/>
            <p:cNvSpPr/>
            <p:nvPr/>
          </p:nvSpPr>
          <p:spPr>
            <a:xfrm>
              <a:off x="7930800" y="671760"/>
              <a:ext cx="28080" cy="28800"/>
            </a:xfrm>
            <a:custGeom>
              <a:avLst/>
              <a:gdLst/>
              <a:ahLst/>
              <a:rect l="l" t="t" r="r" b="b"/>
              <a:pathLst>
                <a:path w="1534" h="1567">
                  <a:moveTo>
                    <a:pt x="784" y="1"/>
                  </a:moveTo>
                  <a:cubicBezTo>
                    <a:pt x="360" y="1"/>
                    <a:pt x="1" y="360"/>
                    <a:pt x="1" y="784"/>
                  </a:cubicBezTo>
                  <a:cubicBezTo>
                    <a:pt x="1" y="1208"/>
                    <a:pt x="327" y="1567"/>
                    <a:pt x="784" y="1567"/>
                  </a:cubicBezTo>
                  <a:cubicBezTo>
                    <a:pt x="1175" y="1567"/>
                    <a:pt x="1534" y="1240"/>
                    <a:pt x="1534" y="784"/>
                  </a:cubicBezTo>
                  <a:cubicBezTo>
                    <a:pt x="1534" y="392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6" name="CustomShape 481"/>
            <p:cNvSpPr/>
            <p:nvPr/>
          </p:nvSpPr>
          <p:spPr>
            <a:xfrm>
              <a:off x="7988760" y="594000"/>
              <a:ext cx="28080" cy="28080"/>
            </a:xfrm>
            <a:custGeom>
              <a:avLst/>
              <a:gdLst/>
              <a:ahLst/>
              <a:rect l="l" t="t" r="r" b="b"/>
              <a:pathLst>
                <a:path w="1534" h="1535">
                  <a:moveTo>
                    <a:pt x="783" y="1"/>
                  </a:moveTo>
                  <a:cubicBezTo>
                    <a:pt x="359" y="1"/>
                    <a:pt x="0" y="327"/>
                    <a:pt x="0" y="751"/>
                  </a:cubicBezTo>
                  <a:cubicBezTo>
                    <a:pt x="0" y="1175"/>
                    <a:pt x="359" y="1534"/>
                    <a:pt x="783" y="1534"/>
                  </a:cubicBezTo>
                  <a:cubicBezTo>
                    <a:pt x="1207" y="1534"/>
                    <a:pt x="1533" y="1175"/>
                    <a:pt x="1533" y="751"/>
                  </a:cubicBezTo>
                  <a:cubicBezTo>
                    <a:pt x="1533" y="327"/>
                    <a:pt x="1207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7" name="CustomShape 482"/>
            <p:cNvSpPr/>
            <p:nvPr/>
          </p:nvSpPr>
          <p:spPr>
            <a:xfrm>
              <a:off x="8052840" y="519120"/>
              <a:ext cx="28800" cy="28080"/>
            </a:xfrm>
            <a:custGeom>
              <a:avLst/>
              <a:gdLst/>
              <a:ahLst/>
              <a:rect l="l" t="t" r="r" b="b"/>
              <a:pathLst>
                <a:path w="1567" h="1534">
                  <a:moveTo>
                    <a:pt x="784" y="0"/>
                  </a:moveTo>
                  <a:cubicBezTo>
                    <a:pt x="327" y="0"/>
                    <a:pt x="1" y="359"/>
                    <a:pt x="1" y="783"/>
                  </a:cubicBezTo>
                  <a:cubicBezTo>
                    <a:pt x="1" y="1207"/>
                    <a:pt x="327" y="1533"/>
                    <a:pt x="784" y="1533"/>
                  </a:cubicBezTo>
                  <a:cubicBezTo>
                    <a:pt x="1240" y="1533"/>
                    <a:pt x="1567" y="1174"/>
                    <a:pt x="1567" y="783"/>
                  </a:cubicBezTo>
                  <a:cubicBezTo>
                    <a:pt x="1567" y="326"/>
                    <a:pt x="1240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8" name="CustomShape 483"/>
            <p:cNvSpPr/>
            <p:nvPr/>
          </p:nvSpPr>
          <p:spPr>
            <a:xfrm>
              <a:off x="8122680" y="44820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207"/>
                    <a:pt x="1567" y="783"/>
                  </a:cubicBezTo>
                  <a:cubicBezTo>
                    <a:pt x="1567" y="392"/>
                    <a:pt x="1208" y="66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9" name="CustomShape 484"/>
            <p:cNvSpPr/>
            <p:nvPr/>
          </p:nvSpPr>
          <p:spPr>
            <a:xfrm>
              <a:off x="8198280" y="3848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59" y="0"/>
                    <a:pt x="0" y="359"/>
                    <a:pt x="0" y="751"/>
                  </a:cubicBezTo>
                  <a:cubicBezTo>
                    <a:pt x="0" y="1142"/>
                    <a:pt x="359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59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0" name="CustomShape 485"/>
            <p:cNvSpPr/>
            <p:nvPr/>
          </p:nvSpPr>
          <p:spPr>
            <a:xfrm>
              <a:off x="8278200" y="3265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1" name="CustomShape 486"/>
            <p:cNvSpPr/>
            <p:nvPr/>
          </p:nvSpPr>
          <p:spPr>
            <a:xfrm>
              <a:off x="8360640" y="274320"/>
              <a:ext cx="26640" cy="26640"/>
            </a:xfrm>
            <a:custGeom>
              <a:avLst/>
              <a:gdLst/>
              <a:ahLst/>
              <a:rect l="l" t="t" r="r" b="b"/>
              <a:pathLst>
                <a:path w="1468" h="1468">
                  <a:moveTo>
                    <a:pt x="750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50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2" name="CustomShape 487"/>
            <p:cNvSpPr/>
            <p:nvPr/>
          </p:nvSpPr>
          <p:spPr>
            <a:xfrm>
              <a:off x="8447760" y="22752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51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3" name="CustomShape 488"/>
            <p:cNvSpPr/>
            <p:nvPr/>
          </p:nvSpPr>
          <p:spPr>
            <a:xfrm>
              <a:off x="8538480" y="18828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6" y="0"/>
                    <a:pt x="0" y="327"/>
                    <a:pt x="0" y="751"/>
                  </a:cubicBezTo>
                  <a:cubicBezTo>
                    <a:pt x="0" y="1142"/>
                    <a:pt x="326" y="1468"/>
                    <a:pt x="751" y="1468"/>
                  </a:cubicBezTo>
                  <a:cubicBezTo>
                    <a:pt x="1142" y="1468"/>
                    <a:pt x="1468" y="1142"/>
                    <a:pt x="1468" y="751"/>
                  </a:cubicBezTo>
                  <a:cubicBezTo>
                    <a:pt x="1468" y="327"/>
                    <a:pt x="1142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4" name="CustomShape 489"/>
            <p:cNvSpPr/>
            <p:nvPr/>
          </p:nvSpPr>
          <p:spPr>
            <a:xfrm>
              <a:off x="8632440" y="15660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4">
                  <a:moveTo>
                    <a:pt x="768" y="1"/>
                  </a:moveTo>
                  <a:cubicBezTo>
                    <a:pt x="752" y="1"/>
                    <a:pt x="735" y="2"/>
                    <a:pt x="719" y="3"/>
                  </a:cubicBezTo>
                  <a:cubicBezTo>
                    <a:pt x="327" y="3"/>
                    <a:pt x="1" y="329"/>
                    <a:pt x="1" y="688"/>
                  </a:cubicBezTo>
                  <a:cubicBezTo>
                    <a:pt x="1" y="1047"/>
                    <a:pt x="295" y="1373"/>
                    <a:pt x="719" y="1373"/>
                  </a:cubicBezTo>
                  <a:cubicBezTo>
                    <a:pt x="1077" y="1373"/>
                    <a:pt x="1404" y="1112"/>
                    <a:pt x="1404" y="688"/>
                  </a:cubicBezTo>
                  <a:cubicBezTo>
                    <a:pt x="1404" y="315"/>
                    <a:pt x="1107" y="1"/>
                    <a:pt x="76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5" name="CustomShape 490"/>
            <p:cNvSpPr/>
            <p:nvPr/>
          </p:nvSpPr>
          <p:spPr>
            <a:xfrm>
              <a:off x="8727480" y="13068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0"/>
                  </a:moveTo>
                  <a:cubicBezTo>
                    <a:pt x="326" y="0"/>
                    <a:pt x="0" y="327"/>
                    <a:pt x="0" y="718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718"/>
                  </a:cubicBezTo>
                  <a:cubicBezTo>
                    <a:pt x="1370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6" name="CustomShape 491"/>
            <p:cNvSpPr/>
            <p:nvPr/>
          </p:nvSpPr>
          <p:spPr>
            <a:xfrm>
              <a:off x="8824680" y="11196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326" y="0"/>
                    <a:pt x="0" y="326"/>
                    <a:pt x="0" y="685"/>
                  </a:cubicBezTo>
                  <a:cubicBezTo>
                    <a:pt x="0" y="1077"/>
                    <a:pt x="326" y="1403"/>
                    <a:pt x="685" y="1403"/>
                  </a:cubicBezTo>
                  <a:cubicBezTo>
                    <a:pt x="1044" y="1403"/>
                    <a:pt x="1370" y="1077"/>
                    <a:pt x="1370" y="685"/>
                  </a:cubicBezTo>
                  <a:cubicBezTo>
                    <a:pt x="1370" y="326"/>
                    <a:pt x="1044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7" name="CustomShape 492"/>
            <p:cNvSpPr/>
            <p:nvPr/>
          </p:nvSpPr>
          <p:spPr>
            <a:xfrm>
              <a:off x="8921880" y="101880"/>
              <a:ext cx="25200" cy="25200"/>
            </a:xfrm>
            <a:custGeom>
              <a:avLst/>
              <a:gdLst/>
              <a:ahLst/>
              <a:rect l="l" t="t" r="r" b="b"/>
              <a:pathLst>
                <a:path w="1371" h="1371">
                  <a:moveTo>
                    <a:pt x="686" y="1"/>
                  </a:moveTo>
                  <a:cubicBezTo>
                    <a:pt x="327" y="1"/>
                    <a:pt x="1" y="294"/>
                    <a:pt x="1" y="686"/>
                  </a:cubicBezTo>
                  <a:cubicBezTo>
                    <a:pt x="1" y="1045"/>
                    <a:pt x="327" y="1371"/>
                    <a:pt x="686" y="1371"/>
                  </a:cubicBezTo>
                  <a:cubicBezTo>
                    <a:pt x="1077" y="1371"/>
                    <a:pt x="1371" y="1045"/>
                    <a:pt x="1371" y="686"/>
                  </a:cubicBezTo>
                  <a:cubicBezTo>
                    <a:pt x="1371" y="294"/>
                    <a:pt x="1077" y="1"/>
                    <a:pt x="68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8" name="CustomShape 493"/>
            <p:cNvSpPr/>
            <p:nvPr/>
          </p:nvSpPr>
          <p:spPr>
            <a:xfrm>
              <a:off x="9021600" y="98640"/>
              <a:ext cx="23760" cy="23760"/>
            </a:xfrm>
            <a:custGeom>
              <a:avLst/>
              <a:gdLst/>
              <a:ahLst/>
              <a:rect l="l" t="t" r="r" b="b"/>
              <a:pathLst>
                <a:path w="1305" h="1306">
                  <a:moveTo>
                    <a:pt x="653" y="1"/>
                  </a:moveTo>
                  <a:cubicBezTo>
                    <a:pt x="294" y="1"/>
                    <a:pt x="0" y="262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1" y="1305"/>
                    <a:pt x="1305" y="1012"/>
                    <a:pt x="1305" y="653"/>
                  </a:cubicBezTo>
                  <a:cubicBezTo>
                    <a:pt x="1305" y="262"/>
                    <a:pt x="1011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9" name="CustomShape 494"/>
            <p:cNvSpPr/>
            <p:nvPr/>
          </p:nvSpPr>
          <p:spPr>
            <a:xfrm>
              <a:off x="9118800" y="10188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719" y="1"/>
                  </a:moveTo>
                  <a:cubicBezTo>
                    <a:pt x="327" y="1"/>
                    <a:pt x="1" y="327"/>
                    <a:pt x="1" y="686"/>
                  </a:cubicBezTo>
                  <a:cubicBezTo>
                    <a:pt x="1" y="1045"/>
                    <a:pt x="327" y="1371"/>
                    <a:pt x="719" y="1371"/>
                  </a:cubicBezTo>
                  <a:cubicBezTo>
                    <a:pt x="1077" y="1371"/>
                    <a:pt x="1404" y="1045"/>
                    <a:pt x="1404" y="686"/>
                  </a:cubicBezTo>
                  <a:cubicBezTo>
                    <a:pt x="1404" y="327"/>
                    <a:pt x="1077" y="1"/>
                    <a:pt x="71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0" name="CustomShape 495"/>
            <p:cNvSpPr/>
            <p:nvPr/>
          </p:nvSpPr>
          <p:spPr>
            <a:xfrm>
              <a:off x="9216360" y="11124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0" y="327"/>
                    <a:pt x="0" y="718"/>
                  </a:cubicBezTo>
                  <a:cubicBezTo>
                    <a:pt x="0" y="1142"/>
                    <a:pt x="327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59"/>
                    <a:pt x="1142" y="33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1" name="CustomShape 496"/>
            <p:cNvSpPr/>
            <p:nvPr/>
          </p:nvSpPr>
          <p:spPr>
            <a:xfrm>
              <a:off x="9313560" y="1296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1142"/>
                    <a:pt x="326" y="1468"/>
                    <a:pt x="718" y="1468"/>
                  </a:cubicBezTo>
                  <a:cubicBezTo>
                    <a:pt x="1142" y="1468"/>
                    <a:pt x="1468" y="1142"/>
                    <a:pt x="1468" y="718"/>
                  </a:cubicBezTo>
                  <a:cubicBezTo>
                    <a:pt x="1468" y="326"/>
                    <a:pt x="1142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2" name="CustomShape 497"/>
            <p:cNvSpPr/>
            <p:nvPr/>
          </p:nvSpPr>
          <p:spPr>
            <a:xfrm>
              <a:off x="9407880" y="154440"/>
              <a:ext cx="28080" cy="28800"/>
            </a:xfrm>
            <a:custGeom>
              <a:avLst/>
              <a:gdLst/>
              <a:ahLst/>
              <a:rect l="l" t="t" r="r" b="b"/>
              <a:pathLst>
                <a:path w="1535" h="1567">
                  <a:moveTo>
                    <a:pt x="784" y="1"/>
                  </a:moveTo>
                  <a:cubicBezTo>
                    <a:pt x="327" y="1"/>
                    <a:pt x="1" y="327"/>
                    <a:pt x="1" y="784"/>
                  </a:cubicBezTo>
                  <a:cubicBezTo>
                    <a:pt x="1" y="1240"/>
                    <a:pt x="360" y="1566"/>
                    <a:pt x="784" y="1566"/>
                  </a:cubicBezTo>
                  <a:cubicBezTo>
                    <a:pt x="1208" y="1566"/>
                    <a:pt x="1534" y="1175"/>
                    <a:pt x="1534" y="784"/>
                  </a:cubicBezTo>
                  <a:cubicBezTo>
                    <a:pt x="1534" y="359"/>
                    <a:pt x="1175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3" name="CustomShape 498"/>
            <p:cNvSpPr/>
            <p:nvPr/>
          </p:nvSpPr>
          <p:spPr>
            <a:xfrm>
              <a:off x="9500400" y="1861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59"/>
                    <a:pt x="1" y="816"/>
                  </a:cubicBezTo>
                  <a:cubicBezTo>
                    <a:pt x="1" y="1240"/>
                    <a:pt x="360" y="1631"/>
                    <a:pt x="816" y="1631"/>
                  </a:cubicBezTo>
                  <a:cubicBezTo>
                    <a:pt x="1240" y="1631"/>
                    <a:pt x="1632" y="1240"/>
                    <a:pt x="1632" y="816"/>
                  </a:cubicBezTo>
                  <a:cubicBezTo>
                    <a:pt x="1632" y="392"/>
                    <a:pt x="1240" y="33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4" name="CustomShape 499"/>
            <p:cNvSpPr/>
            <p:nvPr/>
          </p:nvSpPr>
          <p:spPr>
            <a:xfrm>
              <a:off x="9590760" y="2260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4">
                  <a:moveTo>
                    <a:pt x="866" y="1"/>
                  </a:moveTo>
                  <a:cubicBezTo>
                    <a:pt x="849" y="1"/>
                    <a:pt x="833" y="1"/>
                    <a:pt x="816" y="2"/>
                  </a:cubicBezTo>
                  <a:cubicBezTo>
                    <a:pt x="360" y="2"/>
                    <a:pt x="1" y="361"/>
                    <a:pt x="1" y="818"/>
                  </a:cubicBezTo>
                  <a:cubicBezTo>
                    <a:pt x="1" y="1275"/>
                    <a:pt x="360" y="1633"/>
                    <a:pt x="816" y="1633"/>
                  </a:cubicBezTo>
                  <a:cubicBezTo>
                    <a:pt x="1240" y="1633"/>
                    <a:pt x="1632" y="1275"/>
                    <a:pt x="1632" y="818"/>
                  </a:cubicBezTo>
                  <a:cubicBezTo>
                    <a:pt x="1632" y="379"/>
                    <a:pt x="1270" y="1"/>
                    <a:pt x="8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5" name="CustomShape 500"/>
            <p:cNvSpPr/>
            <p:nvPr/>
          </p:nvSpPr>
          <p:spPr>
            <a:xfrm>
              <a:off x="9676440" y="271440"/>
              <a:ext cx="31680" cy="30960"/>
            </a:xfrm>
            <a:custGeom>
              <a:avLst/>
              <a:gdLst/>
              <a:ahLst/>
              <a:rect l="l" t="t" r="r" b="b"/>
              <a:pathLst>
                <a:path w="1730" h="1698">
                  <a:moveTo>
                    <a:pt x="849" y="1"/>
                  </a:moveTo>
                  <a:cubicBezTo>
                    <a:pt x="360" y="1"/>
                    <a:pt x="1" y="360"/>
                    <a:pt x="1" y="849"/>
                  </a:cubicBezTo>
                  <a:cubicBezTo>
                    <a:pt x="1" y="1338"/>
                    <a:pt x="360" y="1697"/>
                    <a:pt x="849" y="1697"/>
                  </a:cubicBezTo>
                  <a:cubicBezTo>
                    <a:pt x="1338" y="1697"/>
                    <a:pt x="1730" y="1338"/>
                    <a:pt x="1730" y="849"/>
                  </a:cubicBezTo>
                  <a:cubicBezTo>
                    <a:pt x="1730" y="360"/>
                    <a:pt x="1338" y="1"/>
                    <a:pt x="84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6" name="CustomShape 501"/>
            <p:cNvSpPr/>
            <p:nvPr/>
          </p:nvSpPr>
          <p:spPr>
            <a:xfrm>
              <a:off x="9758880" y="3232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3" y="0"/>
                  </a:moveTo>
                  <a:cubicBezTo>
                    <a:pt x="424" y="0"/>
                    <a:pt x="0" y="424"/>
                    <a:pt x="0" y="914"/>
                  </a:cubicBezTo>
                  <a:cubicBezTo>
                    <a:pt x="0" y="1403"/>
                    <a:pt x="424" y="1794"/>
                    <a:pt x="913" y="1794"/>
                  </a:cubicBezTo>
                  <a:cubicBezTo>
                    <a:pt x="1403" y="1794"/>
                    <a:pt x="1794" y="1403"/>
                    <a:pt x="1794" y="914"/>
                  </a:cubicBezTo>
                  <a:cubicBezTo>
                    <a:pt x="1794" y="359"/>
                    <a:pt x="1435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7" name="CustomShape 502"/>
            <p:cNvSpPr/>
            <p:nvPr/>
          </p:nvSpPr>
          <p:spPr>
            <a:xfrm>
              <a:off x="9837360" y="38088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7" y="0"/>
                  </a:moveTo>
                  <a:cubicBezTo>
                    <a:pt x="425" y="0"/>
                    <a:pt x="1" y="457"/>
                    <a:pt x="1" y="946"/>
                  </a:cubicBezTo>
                  <a:cubicBezTo>
                    <a:pt x="1" y="1468"/>
                    <a:pt x="457" y="1892"/>
                    <a:pt x="947" y="1892"/>
                  </a:cubicBezTo>
                  <a:cubicBezTo>
                    <a:pt x="1469" y="1892"/>
                    <a:pt x="1893" y="1435"/>
                    <a:pt x="1893" y="946"/>
                  </a:cubicBezTo>
                  <a:cubicBezTo>
                    <a:pt x="1893" y="457"/>
                    <a:pt x="1469" y="33"/>
                    <a:pt x="94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8" name="CustomShape 503"/>
            <p:cNvSpPr/>
            <p:nvPr/>
          </p:nvSpPr>
          <p:spPr>
            <a:xfrm>
              <a:off x="9912600" y="444600"/>
              <a:ext cx="34560" cy="34560"/>
            </a:xfrm>
            <a:custGeom>
              <a:avLst/>
              <a:gdLst/>
              <a:ahLst/>
              <a:rect l="l" t="t" r="r" b="b"/>
              <a:pathLst>
                <a:path w="1893" h="1893">
                  <a:moveTo>
                    <a:pt x="946" y="1"/>
                  </a:moveTo>
                  <a:cubicBezTo>
                    <a:pt x="424" y="1"/>
                    <a:pt x="0" y="425"/>
                    <a:pt x="0" y="947"/>
                  </a:cubicBezTo>
                  <a:cubicBezTo>
                    <a:pt x="0" y="1469"/>
                    <a:pt x="424" y="1893"/>
                    <a:pt x="946" y="1893"/>
                  </a:cubicBezTo>
                  <a:cubicBezTo>
                    <a:pt x="1468" y="1893"/>
                    <a:pt x="1892" y="1469"/>
                    <a:pt x="1892" y="947"/>
                  </a:cubicBezTo>
                  <a:cubicBezTo>
                    <a:pt x="1892" y="457"/>
                    <a:pt x="1435" y="1"/>
                    <a:pt x="94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9" name="CustomShape 504"/>
            <p:cNvSpPr/>
            <p:nvPr/>
          </p:nvSpPr>
          <p:spPr>
            <a:xfrm>
              <a:off x="9981720" y="51408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58">
                  <a:moveTo>
                    <a:pt x="979" y="0"/>
                  </a:moveTo>
                  <a:cubicBezTo>
                    <a:pt x="457" y="0"/>
                    <a:pt x="1" y="457"/>
                    <a:pt x="1" y="979"/>
                  </a:cubicBezTo>
                  <a:cubicBezTo>
                    <a:pt x="1" y="1533"/>
                    <a:pt x="457" y="1957"/>
                    <a:pt x="979" y="1957"/>
                  </a:cubicBezTo>
                  <a:cubicBezTo>
                    <a:pt x="1501" y="1957"/>
                    <a:pt x="1958" y="1533"/>
                    <a:pt x="1958" y="979"/>
                  </a:cubicBezTo>
                  <a:cubicBezTo>
                    <a:pt x="1958" y="457"/>
                    <a:pt x="1501" y="0"/>
                    <a:pt x="97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0" name="CustomShape 505"/>
            <p:cNvSpPr/>
            <p:nvPr/>
          </p:nvSpPr>
          <p:spPr>
            <a:xfrm>
              <a:off x="10045440" y="588960"/>
              <a:ext cx="36000" cy="36000"/>
            </a:xfrm>
            <a:custGeom>
              <a:avLst/>
              <a:gdLst/>
              <a:ahLst/>
              <a:rect l="l" t="t" r="r" b="b"/>
              <a:pathLst>
                <a:path w="1958" h="1960">
                  <a:moveTo>
                    <a:pt x="1038" y="0"/>
                  </a:moveTo>
                  <a:cubicBezTo>
                    <a:pt x="1019" y="0"/>
                    <a:pt x="999" y="1"/>
                    <a:pt x="979" y="2"/>
                  </a:cubicBezTo>
                  <a:cubicBezTo>
                    <a:pt x="457" y="2"/>
                    <a:pt x="0" y="459"/>
                    <a:pt x="0" y="981"/>
                  </a:cubicBezTo>
                  <a:cubicBezTo>
                    <a:pt x="0" y="1502"/>
                    <a:pt x="457" y="1959"/>
                    <a:pt x="979" y="1959"/>
                  </a:cubicBezTo>
                  <a:cubicBezTo>
                    <a:pt x="1501" y="1959"/>
                    <a:pt x="1958" y="1502"/>
                    <a:pt x="1958" y="981"/>
                  </a:cubicBezTo>
                  <a:cubicBezTo>
                    <a:pt x="1958" y="445"/>
                    <a:pt x="1592" y="0"/>
                    <a:pt x="103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1" name="CustomShape 506"/>
            <p:cNvSpPr/>
            <p:nvPr/>
          </p:nvSpPr>
          <p:spPr>
            <a:xfrm>
              <a:off x="10104120" y="667080"/>
              <a:ext cx="37080" cy="37080"/>
            </a:xfrm>
            <a:custGeom>
              <a:avLst/>
              <a:gdLst/>
              <a:ahLst/>
              <a:rect l="l" t="t" r="r" b="b"/>
              <a:pathLst>
                <a:path w="2024" h="2024">
                  <a:moveTo>
                    <a:pt x="1012" y="1"/>
                  </a:moveTo>
                  <a:cubicBezTo>
                    <a:pt x="425" y="1"/>
                    <a:pt x="1" y="425"/>
                    <a:pt x="1" y="1012"/>
                  </a:cubicBezTo>
                  <a:cubicBezTo>
                    <a:pt x="1" y="1599"/>
                    <a:pt x="425" y="2023"/>
                    <a:pt x="1012" y="2023"/>
                  </a:cubicBezTo>
                  <a:cubicBezTo>
                    <a:pt x="1566" y="2023"/>
                    <a:pt x="2023" y="1599"/>
                    <a:pt x="2023" y="1012"/>
                  </a:cubicBezTo>
                  <a:cubicBezTo>
                    <a:pt x="2023" y="490"/>
                    <a:pt x="1566" y="34"/>
                    <a:pt x="101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2" name="CustomShape 507"/>
            <p:cNvSpPr/>
            <p:nvPr/>
          </p:nvSpPr>
          <p:spPr>
            <a:xfrm>
              <a:off x="10156680" y="750960"/>
              <a:ext cx="37800" cy="37080"/>
            </a:xfrm>
            <a:custGeom>
              <a:avLst/>
              <a:gdLst/>
              <a:ahLst/>
              <a:rect l="l" t="t" r="r" b="b"/>
              <a:pathLst>
                <a:path w="2056" h="2029">
                  <a:moveTo>
                    <a:pt x="1116" y="0"/>
                  </a:moveTo>
                  <a:cubicBezTo>
                    <a:pt x="1082" y="0"/>
                    <a:pt x="1047" y="2"/>
                    <a:pt x="1012" y="6"/>
                  </a:cubicBezTo>
                  <a:cubicBezTo>
                    <a:pt x="457" y="6"/>
                    <a:pt x="1" y="430"/>
                    <a:pt x="1" y="1017"/>
                  </a:cubicBezTo>
                  <a:cubicBezTo>
                    <a:pt x="1" y="1572"/>
                    <a:pt x="457" y="2029"/>
                    <a:pt x="1012" y="2029"/>
                  </a:cubicBezTo>
                  <a:cubicBezTo>
                    <a:pt x="1599" y="2029"/>
                    <a:pt x="2056" y="1572"/>
                    <a:pt x="2056" y="1017"/>
                  </a:cubicBezTo>
                  <a:cubicBezTo>
                    <a:pt x="2056" y="466"/>
                    <a:pt x="1652" y="0"/>
                    <a:pt x="11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3" name="CustomShape 508"/>
            <p:cNvSpPr/>
            <p:nvPr/>
          </p:nvSpPr>
          <p:spPr>
            <a:xfrm>
              <a:off x="10202040" y="83664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6" y="0"/>
                  </a:moveTo>
                  <a:cubicBezTo>
                    <a:pt x="489" y="0"/>
                    <a:pt x="0" y="489"/>
                    <a:pt x="0" y="1077"/>
                  </a:cubicBezTo>
                  <a:cubicBezTo>
                    <a:pt x="0" y="1631"/>
                    <a:pt x="489" y="2120"/>
                    <a:pt x="1076" y="2120"/>
                  </a:cubicBezTo>
                  <a:cubicBezTo>
                    <a:pt x="1631" y="2120"/>
                    <a:pt x="2120" y="1631"/>
                    <a:pt x="2120" y="1077"/>
                  </a:cubicBezTo>
                  <a:cubicBezTo>
                    <a:pt x="2120" y="489"/>
                    <a:pt x="1631" y="0"/>
                    <a:pt x="10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4" name="CustomShape 509"/>
            <p:cNvSpPr/>
            <p:nvPr/>
          </p:nvSpPr>
          <p:spPr>
            <a:xfrm>
              <a:off x="10242000" y="927360"/>
              <a:ext cx="38880" cy="38880"/>
            </a:xfrm>
            <a:custGeom>
              <a:avLst/>
              <a:gdLst/>
              <a:ahLst/>
              <a:rect l="l" t="t" r="r" b="b"/>
              <a:pathLst>
                <a:path w="2122" h="2121">
                  <a:moveTo>
                    <a:pt x="1077" y="0"/>
                  </a:moveTo>
                  <a:cubicBezTo>
                    <a:pt x="490" y="0"/>
                    <a:pt x="1" y="489"/>
                    <a:pt x="1" y="1077"/>
                  </a:cubicBezTo>
                  <a:cubicBezTo>
                    <a:pt x="1" y="1631"/>
                    <a:pt x="458" y="2120"/>
                    <a:pt x="1077" y="2120"/>
                  </a:cubicBezTo>
                  <a:cubicBezTo>
                    <a:pt x="1632" y="2120"/>
                    <a:pt x="2121" y="1664"/>
                    <a:pt x="2121" y="1077"/>
                  </a:cubicBezTo>
                  <a:cubicBezTo>
                    <a:pt x="2121" y="457"/>
                    <a:pt x="1632" y="0"/>
                    <a:pt x="107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5" name="CustomShape 510"/>
            <p:cNvSpPr/>
            <p:nvPr/>
          </p:nvSpPr>
          <p:spPr>
            <a:xfrm>
              <a:off x="10274400" y="102024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1">
                  <a:moveTo>
                    <a:pt x="1077" y="1"/>
                  </a:moveTo>
                  <a:cubicBezTo>
                    <a:pt x="490" y="1"/>
                    <a:pt x="0" y="457"/>
                    <a:pt x="0" y="1044"/>
                  </a:cubicBezTo>
                  <a:cubicBezTo>
                    <a:pt x="0" y="1632"/>
                    <a:pt x="457" y="2121"/>
                    <a:pt x="1077" y="2121"/>
                  </a:cubicBezTo>
                  <a:cubicBezTo>
                    <a:pt x="1631" y="2121"/>
                    <a:pt x="2121" y="1664"/>
                    <a:pt x="2121" y="1044"/>
                  </a:cubicBezTo>
                  <a:cubicBezTo>
                    <a:pt x="2121" y="457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6" name="CustomShape 511"/>
            <p:cNvSpPr/>
            <p:nvPr/>
          </p:nvSpPr>
          <p:spPr>
            <a:xfrm>
              <a:off x="10298520" y="111456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89" y="0"/>
                    <a:pt x="0" y="490"/>
                    <a:pt x="0" y="1109"/>
                  </a:cubicBezTo>
                  <a:cubicBezTo>
                    <a:pt x="0" y="1729"/>
                    <a:pt x="489" y="2218"/>
                    <a:pt x="1109" y="2218"/>
                  </a:cubicBezTo>
                  <a:cubicBezTo>
                    <a:pt x="1729" y="2218"/>
                    <a:pt x="2218" y="1729"/>
                    <a:pt x="2218" y="1109"/>
                  </a:cubicBezTo>
                  <a:cubicBezTo>
                    <a:pt x="2218" y="490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7" name="CustomShape 512"/>
            <p:cNvSpPr/>
            <p:nvPr/>
          </p:nvSpPr>
          <p:spPr>
            <a:xfrm>
              <a:off x="10317240" y="1211040"/>
              <a:ext cx="40680" cy="40680"/>
            </a:xfrm>
            <a:custGeom>
              <a:avLst/>
              <a:gdLst/>
              <a:ahLst/>
              <a:rect l="l" t="t" r="r" b="b"/>
              <a:pathLst>
                <a:path w="2219" h="2219">
                  <a:moveTo>
                    <a:pt x="1109" y="0"/>
                  </a:moveTo>
                  <a:cubicBezTo>
                    <a:pt x="490" y="0"/>
                    <a:pt x="0" y="490"/>
                    <a:pt x="0" y="1109"/>
                  </a:cubicBezTo>
                  <a:cubicBezTo>
                    <a:pt x="0" y="1729"/>
                    <a:pt x="490" y="2219"/>
                    <a:pt x="1109" y="2219"/>
                  </a:cubicBezTo>
                  <a:cubicBezTo>
                    <a:pt x="1729" y="2219"/>
                    <a:pt x="2219" y="1729"/>
                    <a:pt x="2219" y="1109"/>
                  </a:cubicBezTo>
                  <a:cubicBezTo>
                    <a:pt x="2219" y="522"/>
                    <a:pt x="1729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8" name="CustomShape 513"/>
            <p:cNvSpPr/>
            <p:nvPr/>
          </p:nvSpPr>
          <p:spPr>
            <a:xfrm>
              <a:off x="10328760" y="1309320"/>
              <a:ext cx="40680" cy="39960"/>
            </a:xfrm>
            <a:custGeom>
              <a:avLst/>
              <a:gdLst/>
              <a:ahLst/>
              <a:rect l="l" t="t" r="r" b="b"/>
              <a:pathLst>
                <a:path w="2219" h="2186">
                  <a:moveTo>
                    <a:pt x="1109" y="0"/>
                  </a:moveTo>
                  <a:cubicBezTo>
                    <a:pt x="489" y="0"/>
                    <a:pt x="0" y="490"/>
                    <a:pt x="0" y="1077"/>
                  </a:cubicBezTo>
                  <a:cubicBezTo>
                    <a:pt x="0" y="1697"/>
                    <a:pt x="489" y="2186"/>
                    <a:pt x="1109" y="2186"/>
                  </a:cubicBezTo>
                  <a:cubicBezTo>
                    <a:pt x="1729" y="2186"/>
                    <a:pt x="2218" y="1697"/>
                    <a:pt x="2218" y="1077"/>
                  </a:cubicBezTo>
                  <a:cubicBezTo>
                    <a:pt x="2218" y="490"/>
                    <a:pt x="1664" y="0"/>
                    <a:pt x="110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9" name="CustomShape 514"/>
            <p:cNvSpPr/>
            <p:nvPr/>
          </p:nvSpPr>
          <p:spPr>
            <a:xfrm>
              <a:off x="10283400" y="14259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94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0" name="CustomShape 515"/>
            <p:cNvSpPr/>
            <p:nvPr/>
          </p:nvSpPr>
          <p:spPr>
            <a:xfrm>
              <a:off x="10280520" y="152460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0"/>
                  </a:moveTo>
                  <a:cubicBezTo>
                    <a:pt x="98" y="0"/>
                    <a:pt x="1" y="65"/>
                    <a:pt x="1" y="163"/>
                  </a:cubicBezTo>
                  <a:cubicBezTo>
                    <a:pt x="1" y="228"/>
                    <a:pt x="98" y="326"/>
                    <a:pt x="164" y="326"/>
                  </a:cubicBezTo>
                  <a:cubicBezTo>
                    <a:pt x="262" y="326"/>
                    <a:pt x="327" y="228"/>
                    <a:pt x="327" y="163"/>
                  </a:cubicBezTo>
                  <a:cubicBezTo>
                    <a:pt x="327" y="65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1" name="CustomShape 516"/>
            <p:cNvSpPr/>
            <p:nvPr/>
          </p:nvSpPr>
          <p:spPr>
            <a:xfrm>
              <a:off x="10267920" y="162108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196" y="0"/>
                  </a:moveTo>
                  <a:cubicBezTo>
                    <a:pt x="66" y="0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131"/>
                    <a:pt x="327" y="33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2" name="CustomShape 517"/>
            <p:cNvSpPr/>
            <p:nvPr/>
          </p:nvSpPr>
          <p:spPr>
            <a:xfrm>
              <a:off x="10247760" y="171648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131"/>
                    <a:pt x="0" y="261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89" y="392"/>
                    <a:pt x="489" y="261"/>
                  </a:cubicBezTo>
                  <a:cubicBezTo>
                    <a:pt x="489" y="131"/>
                    <a:pt x="392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3" name="CustomShape 518"/>
            <p:cNvSpPr/>
            <p:nvPr/>
          </p:nvSpPr>
          <p:spPr>
            <a:xfrm>
              <a:off x="10220040" y="1811160"/>
              <a:ext cx="10080" cy="10080"/>
            </a:xfrm>
            <a:custGeom>
              <a:avLst/>
              <a:gdLst/>
              <a:ahLst/>
              <a:rect l="l" t="t" r="r" b="b"/>
              <a:pathLst>
                <a:path w="556" h="556">
                  <a:moveTo>
                    <a:pt x="294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425"/>
                    <a:pt x="131" y="555"/>
                    <a:pt x="294" y="555"/>
                  </a:cubicBezTo>
                  <a:cubicBezTo>
                    <a:pt x="457" y="555"/>
                    <a:pt x="555" y="425"/>
                    <a:pt x="555" y="262"/>
                  </a:cubicBezTo>
                  <a:cubicBezTo>
                    <a:pt x="555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4" name="CustomShape 519"/>
            <p:cNvSpPr/>
            <p:nvPr/>
          </p:nvSpPr>
          <p:spPr>
            <a:xfrm>
              <a:off x="10184400" y="190188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9">
                  <a:moveTo>
                    <a:pt x="391" y="1"/>
                  </a:moveTo>
                  <a:cubicBezTo>
                    <a:pt x="163" y="1"/>
                    <a:pt x="0" y="164"/>
                    <a:pt x="0" y="359"/>
                  </a:cubicBezTo>
                  <a:cubicBezTo>
                    <a:pt x="0" y="555"/>
                    <a:pt x="163" y="718"/>
                    <a:pt x="391" y="718"/>
                  </a:cubicBezTo>
                  <a:cubicBezTo>
                    <a:pt x="587" y="718"/>
                    <a:pt x="750" y="555"/>
                    <a:pt x="750" y="359"/>
                  </a:cubicBezTo>
                  <a:cubicBezTo>
                    <a:pt x="750" y="164"/>
                    <a:pt x="587" y="1"/>
                    <a:pt x="39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5" name="CustomShape 520"/>
            <p:cNvSpPr/>
            <p:nvPr/>
          </p:nvSpPr>
          <p:spPr>
            <a:xfrm>
              <a:off x="10143360" y="199008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97" y="0"/>
                    <a:pt x="1" y="196"/>
                    <a:pt x="1" y="424"/>
                  </a:cubicBezTo>
                  <a:cubicBezTo>
                    <a:pt x="1" y="620"/>
                    <a:pt x="197" y="816"/>
                    <a:pt x="392" y="816"/>
                  </a:cubicBezTo>
                  <a:cubicBezTo>
                    <a:pt x="588" y="816"/>
                    <a:pt x="816" y="652"/>
                    <a:pt x="816" y="424"/>
                  </a:cubicBezTo>
                  <a:cubicBezTo>
                    <a:pt x="816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6" name="CustomShape 521"/>
            <p:cNvSpPr/>
            <p:nvPr/>
          </p:nvSpPr>
          <p:spPr>
            <a:xfrm>
              <a:off x="10092600" y="20746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197"/>
                    <a:pt x="1" y="490"/>
                  </a:cubicBezTo>
                  <a:cubicBezTo>
                    <a:pt x="1" y="784"/>
                    <a:pt x="197" y="979"/>
                    <a:pt x="490" y="979"/>
                  </a:cubicBezTo>
                  <a:cubicBezTo>
                    <a:pt x="784" y="979"/>
                    <a:pt x="979" y="784"/>
                    <a:pt x="979" y="490"/>
                  </a:cubicBezTo>
                  <a:cubicBezTo>
                    <a:pt x="979" y="197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7" name="CustomShape 522"/>
            <p:cNvSpPr/>
            <p:nvPr/>
          </p:nvSpPr>
          <p:spPr>
            <a:xfrm>
              <a:off x="10037880" y="215532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8">
                  <a:moveTo>
                    <a:pt x="578" y="1"/>
                  </a:moveTo>
                  <a:cubicBezTo>
                    <a:pt x="559" y="1"/>
                    <a:pt x="541" y="2"/>
                    <a:pt x="522" y="4"/>
                  </a:cubicBezTo>
                  <a:cubicBezTo>
                    <a:pt x="229" y="4"/>
                    <a:pt x="0" y="232"/>
                    <a:pt x="0" y="526"/>
                  </a:cubicBezTo>
                  <a:cubicBezTo>
                    <a:pt x="0" y="819"/>
                    <a:pt x="229" y="1048"/>
                    <a:pt x="522" y="1048"/>
                  </a:cubicBezTo>
                  <a:cubicBezTo>
                    <a:pt x="816" y="1048"/>
                    <a:pt x="1044" y="819"/>
                    <a:pt x="1044" y="526"/>
                  </a:cubicBezTo>
                  <a:cubicBezTo>
                    <a:pt x="1044" y="220"/>
                    <a:pt x="844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8" name="CustomShape 523"/>
            <p:cNvSpPr/>
            <p:nvPr/>
          </p:nvSpPr>
          <p:spPr>
            <a:xfrm>
              <a:off x="9974880" y="223092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621" y="0"/>
                  </a:moveTo>
                  <a:cubicBezTo>
                    <a:pt x="295" y="0"/>
                    <a:pt x="1" y="294"/>
                    <a:pt x="1" y="620"/>
                  </a:cubicBezTo>
                  <a:cubicBezTo>
                    <a:pt x="1" y="946"/>
                    <a:pt x="295" y="1207"/>
                    <a:pt x="621" y="1207"/>
                  </a:cubicBezTo>
                  <a:cubicBezTo>
                    <a:pt x="947" y="1207"/>
                    <a:pt x="1208" y="946"/>
                    <a:pt x="1208" y="620"/>
                  </a:cubicBezTo>
                  <a:cubicBezTo>
                    <a:pt x="1208" y="294"/>
                    <a:pt x="980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9" name="CustomShape 524"/>
            <p:cNvSpPr/>
            <p:nvPr/>
          </p:nvSpPr>
          <p:spPr>
            <a:xfrm>
              <a:off x="9907200" y="2302200"/>
              <a:ext cx="24480" cy="24480"/>
            </a:xfrm>
            <a:custGeom>
              <a:avLst/>
              <a:gdLst/>
              <a:ahLst/>
              <a:rect l="l" t="t" r="r" b="b"/>
              <a:pathLst>
                <a:path w="1338" h="1340">
                  <a:moveTo>
                    <a:pt x="735" y="0"/>
                  </a:moveTo>
                  <a:cubicBezTo>
                    <a:pt x="719" y="0"/>
                    <a:pt x="702" y="1"/>
                    <a:pt x="686" y="3"/>
                  </a:cubicBezTo>
                  <a:cubicBezTo>
                    <a:pt x="294" y="3"/>
                    <a:pt x="1" y="296"/>
                    <a:pt x="1" y="688"/>
                  </a:cubicBezTo>
                  <a:cubicBezTo>
                    <a:pt x="1" y="1046"/>
                    <a:pt x="294" y="1340"/>
                    <a:pt x="686" y="1340"/>
                  </a:cubicBezTo>
                  <a:cubicBezTo>
                    <a:pt x="1044" y="1340"/>
                    <a:pt x="1338" y="1046"/>
                    <a:pt x="1338" y="688"/>
                  </a:cubicBezTo>
                  <a:cubicBezTo>
                    <a:pt x="1338" y="314"/>
                    <a:pt x="1071" y="0"/>
                    <a:pt x="73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0" name="CustomShape 525"/>
            <p:cNvSpPr/>
            <p:nvPr/>
          </p:nvSpPr>
          <p:spPr>
            <a:xfrm>
              <a:off x="9833760" y="23673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51" y="0"/>
                  </a:moveTo>
                  <a:cubicBezTo>
                    <a:pt x="327" y="0"/>
                    <a:pt x="1" y="327"/>
                    <a:pt x="1" y="751"/>
                  </a:cubicBezTo>
                  <a:cubicBezTo>
                    <a:pt x="1" y="1142"/>
                    <a:pt x="327" y="1468"/>
                    <a:pt x="751" y="1468"/>
                  </a:cubicBezTo>
                  <a:cubicBezTo>
                    <a:pt x="1143" y="1468"/>
                    <a:pt x="1469" y="1142"/>
                    <a:pt x="1469" y="751"/>
                  </a:cubicBezTo>
                  <a:cubicBezTo>
                    <a:pt x="1469" y="327"/>
                    <a:pt x="1143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1" name="CustomShape 526"/>
            <p:cNvSpPr/>
            <p:nvPr/>
          </p:nvSpPr>
          <p:spPr>
            <a:xfrm>
              <a:off x="9755640" y="242784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0"/>
                  </a:moveTo>
                  <a:cubicBezTo>
                    <a:pt x="327" y="0"/>
                    <a:pt x="1" y="327"/>
                    <a:pt x="1" y="783"/>
                  </a:cubicBezTo>
                  <a:cubicBezTo>
                    <a:pt x="1" y="1240"/>
                    <a:pt x="392" y="1566"/>
                    <a:pt x="784" y="1566"/>
                  </a:cubicBezTo>
                  <a:cubicBezTo>
                    <a:pt x="1240" y="1566"/>
                    <a:pt x="1567" y="1175"/>
                    <a:pt x="1567" y="783"/>
                  </a:cubicBezTo>
                  <a:cubicBezTo>
                    <a:pt x="1567" y="359"/>
                    <a:pt x="1208" y="0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2" name="CustomShape 527"/>
            <p:cNvSpPr/>
            <p:nvPr/>
          </p:nvSpPr>
          <p:spPr>
            <a:xfrm>
              <a:off x="9674280" y="2482920"/>
              <a:ext cx="28800" cy="28800"/>
            </a:xfrm>
            <a:custGeom>
              <a:avLst/>
              <a:gdLst/>
              <a:ahLst/>
              <a:rect l="l" t="t" r="r" b="b"/>
              <a:pathLst>
                <a:path w="1566" h="1569">
                  <a:moveTo>
                    <a:pt x="837" y="1"/>
                  </a:moveTo>
                  <a:cubicBezTo>
                    <a:pt x="819" y="1"/>
                    <a:pt x="801" y="1"/>
                    <a:pt x="783" y="3"/>
                  </a:cubicBezTo>
                  <a:cubicBezTo>
                    <a:pt x="392" y="3"/>
                    <a:pt x="0" y="329"/>
                    <a:pt x="0" y="786"/>
                  </a:cubicBezTo>
                  <a:cubicBezTo>
                    <a:pt x="0" y="1210"/>
                    <a:pt x="326" y="1569"/>
                    <a:pt x="783" y="1569"/>
                  </a:cubicBezTo>
                  <a:cubicBezTo>
                    <a:pt x="1207" y="1569"/>
                    <a:pt x="1566" y="1242"/>
                    <a:pt x="1566" y="786"/>
                  </a:cubicBezTo>
                  <a:cubicBezTo>
                    <a:pt x="1566" y="348"/>
                    <a:pt x="1237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3" name="CustomShape 528"/>
            <p:cNvSpPr/>
            <p:nvPr/>
          </p:nvSpPr>
          <p:spPr>
            <a:xfrm>
              <a:off x="9587880" y="25300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59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40" y="1631"/>
                    <a:pt x="1632" y="1272"/>
                    <a:pt x="1632" y="816"/>
                  </a:cubicBezTo>
                  <a:cubicBezTo>
                    <a:pt x="1632" y="392"/>
                    <a:pt x="1240" y="33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4" name="CustomShape 529"/>
            <p:cNvSpPr/>
            <p:nvPr/>
          </p:nvSpPr>
          <p:spPr>
            <a:xfrm>
              <a:off x="9498600" y="257148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1"/>
                  </a:moveTo>
                  <a:cubicBezTo>
                    <a:pt x="360" y="1"/>
                    <a:pt x="1" y="360"/>
                    <a:pt x="1" y="816"/>
                  </a:cubicBezTo>
                  <a:cubicBezTo>
                    <a:pt x="1" y="1241"/>
                    <a:pt x="360" y="1632"/>
                    <a:pt x="816" y="1632"/>
                  </a:cubicBezTo>
                  <a:cubicBezTo>
                    <a:pt x="1273" y="1632"/>
                    <a:pt x="1632" y="1241"/>
                    <a:pt x="1632" y="816"/>
                  </a:cubicBezTo>
                  <a:cubicBezTo>
                    <a:pt x="1632" y="360"/>
                    <a:pt x="1273" y="1"/>
                    <a:pt x="81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5" name="CustomShape 530"/>
            <p:cNvSpPr/>
            <p:nvPr/>
          </p:nvSpPr>
          <p:spPr>
            <a:xfrm>
              <a:off x="9407160" y="260676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6" y="1"/>
                    <a:pt x="0" y="327"/>
                    <a:pt x="0" y="751"/>
                  </a:cubicBezTo>
                  <a:cubicBezTo>
                    <a:pt x="0" y="1143"/>
                    <a:pt x="326" y="1469"/>
                    <a:pt x="718" y="1469"/>
                  </a:cubicBezTo>
                  <a:cubicBezTo>
                    <a:pt x="1142" y="1469"/>
                    <a:pt x="1468" y="1143"/>
                    <a:pt x="1468" y="751"/>
                  </a:cubicBezTo>
                  <a:cubicBezTo>
                    <a:pt x="1468" y="392"/>
                    <a:pt x="1142" y="66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6" name="CustomShape 531"/>
            <p:cNvSpPr/>
            <p:nvPr/>
          </p:nvSpPr>
          <p:spPr>
            <a:xfrm>
              <a:off x="9316800" y="263808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4">
                  <a:moveTo>
                    <a:pt x="522" y="0"/>
                  </a:moveTo>
                  <a:cubicBezTo>
                    <a:pt x="229" y="0"/>
                    <a:pt x="0" y="228"/>
                    <a:pt x="0" y="522"/>
                  </a:cubicBezTo>
                  <a:cubicBezTo>
                    <a:pt x="0" y="816"/>
                    <a:pt x="229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8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7" name="CustomShape 532"/>
            <p:cNvSpPr/>
            <p:nvPr/>
          </p:nvSpPr>
          <p:spPr>
            <a:xfrm>
              <a:off x="9225360" y="2661120"/>
              <a:ext cx="10080" cy="10440"/>
            </a:xfrm>
            <a:custGeom>
              <a:avLst/>
              <a:gdLst/>
              <a:ahLst/>
              <a:rect l="l" t="t" r="r" b="b"/>
              <a:pathLst>
                <a:path w="556" h="588">
                  <a:moveTo>
                    <a:pt x="262" y="1"/>
                  </a:moveTo>
                  <a:cubicBezTo>
                    <a:pt x="99" y="1"/>
                    <a:pt x="1" y="131"/>
                    <a:pt x="1" y="294"/>
                  </a:cubicBezTo>
                  <a:cubicBezTo>
                    <a:pt x="1" y="457"/>
                    <a:pt x="99" y="588"/>
                    <a:pt x="262" y="588"/>
                  </a:cubicBezTo>
                  <a:cubicBezTo>
                    <a:pt x="425" y="588"/>
                    <a:pt x="555" y="457"/>
                    <a:pt x="555" y="294"/>
                  </a:cubicBezTo>
                  <a:cubicBezTo>
                    <a:pt x="555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8" name="CustomShape 533"/>
            <p:cNvSpPr/>
            <p:nvPr/>
          </p:nvSpPr>
          <p:spPr>
            <a:xfrm>
              <a:off x="9129960" y="2675520"/>
              <a:ext cx="3960" cy="4320"/>
            </a:xfrm>
            <a:custGeom>
              <a:avLst/>
              <a:gdLst/>
              <a:ahLst/>
              <a:rect l="l" t="t" r="r" b="b"/>
              <a:pathLst>
                <a:path w="230" h="262">
                  <a:moveTo>
                    <a:pt x="131" y="1"/>
                  </a:moveTo>
                  <a:cubicBezTo>
                    <a:pt x="33" y="1"/>
                    <a:pt x="1" y="33"/>
                    <a:pt x="1" y="131"/>
                  </a:cubicBezTo>
                  <a:cubicBezTo>
                    <a:pt x="1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98"/>
                    <a:pt x="196" y="33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9" name="CustomShape 534"/>
            <p:cNvSpPr/>
            <p:nvPr/>
          </p:nvSpPr>
          <p:spPr>
            <a:xfrm>
              <a:off x="9033480" y="268092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cubicBezTo>
                    <a:pt x="1" y="33"/>
                    <a:pt x="1" y="65"/>
                    <a:pt x="33" y="65"/>
                  </a:cubicBezTo>
                  <a:cubicBezTo>
                    <a:pt x="33" y="65"/>
                    <a:pt x="98" y="65"/>
                    <a:pt x="98" y="33"/>
                  </a:cubicBezTo>
                  <a:cubicBezTo>
                    <a:pt x="98" y="33"/>
                    <a:pt x="98" y="0"/>
                    <a:pt x="3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0" name="CustomShape 535"/>
            <p:cNvSpPr/>
            <p:nvPr/>
          </p:nvSpPr>
          <p:spPr>
            <a:xfrm>
              <a:off x="8935560" y="2677320"/>
              <a:ext cx="720" cy="720"/>
            </a:xfrm>
            <a:custGeom>
              <a:avLst/>
              <a:gdLst/>
              <a:ahLst/>
              <a:rect l="l" t="t" r="r" b="b"/>
              <a:pathLst>
                <a:path w="66" h="66">
                  <a:moveTo>
                    <a:pt x="33" y="0"/>
                  </a:moveTo>
                  <a:cubicBezTo>
                    <a:pt x="33" y="0"/>
                    <a:pt x="0" y="0"/>
                    <a:pt x="0" y="33"/>
                  </a:cubicBezTo>
                  <a:cubicBezTo>
                    <a:pt x="0" y="33"/>
                    <a:pt x="0" y="66"/>
                    <a:pt x="33" y="66"/>
                  </a:cubicBezTo>
                  <a:cubicBezTo>
                    <a:pt x="33" y="66"/>
                    <a:pt x="65" y="66"/>
                    <a:pt x="65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1" name="CustomShape 536"/>
            <p:cNvSpPr/>
            <p:nvPr/>
          </p:nvSpPr>
          <p:spPr>
            <a:xfrm>
              <a:off x="8836560" y="26650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0" y="33"/>
                    <a:pt x="0" y="65"/>
                  </a:cubicBezTo>
                  <a:cubicBezTo>
                    <a:pt x="0" y="98"/>
                    <a:pt x="33" y="163"/>
                    <a:pt x="66" y="163"/>
                  </a:cubicBezTo>
                  <a:cubicBezTo>
                    <a:pt x="131" y="163"/>
                    <a:pt x="164" y="98"/>
                    <a:pt x="164" y="65"/>
                  </a:cubicBezTo>
                  <a:cubicBezTo>
                    <a:pt x="164" y="33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2" name="CustomShape 537"/>
            <p:cNvSpPr/>
            <p:nvPr/>
          </p:nvSpPr>
          <p:spPr>
            <a:xfrm>
              <a:off x="8740080" y="26460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0" y="65"/>
                    <a:pt x="0" y="98"/>
                  </a:cubicBezTo>
                  <a:cubicBezTo>
                    <a:pt x="0" y="131"/>
                    <a:pt x="33" y="163"/>
                    <a:pt x="66" y="163"/>
                  </a:cubicBezTo>
                  <a:cubicBezTo>
                    <a:pt x="131" y="163"/>
                    <a:pt x="163" y="131"/>
                    <a:pt x="163" y="98"/>
                  </a:cubicBezTo>
                  <a:cubicBezTo>
                    <a:pt x="163" y="65"/>
                    <a:pt x="131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3" name="CustomShape 538"/>
            <p:cNvSpPr/>
            <p:nvPr/>
          </p:nvSpPr>
          <p:spPr>
            <a:xfrm>
              <a:off x="8645760" y="26186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98"/>
                  </a:cubicBezTo>
                  <a:cubicBezTo>
                    <a:pt x="1" y="131"/>
                    <a:pt x="33" y="163"/>
                    <a:pt x="66" y="163"/>
                  </a:cubicBezTo>
                  <a:cubicBezTo>
                    <a:pt x="98" y="163"/>
                    <a:pt x="164" y="131"/>
                    <a:pt x="164" y="98"/>
                  </a:cubicBezTo>
                  <a:cubicBezTo>
                    <a:pt x="164" y="66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4" name="CustomShape 539"/>
            <p:cNvSpPr/>
            <p:nvPr/>
          </p:nvSpPr>
          <p:spPr>
            <a:xfrm>
              <a:off x="8553240" y="258480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9" y="1"/>
                  </a:moveTo>
                  <a:cubicBezTo>
                    <a:pt x="33" y="1"/>
                    <a:pt x="1" y="33"/>
                    <a:pt x="1" y="98"/>
                  </a:cubicBezTo>
                  <a:cubicBezTo>
                    <a:pt x="1" y="131"/>
                    <a:pt x="33" y="164"/>
                    <a:pt x="99" y="164"/>
                  </a:cubicBezTo>
                  <a:cubicBezTo>
                    <a:pt x="131" y="164"/>
                    <a:pt x="164" y="131"/>
                    <a:pt x="164" y="98"/>
                  </a:cubicBezTo>
                  <a:cubicBezTo>
                    <a:pt x="164" y="33"/>
                    <a:pt x="131" y="1"/>
                    <a:pt x="9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5" name="CustomShape 540"/>
            <p:cNvSpPr/>
            <p:nvPr/>
          </p:nvSpPr>
          <p:spPr>
            <a:xfrm>
              <a:off x="8462880" y="254304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33" y="1"/>
                    <a:pt x="1" y="66"/>
                    <a:pt x="1" y="131"/>
                  </a:cubicBezTo>
                  <a:cubicBezTo>
                    <a:pt x="1" y="229"/>
                    <a:pt x="33" y="262"/>
                    <a:pt x="131" y="262"/>
                  </a:cubicBezTo>
                  <a:cubicBezTo>
                    <a:pt x="197" y="262"/>
                    <a:pt x="262" y="229"/>
                    <a:pt x="262" y="131"/>
                  </a:cubicBezTo>
                  <a:cubicBezTo>
                    <a:pt x="262" y="6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6" name="CustomShape 541"/>
            <p:cNvSpPr/>
            <p:nvPr/>
          </p:nvSpPr>
          <p:spPr>
            <a:xfrm>
              <a:off x="8375760" y="249444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7">
                  <a:moveTo>
                    <a:pt x="164" y="1"/>
                  </a:moveTo>
                  <a:cubicBezTo>
                    <a:pt x="98" y="1"/>
                    <a:pt x="1" y="98"/>
                    <a:pt x="1" y="164"/>
                  </a:cubicBezTo>
                  <a:cubicBezTo>
                    <a:pt x="1" y="262"/>
                    <a:pt x="98" y="327"/>
                    <a:pt x="164" y="327"/>
                  </a:cubicBezTo>
                  <a:cubicBezTo>
                    <a:pt x="261" y="327"/>
                    <a:pt x="327" y="262"/>
                    <a:pt x="327" y="164"/>
                  </a:cubicBezTo>
                  <a:cubicBezTo>
                    <a:pt x="327" y="98"/>
                    <a:pt x="294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7" name="CustomShape 542"/>
            <p:cNvSpPr/>
            <p:nvPr/>
          </p:nvSpPr>
          <p:spPr>
            <a:xfrm>
              <a:off x="8295120" y="2439360"/>
              <a:ext cx="6480" cy="5760"/>
            </a:xfrm>
            <a:custGeom>
              <a:avLst/>
              <a:gdLst/>
              <a:ahLst/>
              <a:rect l="l" t="t" r="r" b="b"/>
              <a:pathLst>
                <a:path w="360" h="327">
                  <a:moveTo>
                    <a:pt x="196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29"/>
                    <a:pt x="98" y="326"/>
                    <a:pt x="196" y="326"/>
                  </a:cubicBezTo>
                  <a:cubicBezTo>
                    <a:pt x="261" y="326"/>
                    <a:pt x="359" y="229"/>
                    <a:pt x="359" y="163"/>
                  </a:cubicBezTo>
                  <a:cubicBezTo>
                    <a:pt x="359" y="65"/>
                    <a:pt x="26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8" name="CustomShape 543"/>
            <p:cNvSpPr/>
            <p:nvPr/>
          </p:nvSpPr>
          <p:spPr>
            <a:xfrm>
              <a:off x="8217720" y="2377080"/>
              <a:ext cx="6840" cy="7560"/>
            </a:xfrm>
            <a:custGeom>
              <a:avLst/>
              <a:gdLst/>
              <a:ahLst/>
              <a:rect l="l" t="t" r="r" b="b"/>
              <a:pathLst>
                <a:path w="392" h="425">
                  <a:moveTo>
                    <a:pt x="196" y="0"/>
                  </a:moveTo>
                  <a:cubicBezTo>
                    <a:pt x="65" y="0"/>
                    <a:pt x="0" y="98"/>
                    <a:pt x="0" y="229"/>
                  </a:cubicBezTo>
                  <a:cubicBezTo>
                    <a:pt x="0" y="327"/>
                    <a:pt x="65" y="424"/>
                    <a:pt x="196" y="424"/>
                  </a:cubicBezTo>
                  <a:cubicBezTo>
                    <a:pt x="326" y="424"/>
                    <a:pt x="392" y="327"/>
                    <a:pt x="392" y="229"/>
                  </a:cubicBezTo>
                  <a:cubicBezTo>
                    <a:pt x="392" y="98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9" name="CustomShape 544"/>
            <p:cNvSpPr/>
            <p:nvPr/>
          </p:nvSpPr>
          <p:spPr>
            <a:xfrm>
              <a:off x="8144640" y="23101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28" y="1"/>
                  </a:moveTo>
                  <a:cubicBezTo>
                    <a:pt x="98" y="1"/>
                    <a:pt x="0" y="131"/>
                    <a:pt x="0" y="262"/>
                  </a:cubicBezTo>
                  <a:cubicBezTo>
                    <a:pt x="0" y="359"/>
                    <a:pt x="98" y="490"/>
                    <a:pt x="228" y="490"/>
                  </a:cubicBezTo>
                  <a:cubicBezTo>
                    <a:pt x="359" y="490"/>
                    <a:pt x="489" y="359"/>
                    <a:pt x="489" y="262"/>
                  </a:cubicBezTo>
                  <a:cubicBezTo>
                    <a:pt x="489" y="131"/>
                    <a:pt x="359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0" name="CustomShape 545"/>
            <p:cNvSpPr/>
            <p:nvPr/>
          </p:nvSpPr>
          <p:spPr>
            <a:xfrm>
              <a:off x="8076240" y="223704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57"/>
                    <a:pt x="131" y="555"/>
                    <a:pt x="294" y="555"/>
                  </a:cubicBezTo>
                  <a:cubicBezTo>
                    <a:pt x="457" y="555"/>
                    <a:pt x="587" y="457"/>
                    <a:pt x="587" y="294"/>
                  </a:cubicBezTo>
                  <a:cubicBezTo>
                    <a:pt x="587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1" name="CustomShape 546"/>
            <p:cNvSpPr/>
            <p:nvPr/>
          </p:nvSpPr>
          <p:spPr>
            <a:xfrm>
              <a:off x="8015400" y="215928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7" y="1"/>
                  </a:moveTo>
                  <a:cubicBezTo>
                    <a:pt x="164" y="1"/>
                    <a:pt x="0" y="164"/>
                    <a:pt x="0" y="327"/>
                  </a:cubicBezTo>
                  <a:cubicBezTo>
                    <a:pt x="0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64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2" name="CustomShape 547"/>
            <p:cNvSpPr/>
            <p:nvPr/>
          </p:nvSpPr>
          <p:spPr>
            <a:xfrm>
              <a:off x="7959240" y="2077200"/>
              <a:ext cx="13680" cy="12960"/>
            </a:xfrm>
            <a:custGeom>
              <a:avLst/>
              <a:gdLst/>
              <a:ahLst/>
              <a:rect l="l" t="t" r="r" b="b"/>
              <a:pathLst>
                <a:path w="752" h="718">
                  <a:moveTo>
                    <a:pt x="392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92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3" name="CustomShape 548"/>
            <p:cNvSpPr/>
            <p:nvPr/>
          </p:nvSpPr>
          <p:spPr>
            <a:xfrm>
              <a:off x="7910280" y="199008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425" y="0"/>
                  </a:moveTo>
                  <a:cubicBezTo>
                    <a:pt x="196" y="0"/>
                    <a:pt x="1" y="163"/>
                    <a:pt x="1" y="424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2"/>
                    <a:pt x="816" y="424"/>
                  </a:cubicBezTo>
                  <a:cubicBezTo>
                    <a:pt x="816" y="196"/>
                    <a:pt x="653" y="0"/>
                    <a:pt x="42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4" name="CustomShape 549"/>
            <p:cNvSpPr/>
            <p:nvPr/>
          </p:nvSpPr>
          <p:spPr>
            <a:xfrm>
              <a:off x="7868160" y="190008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5">
                  <a:moveTo>
                    <a:pt x="457" y="1"/>
                  </a:moveTo>
                  <a:cubicBezTo>
                    <a:pt x="196" y="1"/>
                    <a:pt x="0" y="229"/>
                    <a:pt x="0" y="457"/>
                  </a:cubicBezTo>
                  <a:cubicBezTo>
                    <a:pt x="0" y="718"/>
                    <a:pt x="196" y="914"/>
                    <a:pt x="457" y="914"/>
                  </a:cubicBezTo>
                  <a:cubicBezTo>
                    <a:pt x="685" y="914"/>
                    <a:pt x="914" y="718"/>
                    <a:pt x="914" y="457"/>
                  </a:cubicBezTo>
                  <a:cubicBezTo>
                    <a:pt x="914" y="229"/>
                    <a:pt x="685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5" name="CustomShape 550"/>
            <p:cNvSpPr/>
            <p:nvPr/>
          </p:nvSpPr>
          <p:spPr>
            <a:xfrm>
              <a:off x="7833600" y="1807560"/>
              <a:ext cx="17640" cy="17280"/>
            </a:xfrm>
            <a:custGeom>
              <a:avLst/>
              <a:gdLst/>
              <a:ahLst/>
              <a:rect l="l" t="t" r="r" b="b"/>
              <a:pathLst>
                <a:path w="980" h="947">
                  <a:moveTo>
                    <a:pt x="490" y="1"/>
                  </a:moveTo>
                  <a:cubicBezTo>
                    <a:pt x="197" y="1"/>
                    <a:pt x="1" y="197"/>
                    <a:pt x="1" y="458"/>
                  </a:cubicBezTo>
                  <a:cubicBezTo>
                    <a:pt x="1" y="751"/>
                    <a:pt x="197" y="947"/>
                    <a:pt x="490" y="947"/>
                  </a:cubicBezTo>
                  <a:cubicBezTo>
                    <a:pt x="751" y="947"/>
                    <a:pt x="979" y="751"/>
                    <a:pt x="979" y="458"/>
                  </a:cubicBezTo>
                  <a:cubicBezTo>
                    <a:pt x="979" y="197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6" name="CustomShape 551"/>
            <p:cNvSpPr/>
            <p:nvPr/>
          </p:nvSpPr>
          <p:spPr>
            <a:xfrm>
              <a:off x="7806600" y="1711800"/>
              <a:ext cx="19080" cy="19080"/>
            </a:xfrm>
            <a:custGeom>
              <a:avLst/>
              <a:gdLst/>
              <a:ahLst/>
              <a:rect l="l" t="t" r="r" b="b"/>
              <a:pathLst>
                <a:path w="1044" h="1045">
                  <a:moveTo>
                    <a:pt x="522" y="0"/>
                  </a:moveTo>
                  <a:cubicBezTo>
                    <a:pt x="228" y="0"/>
                    <a:pt x="0" y="229"/>
                    <a:pt x="0" y="522"/>
                  </a:cubicBezTo>
                  <a:cubicBezTo>
                    <a:pt x="0" y="816"/>
                    <a:pt x="228" y="1044"/>
                    <a:pt x="522" y="1044"/>
                  </a:cubicBezTo>
                  <a:cubicBezTo>
                    <a:pt x="816" y="1044"/>
                    <a:pt x="1044" y="816"/>
                    <a:pt x="1044" y="522"/>
                  </a:cubicBezTo>
                  <a:cubicBezTo>
                    <a:pt x="1044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7" name="CustomShape 552"/>
            <p:cNvSpPr/>
            <p:nvPr/>
          </p:nvSpPr>
          <p:spPr>
            <a:xfrm>
              <a:off x="7785720" y="16149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5">
                  <a:moveTo>
                    <a:pt x="610" y="0"/>
                  </a:moveTo>
                  <a:cubicBezTo>
                    <a:pt x="592" y="0"/>
                    <a:pt x="574" y="1"/>
                    <a:pt x="555" y="3"/>
                  </a:cubicBezTo>
                  <a:cubicBezTo>
                    <a:pt x="229" y="3"/>
                    <a:pt x="1" y="231"/>
                    <a:pt x="1" y="558"/>
                  </a:cubicBezTo>
                  <a:cubicBezTo>
                    <a:pt x="1" y="884"/>
                    <a:pt x="229" y="1145"/>
                    <a:pt x="555" y="1145"/>
                  </a:cubicBezTo>
                  <a:cubicBezTo>
                    <a:pt x="882" y="1145"/>
                    <a:pt x="1143" y="884"/>
                    <a:pt x="1143" y="558"/>
                  </a:cubicBezTo>
                  <a:cubicBezTo>
                    <a:pt x="1143" y="250"/>
                    <a:pt x="910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8" name="CustomShape 553"/>
            <p:cNvSpPr/>
            <p:nvPr/>
          </p:nvSpPr>
          <p:spPr>
            <a:xfrm>
              <a:off x="7773840" y="1515960"/>
              <a:ext cx="21960" cy="22680"/>
            </a:xfrm>
            <a:custGeom>
              <a:avLst/>
              <a:gdLst/>
              <a:ahLst/>
              <a:rect l="l" t="t" r="r" b="b"/>
              <a:pathLst>
                <a:path w="1208" h="1240">
                  <a:moveTo>
                    <a:pt x="620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40"/>
                    <a:pt x="620" y="1240"/>
                  </a:cubicBezTo>
                  <a:cubicBezTo>
                    <a:pt x="947" y="1240"/>
                    <a:pt x="1207" y="946"/>
                    <a:pt x="1207" y="620"/>
                  </a:cubicBezTo>
                  <a:cubicBezTo>
                    <a:pt x="1207" y="294"/>
                    <a:pt x="947" y="0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9" name="CustomShape 554"/>
            <p:cNvSpPr/>
            <p:nvPr/>
          </p:nvSpPr>
          <p:spPr>
            <a:xfrm>
              <a:off x="7768800" y="141696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1"/>
                  </a:moveTo>
                  <a:cubicBezTo>
                    <a:pt x="294" y="1"/>
                    <a:pt x="1" y="294"/>
                    <a:pt x="1" y="653"/>
                  </a:cubicBezTo>
                  <a:cubicBezTo>
                    <a:pt x="1" y="1045"/>
                    <a:pt x="294" y="1306"/>
                    <a:pt x="653" y="1306"/>
                  </a:cubicBezTo>
                  <a:cubicBezTo>
                    <a:pt x="1044" y="1306"/>
                    <a:pt x="1305" y="1045"/>
                    <a:pt x="1305" y="653"/>
                  </a:cubicBezTo>
                  <a:cubicBezTo>
                    <a:pt x="1305" y="294"/>
                    <a:pt x="1044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0" name="CustomShape 555"/>
            <p:cNvSpPr/>
            <p:nvPr/>
          </p:nvSpPr>
          <p:spPr>
            <a:xfrm>
              <a:off x="7772040" y="131832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9">
                  <a:moveTo>
                    <a:pt x="810" y="0"/>
                  </a:moveTo>
                  <a:cubicBezTo>
                    <a:pt x="780" y="0"/>
                    <a:pt x="749" y="3"/>
                    <a:pt x="718" y="9"/>
                  </a:cubicBezTo>
                  <a:cubicBezTo>
                    <a:pt x="327" y="9"/>
                    <a:pt x="1" y="335"/>
                    <a:pt x="1" y="694"/>
                  </a:cubicBezTo>
                  <a:cubicBezTo>
                    <a:pt x="1" y="1053"/>
                    <a:pt x="294" y="1379"/>
                    <a:pt x="718" y="1379"/>
                  </a:cubicBezTo>
                  <a:cubicBezTo>
                    <a:pt x="1077" y="1379"/>
                    <a:pt x="1403" y="1085"/>
                    <a:pt x="1403" y="694"/>
                  </a:cubicBezTo>
                  <a:cubicBezTo>
                    <a:pt x="1403" y="306"/>
                    <a:pt x="1131" y="0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1" name="CustomShape 556"/>
            <p:cNvSpPr/>
            <p:nvPr/>
          </p:nvSpPr>
          <p:spPr>
            <a:xfrm>
              <a:off x="7782840" y="1219680"/>
              <a:ext cx="27000" cy="26640"/>
            </a:xfrm>
            <a:custGeom>
              <a:avLst/>
              <a:gdLst/>
              <a:ahLst/>
              <a:rect l="l" t="t" r="r" b="b"/>
              <a:pathLst>
                <a:path w="1469" h="1468">
                  <a:moveTo>
                    <a:pt x="718" y="0"/>
                  </a:moveTo>
                  <a:cubicBezTo>
                    <a:pt x="327" y="0"/>
                    <a:pt x="1" y="326"/>
                    <a:pt x="1" y="718"/>
                  </a:cubicBezTo>
                  <a:cubicBezTo>
                    <a:pt x="1" y="1142"/>
                    <a:pt x="327" y="1468"/>
                    <a:pt x="718" y="1468"/>
                  </a:cubicBezTo>
                  <a:cubicBezTo>
                    <a:pt x="1143" y="1468"/>
                    <a:pt x="1469" y="1142"/>
                    <a:pt x="1469" y="718"/>
                  </a:cubicBezTo>
                  <a:cubicBezTo>
                    <a:pt x="1469" y="326"/>
                    <a:pt x="1143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2" name="CustomShape 557"/>
            <p:cNvSpPr/>
            <p:nvPr/>
          </p:nvSpPr>
          <p:spPr>
            <a:xfrm>
              <a:off x="7801560" y="1122480"/>
              <a:ext cx="28800" cy="28080"/>
            </a:xfrm>
            <a:custGeom>
              <a:avLst/>
              <a:gdLst/>
              <a:ahLst/>
              <a:rect l="l" t="t" r="r" b="b"/>
              <a:pathLst>
                <a:path w="1566" h="1534">
                  <a:moveTo>
                    <a:pt x="783" y="0"/>
                  </a:moveTo>
                  <a:cubicBezTo>
                    <a:pt x="359" y="0"/>
                    <a:pt x="0" y="326"/>
                    <a:pt x="0" y="751"/>
                  </a:cubicBezTo>
                  <a:cubicBezTo>
                    <a:pt x="0" y="1175"/>
                    <a:pt x="326" y="1533"/>
                    <a:pt x="783" y="1533"/>
                  </a:cubicBezTo>
                  <a:cubicBezTo>
                    <a:pt x="1174" y="1533"/>
                    <a:pt x="1566" y="1207"/>
                    <a:pt x="1566" y="751"/>
                  </a:cubicBezTo>
                  <a:cubicBezTo>
                    <a:pt x="1566" y="359"/>
                    <a:pt x="1174" y="0"/>
                    <a:pt x="78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3" name="CustomShape 558"/>
            <p:cNvSpPr/>
            <p:nvPr/>
          </p:nvSpPr>
          <p:spPr>
            <a:xfrm>
              <a:off x="7827480" y="102672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60" y="0"/>
                    <a:pt x="1" y="359"/>
                    <a:pt x="1" y="816"/>
                  </a:cubicBezTo>
                  <a:cubicBezTo>
                    <a:pt x="1" y="1273"/>
                    <a:pt x="360" y="1631"/>
                    <a:pt x="816" y="1631"/>
                  </a:cubicBezTo>
                  <a:cubicBezTo>
                    <a:pt x="1240" y="1631"/>
                    <a:pt x="1632" y="1273"/>
                    <a:pt x="1632" y="816"/>
                  </a:cubicBezTo>
                  <a:cubicBezTo>
                    <a:pt x="1632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4" name="CustomShape 559"/>
            <p:cNvSpPr/>
            <p:nvPr/>
          </p:nvSpPr>
          <p:spPr>
            <a:xfrm>
              <a:off x="7859520" y="93312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424"/>
                    <a:pt x="1" y="914"/>
                  </a:cubicBezTo>
                  <a:cubicBezTo>
                    <a:pt x="1" y="1403"/>
                    <a:pt x="425" y="1794"/>
                    <a:pt x="914" y="1794"/>
                  </a:cubicBezTo>
                  <a:cubicBezTo>
                    <a:pt x="1403" y="1794"/>
                    <a:pt x="1795" y="1403"/>
                    <a:pt x="1795" y="914"/>
                  </a:cubicBezTo>
                  <a:cubicBezTo>
                    <a:pt x="1795" y="424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5" name="CustomShape 560"/>
            <p:cNvSpPr/>
            <p:nvPr/>
          </p:nvSpPr>
          <p:spPr>
            <a:xfrm>
              <a:off x="7900560" y="843120"/>
              <a:ext cx="34200" cy="34560"/>
            </a:xfrm>
            <a:custGeom>
              <a:avLst/>
              <a:gdLst/>
              <a:ahLst/>
              <a:rect l="l" t="t" r="r" b="b"/>
              <a:pathLst>
                <a:path w="1861" h="1893">
                  <a:moveTo>
                    <a:pt x="947" y="1"/>
                  </a:moveTo>
                  <a:cubicBezTo>
                    <a:pt x="392" y="1"/>
                    <a:pt x="1" y="425"/>
                    <a:pt x="1" y="947"/>
                  </a:cubicBezTo>
                  <a:cubicBezTo>
                    <a:pt x="1" y="1469"/>
                    <a:pt x="392" y="1893"/>
                    <a:pt x="947" y="1893"/>
                  </a:cubicBezTo>
                  <a:cubicBezTo>
                    <a:pt x="1469" y="1893"/>
                    <a:pt x="1860" y="1469"/>
                    <a:pt x="1860" y="947"/>
                  </a:cubicBezTo>
                  <a:cubicBezTo>
                    <a:pt x="1860" y="425"/>
                    <a:pt x="1469" y="1"/>
                    <a:pt x="94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6" name="CustomShape 561"/>
            <p:cNvSpPr/>
            <p:nvPr/>
          </p:nvSpPr>
          <p:spPr>
            <a:xfrm>
              <a:off x="7947720" y="757080"/>
              <a:ext cx="36360" cy="36000"/>
            </a:xfrm>
            <a:custGeom>
              <a:avLst/>
              <a:gdLst/>
              <a:ahLst/>
              <a:rect l="l" t="t" r="r" b="b"/>
              <a:pathLst>
                <a:path w="1990" h="1958">
                  <a:moveTo>
                    <a:pt x="1011" y="0"/>
                  </a:moveTo>
                  <a:cubicBezTo>
                    <a:pt x="457" y="0"/>
                    <a:pt x="0" y="424"/>
                    <a:pt x="0" y="979"/>
                  </a:cubicBezTo>
                  <a:cubicBezTo>
                    <a:pt x="0" y="1501"/>
                    <a:pt x="457" y="1957"/>
                    <a:pt x="1011" y="1957"/>
                  </a:cubicBezTo>
                  <a:cubicBezTo>
                    <a:pt x="1533" y="1957"/>
                    <a:pt x="1990" y="1501"/>
                    <a:pt x="1990" y="979"/>
                  </a:cubicBezTo>
                  <a:cubicBezTo>
                    <a:pt x="1990" y="424"/>
                    <a:pt x="1533" y="0"/>
                    <a:pt x="101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7" name="CustomShape 562"/>
            <p:cNvSpPr/>
            <p:nvPr/>
          </p:nvSpPr>
          <p:spPr>
            <a:xfrm>
              <a:off x="8001360" y="674280"/>
              <a:ext cx="37800" cy="37800"/>
            </a:xfrm>
            <a:custGeom>
              <a:avLst/>
              <a:gdLst/>
              <a:ahLst/>
              <a:rect l="l" t="t" r="r" b="b"/>
              <a:pathLst>
                <a:path w="2056" h="2058">
                  <a:moveTo>
                    <a:pt x="1096" y="1"/>
                  </a:moveTo>
                  <a:cubicBezTo>
                    <a:pt x="1079" y="1"/>
                    <a:pt x="1062" y="1"/>
                    <a:pt x="1044" y="2"/>
                  </a:cubicBezTo>
                  <a:cubicBezTo>
                    <a:pt x="457" y="2"/>
                    <a:pt x="0" y="459"/>
                    <a:pt x="0" y="1046"/>
                  </a:cubicBezTo>
                  <a:cubicBezTo>
                    <a:pt x="0" y="1601"/>
                    <a:pt x="457" y="2057"/>
                    <a:pt x="1044" y="2057"/>
                  </a:cubicBezTo>
                  <a:cubicBezTo>
                    <a:pt x="1599" y="2057"/>
                    <a:pt x="2055" y="1601"/>
                    <a:pt x="2055" y="1046"/>
                  </a:cubicBezTo>
                  <a:cubicBezTo>
                    <a:pt x="2055" y="478"/>
                    <a:pt x="1627" y="1"/>
                    <a:pt x="10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8" name="CustomShape 563"/>
            <p:cNvSpPr/>
            <p:nvPr/>
          </p:nvSpPr>
          <p:spPr>
            <a:xfrm>
              <a:off x="8061840" y="59580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2">
                  <a:moveTo>
                    <a:pt x="1077" y="1"/>
                  </a:moveTo>
                  <a:cubicBezTo>
                    <a:pt x="490" y="1"/>
                    <a:pt x="0" y="490"/>
                    <a:pt x="0" y="1077"/>
                  </a:cubicBezTo>
                  <a:cubicBezTo>
                    <a:pt x="0" y="1632"/>
                    <a:pt x="490" y="2121"/>
                    <a:pt x="1077" y="2121"/>
                  </a:cubicBezTo>
                  <a:cubicBezTo>
                    <a:pt x="1631" y="2121"/>
                    <a:pt x="2120" y="1632"/>
                    <a:pt x="2120" y="1077"/>
                  </a:cubicBezTo>
                  <a:cubicBezTo>
                    <a:pt x="2120" y="490"/>
                    <a:pt x="1631" y="1"/>
                    <a:pt x="107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9" name="CustomShape 564"/>
            <p:cNvSpPr/>
            <p:nvPr/>
          </p:nvSpPr>
          <p:spPr>
            <a:xfrm>
              <a:off x="8127720" y="523080"/>
              <a:ext cx="39960" cy="40680"/>
            </a:xfrm>
            <a:custGeom>
              <a:avLst/>
              <a:gdLst/>
              <a:ahLst/>
              <a:rect l="l" t="t" r="r" b="b"/>
              <a:pathLst>
                <a:path w="2187" h="2219">
                  <a:moveTo>
                    <a:pt x="1110" y="0"/>
                  </a:moveTo>
                  <a:cubicBezTo>
                    <a:pt x="490" y="0"/>
                    <a:pt x="1" y="490"/>
                    <a:pt x="1" y="1109"/>
                  </a:cubicBezTo>
                  <a:cubicBezTo>
                    <a:pt x="1" y="1729"/>
                    <a:pt x="490" y="2219"/>
                    <a:pt x="1110" y="2219"/>
                  </a:cubicBezTo>
                  <a:cubicBezTo>
                    <a:pt x="1697" y="2219"/>
                    <a:pt x="2186" y="1729"/>
                    <a:pt x="2186" y="1109"/>
                  </a:cubicBezTo>
                  <a:cubicBezTo>
                    <a:pt x="2186" y="490"/>
                    <a:pt x="1697" y="0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0" name="CustomShape 565"/>
            <p:cNvSpPr/>
            <p:nvPr/>
          </p:nvSpPr>
          <p:spPr>
            <a:xfrm>
              <a:off x="8199720" y="45576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490" y="1"/>
                    <a:pt x="1" y="523"/>
                    <a:pt x="1" y="1143"/>
                  </a:cubicBezTo>
                  <a:cubicBezTo>
                    <a:pt x="1" y="1795"/>
                    <a:pt x="522" y="2284"/>
                    <a:pt x="1142" y="2284"/>
                  </a:cubicBezTo>
                  <a:cubicBezTo>
                    <a:pt x="1795" y="2284"/>
                    <a:pt x="2284" y="1762"/>
                    <a:pt x="2284" y="1143"/>
                  </a:cubicBezTo>
                  <a:cubicBezTo>
                    <a:pt x="2284" y="523"/>
                    <a:pt x="1762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1" name="CustomShape 566"/>
            <p:cNvSpPr/>
            <p:nvPr/>
          </p:nvSpPr>
          <p:spPr>
            <a:xfrm>
              <a:off x="8276400" y="394560"/>
              <a:ext cx="41760" cy="41760"/>
            </a:xfrm>
            <a:custGeom>
              <a:avLst/>
              <a:gdLst/>
              <a:ahLst/>
              <a:rect l="l" t="t" r="r" b="b"/>
              <a:pathLst>
                <a:path w="2284" h="2284">
                  <a:moveTo>
                    <a:pt x="1142" y="0"/>
                  </a:moveTo>
                  <a:cubicBezTo>
                    <a:pt x="555" y="0"/>
                    <a:pt x="0" y="522"/>
                    <a:pt x="0" y="1142"/>
                  </a:cubicBezTo>
                  <a:cubicBezTo>
                    <a:pt x="0" y="1729"/>
                    <a:pt x="555" y="2284"/>
                    <a:pt x="1142" y="2284"/>
                  </a:cubicBezTo>
                  <a:cubicBezTo>
                    <a:pt x="1762" y="2284"/>
                    <a:pt x="2284" y="1729"/>
                    <a:pt x="2284" y="1142"/>
                  </a:cubicBezTo>
                  <a:cubicBezTo>
                    <a:pt x="2284" y="522"/>
                    <a:pt x="1762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2" name="CustomShape 567"/>
            <p:cNvSpPr/>
            <p:nvPr/>
          </p:nvSpPr>
          <p:spPr>
            <a:xfrm>
              <a:off x="8357760" y="34020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3" y="1"/>
                  </a:moveTo>
                  <a:cubicBezTo>
                    <a:pt x="555" y="1"/>
                    <a:pt x="1" y="490"/>
                    <a:pt x="1" y="1142"/>
                  </a:cubicBezTo>
                  <a:cubicBezTo>
                    <a:pt x="1" y="1729"/>
                    <a:pt x="490" y="2284"/>
                    <a:pt x="1143" y="2284"/>
                  </a:cubicBezTo>
                  <a:cubicBezTo>
                    <a:pt x="1762" y="2284"/>
                    <a:pt x="2284" y="1762"/>
                    <a:pt x="2284" y="1142"/>
                  </a:cubicBezTo>
                  <a:cubicBezTo>
                    <a:pt x="2284" y="490"/>
                    <a:pt x="1795" y="1"/>
                    <a:pt x="114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3" name="CustomShape 568"/>
            <p:cNvSpPr/>
            <p:nvPr/>
          </p:nvSpPr>
          <p:spPr>
            <a:xfrm>
              <a:off x="8444160" y="291960"/>
              <a:ext cx="41760" cy="42120"/>
            </a:xfrm>
            <a:custGeom>
              <a:avLst/>
              <a:gdLst/>
              <a:ahLst/>
              <a:rect l="l" t="t" r="r" b="b"/>
              <a:pathLst>
                <a:path w="2284" h="2285">
                  <a:moveTo>
                    <a:pt x="1142" y="1"/>
                  </a:moveTo>
                  <a:cubicBezTo>
                    <a:pt x="522" y="1"/>
                    <a:pt x="1" y="523"/>
                    <a:pt x="1" y="1143"/>
                  </a:cubicBezTo>
                  <a:cubicBezTo>
                    <a:pt x="1" y="1730"/>
                    <a:pt x="490" y="2284"/>
                    <a:pt x="1142" y="2284"/>
                  </a:cubicBezTo>
                  <a:cubicBezTo>
                    <a:pt x="1762" y="2284"/>
                    <a:pt x="2284" y="1795"/>
                    <a:pt x="2284" y="1143"/>
                  </a:cubicBezTo>
                  <a:cubicBezTo>
                    <a:pt x="2284" y="490"/>
                    <a:pt x="1795" y="1"/>
                    <a:pt x="114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4" name="CustomShape 569"/>
            <p:cNvSpPr/>
            <p:nvPr/>
          </p:nvSpPr>
          <p:spPr>
            <a:xfrm>
              <a:off x="8532720" y="250200"/>
              <a:ext cx="42120" cy="41760"/>
            </a:xfrm>
            <a:custGeom>
              <a:avLst/>
              <a:gdLst/>
              <a:ahLst/>
              <a:rect l="l" t="t" r="r" b="b"/>
              <a:pathLst>
                <a:path w="2285" h="2284">
                  <a:moveTo>
                    <a:pt x="1142" y="0"/>
                  </a:moveTo>
                  <a:cubicBezTo>
                    <a:pt x="555" y="0"/>
                    <a:pt x="1" y="490"/>
                    <a:pt x="1" y="1142"/>
                  </a:cubicBezTo>
                  <a:cubicBezTo>
                    <a:pt x="1" y="1762"/>
                    <a:pt x="490" y="2284"/>
                    <a:pt x="1142" y="2284"/>
                  </a:cubicBezTo>
                  <a:cubicBezTo>
                    <a:pt x="1762" y="2284"/>
                    <a:pt x="2284" y="1794"/>
                    <a:pt x="2284" y="1142"/>
                  </a:cubicBezTo>
                  <a:cubicBezTo>
                    <a:pt x="2284" y="522"/>
                    <a:pt x="1795" y="0"/>
                    <a:pt x="114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5" name="CustomShape 570"/>
            <p:cNvSpPr/>
            <p:nvPr/>
          </p:nvSpPr>
          <p:spPr>
            <a:xfrm>
              <a:off x="8627760" y="217800"/>
              <a:ext cx="38880" cy="38880"/>
            </a:xfrm>
            <a:custGeom>
              <a:avLst/>
              <a:gdLst/>
              <a:ahLst/>
              <a:rect l="l" t="t" r="r" b="b"/>
              <a:pathLst>
                <a:path w="2121" h="2122">
                  <a:moveTo>
                    <a:pt x="1044" y="1"/>
                  </a:moveTo>
                  <a:cubicBezTo>
                    <a:pt x="489" y="1"/>
                    <a:pt x="0" y="457"/>
                    <a:pt x="0" y="1077"/>
                  </a:cubicBezTo>
                  <a:cubicBezTo>
                    <a:pt x="0" y="1632"/>
                    <a:pt x="424" y="2121"/>
                    <a:pt x="1044" y="2121"/>
                  </a:cubicBezTo>
                  <a:cubicBezTo>
                    <a:pt x="1631" y="2121"/>
                    <a:pt x="2120" y="1664"/>
                    <a:pt x="2120" y="1077"/>
                  </a:cubicBezTo>
                  <a:cubicBezTo>
                    <a:pt x="2120" y="457"/>
                    <a:pt x="1631" y="1"/>
                    <a:pt x="104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6" name="CustomShape 571"/>
            <p:cNvSpPr/>
            <p:nvPr/>
          </p:nvSpPr>
          <p:spPr>
            <a:xfrm>
              <a:off x="8724960" y="1940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425"/>
                    <a:pt x="1" y="914"/>
                  </a:cubicBezTo>
                  <a:cubicBezTo>
                    <a:pt x="1" y="1403"/>
                    <a:pt x="392" y="1795"/>
                    <a:pt x="882" y="1795"/>
                  </a:cubicBezTo>
                  <a:cubicBezTo>
                    <a:pt x="1371" y="1795"/>
                    <a:pt x="1795" y="1403"/>
                    <a:pt x="1795" y="914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7" name="CustomShape 572"/>
            <p:cNvSpPr/>
            <p:nvPr/>
          </p:nvSpPr>
          <p:spPr>
            <a:xfrm>
              <a:off x="8824680" y="17856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4">
                  <a:moveTo>
                    <a:pt x="685" y="0"/>
                  </a:moveTo>
                  <a:cubicBezTo>
                    <a:pt x="294" y="0"/>
                    <a:pt x="0" y="327"/>
                    <a:pt x="0" y="685"/>
                  </a:cubicBezTo>
                  <a:cubicBezTo>
                    <a:pt x="0" y="1110"/>
                    <a:pt x="326" y="1403"/>
                    <a:pt x="685" y="1403"/>
                  </a:cubicBezTo>
                  <a:cubicBezTo>
                    <a:pt x="1109" y="1403"/>
                    <a:pt x="1370" y="1077"/>
                    <a:pt x="1370" y="685"/>
                  </a:cubicBezTo>
                  <a:cubicBezTo>
                    <a:pt x="1370" y="327"/>
                    <a:pt x="1109" y="33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8" name="CustomShape 573"/>
            <p:cNvSpPr/>
            <p:nvPr/>
          </p:nvSpPr>
          <p:spPr>
            <a:xfrm>
              <a:off x="8926560" y="17136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79">
                  <a:moveTo>
                    <a:pt x="490" y="0"/>
                  </a:moveTo>
                  <a:cubicBezTo>
                    <a:pt x="197" y="0"/>
                    <a:pt x="1" y="196"/>
                    <a:pt x="1" y="489"/>
                  </a:cubicBezTo>
                  <a:cubicBezTo>
                    <a:pt x="1" y="750"/>
                    <a:pt x="197" y="979"/>
                    <a:pt x="490" y="979"/>
                  </a:cubicBezTo>
                  <a:cubicBezTo>
                    <a:pt x="751" y="979"/>
                    <a:pt x="979" y="750"/>
                    <a:pt x="979" y="489"/>
                  </a:cubicBezTo>
                  <a:cubicBezTo>
                    <a:pt x="979" y="196"/>
                    <a:pt x="751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9" name="CustomShape 574"/>
            <p:cNvSpPr/>
            <p:nvPr/>
          </p:nvSpPr>
          <p:spPr>
            <a:xfrm>
              <a:off x="9026280" y="168840"/>
              <a:ext cx="14760" cy="14760"/>
            </a:xfrm>
            <a:custGeom>
              <a:avLst/>
              <a:gdLst/>
              <a:ahLst/>
              <a:rect l="l" t="t" r="r" b="b"/>
              <a:pathLst>
                <a:path w="816" h="817">
                  <a:moveTo>
                    <a:pt x="392" y="1"/>
                  </a:moveTo>
                  <a:cubicBezTo>
                    <a:pt x="163" y="1"/>
                    <a:pt x="0" y="196"/>
                    <a:pt x="0" y="392"/>
                  </a:cubicBezTo>
                  <a:cubicBezTo>
                    <a:pt x="0" y="653"/>
                    <a:pt x="196" y="816"/>
                    <a:pt x="392" y="816"/>
                  </a:cubicBezTo>
                  <a:cubicBezTo>
                    <a:pt x="653" y="816"/>
                    <a:pt x="816" y="620"/>
                    <a:pt x="816" y="392"/>
                  </a:cubicBezTo>
                  <a:cubicBezTo>
                    <a:pt x="816" y="164"/>
                    <a:pt x="653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0" name="CustomShape 575"/>
            <p:cNvSpPr/>
            <p:nvPr/>
          </p:nvSpPr>
          <p:spPr>
            <a:xfrm>
              <a:off x="9124560" y="173160"/>
              <a:ext cx="13680" cy="13680"/>
            </a:xfrm>
            <a:custGeom>
              <a:avLst/>
              <a:gdLst/>
              <a:ahLst/>
              <a:rect l="l" t="t" r="r" b="b"/>
              <a:pathLst>
                <a:path w="751" h="752">
                  <a:moveTo>
                    <a:pt x="392" y="1"/>
                  </a:moveTo>
                  <a:cubicBezTo>
                    <a:pt x="163" y="1"/>
                    <a:pt x="0" y="164"/>
                    <a:pt x="0" y="392"/>
                  </a:cubicBezTo>
                  <a:cubicBezTo>
                    <a:pt x="0" y="588"/>
                    <a:pt x="163" y="751"/>
                    <a:pt x="392" y="751"/>
                  </a:cubicBezTo>
                  <a:cubicBezTo>
                    <a:pt x="587" y="751"/>
                    <a:pt x="750" y="588"/>
                    <a:pt x="750" y="392"/>
                  </a:cubicBezTo>
                  <a:cubicBezTo>
                    <a:pt x="750" y="164"/>
                    <a:pt x="587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1" name="CustomShape 576"/>
            <p:cNvSpPr/>
            <p:nvPr/>
          </p:nvSpPr>
          <p:spPr>
            <a:xfrm>
              <a:off x="9223560" y="18504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3">
                  <a:moveTo>
                    <a:pt x="327" y="0"/>
                  </a:moveTo>
                  <a:cubicBezTo>
                    <a:pt x="164" y="0"/>
                    <a:pt x="1" y="131"/>
                    <a:pt x="1" y="326"/>
                  </a:cubicBezTo>
                  <a:cubicBezTo>
                    <a:pt x="1" y="490"/>
                    <a:pt x="131" y="653"/>
                    <a:pt x="327" y="653"/>
                  </a:cubicBezTo>
                  <a:cubicBezTo>
                    <a:pt x="490" y="653"/>
                    <a:pt x="653" y="555"/>
                    <a:pt x="653" y="326"/>
                  </a:cubicBezTo>
                  <a:cubicBezTo>
                    <a:pt x="653" y="131"/>
                    <a:pt x="490" y="0"/>
                    <a:pt x="327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2" name="CustomShape 577"/>
            <p:cNvSpPr/>
            <p:nvPr/>
          </p:nvSpPr>
          <p:spPr>
            <a:xfrm>
              <a:off x="9320760" y="20484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6">
                  <a:moveTo>
                    <a:pt x="294" y="1"/>
                  </a:moveTo>
                  <a:cubicBezTo>
                    <a:pt x="131" y="1"/>
                    <a:pt x="1" y="99"/>
                    <a:pt x="1" y="294"/>
                  </a:cubicBezTo>
                  <a:cubicBezTo>
                    <a:pt x="1" y="457"/>
                    <a:pt x="131" y="555"/>
                    <a:pt x="294" y="555"/>
                  </a:cubicBezTo>
                  <a:cubicBezTo>
                    <a:pt x="457" y="555"/>
                    <a:pt x="588" y="457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3" name="CustomShape 578"/>
            <p:cNvSpPr/>
            <p:nvPr/>
          </p:nvSpPr>
          <p:spPr>
            <a:xfrm>
              <a:off x="9416880" y="23256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5">
                  <a:moveTo>
                    <a:pt x="269" y="0"/>
                  </a:moveTo>
                  <a:cubicBezTo>
                    <a:pt x="256" y="0"/>
                    <a:pt x="242" y="2"/>
                    <a:pt x="229" y="5"/>
                  </a:cubicBezTo>
                  <a:cubicBezTo>
                    <a:pt x="131" y="5"/>
                    <a:pt x="0" y="103"/>
                    <a:pt x="0" y="266"/>
                  </a:cubicBezTo>
                  <a:cubicBezTo>
                    <a:pt x="0" y="364"/>
                    <a:pt x="98" y="495"/>
                    <a:pt x="229" y="495"/>
                  </a:cubicBezTo>
                  <a:cubicBezTo>
                    <a:pt x="359" y="495"/>
                    <a:pt x="489" y="429"/>
                    <a:pt x="489" y="266"/>
                  </a:cubicBezTo>
                  <a:cubicBezTo>
                    <a:pt x="489" y="120"/>
                    <a:pt x="385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4" name="CustomShape 579"/>
            <p:cNvSpPr/>
            <p:nvPr/>
          </p:nvSpPr>
          <p:spPr>
            <a:xfrm>
              <a:off x="9507960" y="26676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1">
                  <a:moveTo>
                    <a:pt x="262" y="1"/>
                  </a:moveTo>
                  <a:cubicBezTo>
                    <a:pt x="131" y="1"/>
                    <a:pt x="1" y="131"/>
                    <a:pt x="1" y="262"/>
                  </a:cubicBezTo>
                  <a:cubicBezTo>
                    <a:pt x="1" y="392"/>
                    <a:pt x="131" y="490"/>
                    <a:pt x="262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392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5" name="CustomShape 580"/>
            <p:cNvSpPr/>
            <p:nvPr/>
          </p:nvSpPr>
          <p:spPr>
            <a:xfrm>
              <a:off x="9598680" y="308880"/>
              <a:ext cx="7560" cy="7560"/>
            </a:xfrm>
            <a:custGeom>
              <a:avLst/>
              <a:gdLst/>
              <a:ahLst/>
              <a:rect l="l" t="t" r="r" b="b"/>
              <a:pathLst>
                <a:path w="425" h="425">
                  <a:moveTo>
                    <a:pt x="229" y="0"/>
                  </a:moveTo>
                  <a:cubicBezTo>
                    <a:pt x="99" y="0"/>
                    <a:pt x="1" y="98"/>
                    <a:pt x="1" y="229"/>
                  </a:cubicBezTo>
                  <a:cubicBezTo>
                    <a:pt x="1" y="327"/>
                    <a:pt x="99" y="424"/>
                    <a:pt x="229" y="424"/>
                  </a:cubicBezTo>
                  <a:cubicBezTo>
                    <a:pt x="327" y="424"/>
                    <a:pt x="425" y="327"/>
                    <a:pt x="425" y="229"/>
                  </a:cubicBezTo>
                  <a:cubicBezTo>
                    <a:pt x="425" y="98"/>
                    <a:pt x="294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6" name="CustomShape 581"/>
            <p:cNvSpPr/>
            <p:nvPr/>
          </p:nvSpPr>
          <p:spPr>
            <a:xfrm>
              <a:off x="9685800" y="35712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98" y="1"/>
                    <a:pt x="0" y="99"/>
                    <a:pt x="0" y="164"/>
                  </a:cubicBezTo>
                  <a:cubicBezTo>
                    <a:pt x="0" y="262"/>
                    <a:pt x="98" y="327"/>
                    <a:pt x="163" y="327"/>
                  </a:cubicBezTo>
                  <a:cubicBezTo>
                    <a:pt x="261" y="327"/>
                    <a:pt x="326" y="262"/>
                    <a:pt x="326" y="164"/>
                  </a:cubicBezTo>
                  <a:cubicBezTo>
                    <a:pt x="326" y="99"/>
                    <a:pt x="261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7" name="CustomShape 582"/>
            <p:cNvSpPr/>
            <p:nvPr/>
          </p:nvSpPr>
          <p:spPr>
            <a:xfrm>
              <a:off x="9766440" y="412560"/>
              <a:ext cx="5760" cy="5760"/>
            </a:xfrm>
            <a:custGeom>
              <a:avLst/>
              <a:gdLst/>
              <a:ahLst/>
              <a:rect l="l" t="t" r="r" b="b"/>
              <a:pathLst>
                <a:path w="327" h="328">
                  <a:moveTo>
                    <a:pt x="163" y="1"/>
                  </a:moveTo>
                  <a:cubicBezTo>
                    <a:pt x="65" y="1"/>
                    <a:pt x="0" y="66"/>
                    <a:pt x="0" y="164"/>
                  </a:cubicBezTo>
                  <a:cubicBezTo>
                    <a:pt x="0" y="229"/>
                    <a:pt x="65" y="327"/>
                    <a:pt x="163" y="327"/>
                  </a:cubicBezTo>
                  <a:cubicBezTo>
                    <a:pt x="228" y="327"/>
                    <a:pt x="326" y="229"/>
                    <a:pt x="326" y="164"/>
                  </a:cubicBezTo>
                  <a:cubicBezTo>
                    <a:pt x="326" y="66"/>
                    <a:pt x="29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8" name="CustomShape 583"/>
            <p:cNvSpPr/>
            <p:nvPr/>
          </p:nvSpPr>
          <p:spPr>
            <a:xfrm>
              <a:off x="9844920" y="474120"/>
              <a:ext cx="3960" cy="4680"/>
            </a:xfrm>
            <a:custGeom>
              <a:avLst/>
              <a:gdLst/>
              <a:ahLst/>
              <a:rect l="l" t="t" r="r" b="b"/>
              <a:pathLst>
                <a:path w="229" h="271">
                  <a:moveTo>
                    <a:pt x="163" y="1"/>
                  </a:moveTo>
                  <a:cubicBezTo>
                    <a:pt x="153" y="1"/>
                    <a:pt x="143" y="3"/>
                    <a:pt x="131" y="9"/>
                  </a:cubicBezTo>
                  <a:cubicBezTo>
                    <a:pt x="66" y="9"/>
                    <a:pt x="1" y="42"/>
                    <a:pt x="1" y="140"/>
                  </a:cubicBezTo>
                  <a:cubicBezTo>
                    <a:pt x="1" y="172"/>
                    <a:pt x="33" y="270"/>
                    <a:pt x="131" y="270"/>
                  </a:cubicBezTo>
                  <a:cubicBezTo>
                    <a:pt x="164" y="270"/>
                    <a:pt x="229" y="205"/>
                    <a:pt x="229" y="140"/>
                  </a:cubicBezTo>
                  <a:cubicBezTo>
                    <a:pt x="229" y="5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9" name="CustomShape 584"/>
            <p:cNvSpPr/>
            <p:nvPr/>
          </p:nvSpPr>
          <p:spPr>
            <a:xfrm>
              <a:off x="9916920" y="54072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62">
                  <a:moveTo>
                    <a:pt x="98" y="0"/>
                  </a:moveTo>
                  <a:cubicBezTo>
                    <a:pt x="33" y="0"/>
                    <a:pt x="0" y="33"/>
                    <a:pt x="0" y="131"/>
                  </a:cubicBezTo>
                  <a:cubicBezTo>
                    <a:pt x="0" y="196"/>
                    <a:pt x="33" y="261"/>
                    <a:pt x="98" y="261"/>
                  </a:cubicBezTo>
                  <a:cubicBezTo>
                    <a:pt x="196" y="261"/>
                    <a:pt x="229" y="196"/>
                    <a:pt x="229" y="131"/>
                  </a:cubicBezTo>
                  <a:cubicBezTo>
                    <a:pt x="229" y="33"/>
                    <a:pt x="196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0" name="CustomShape 585"/>
            <p:cNvSpPr/>
            <p:nvPr/>
          </p:nvSpPr>
          <p:spPr>
            <a:xfrm>
              <a:off x="9983880" y="61308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62">
                  <a:moveTo>
                    <a:pt x="131" y="1"/>
                  </a:moveTo>
                  <a:cubicBezTo>
                    <a:pt x="33" y="1"/>
                    <a:pt x="0" y="33"/>
                    <a:pt x="0" y="131"/>
                  </a:cubicBezTo>
                  <a:cubicBezTo>
                    <a:pt x="0" y="196"/>
                    <a:pt x="33" y="262"/>
                    <a:pt x="131" y="262"/>
                  </a:cubicBezTo>
                  <a:cubicBezTo>
                    <a:pt x="196" y="262"/>
                    <a:pt x="229" y="196"/>
                    <a:pt x="229" y="131"/>
                  </a:cubicBezTo>
                  <a:cubicBezTo>
                    <a:pt x="229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1" name="CustomShape 586"/>
            <p:cNvSpPr/>
            <p:nvPr/>
          </p:nvSpPr>
          <p:spPr>
            <a:xfrm>
              <a:off x="10045080" y="68976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0"/>
                  </a:moveTo>
                  <a:cubicBezTo>
                    <a:pt x="33" y="0"/>
                    <a:pt x="1" y="66"/>
                    <a:pt x="1" y="131"/>
                  </a:cubicBezTo>
                  <a:cubicBezTo>
                    <a:pt x="1" y="229"/>
                    <a:pt x="33" y="261"/>
                    <a:pt x="131" y="261"/>
                  </a:cubicBezTo>
                  <a:cubicBezTo>
                    <a:pt x="197" y="261"/>
                    <a:pt x="262" y="229"/>
                    <a:pt x="262" y="131"/>
                  </a:cubicBezTo>
                  <a:cubicBezTo>
                    <a:pt x="262" y="66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2" name="CustomShape 587"/>
            <p:cNvSpPr/>
            <p:nvPr/>
          </p:nvSpPr>
          <p:spPr>
            <a:xfrm>
              <a:off x="10099440" y="77220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30">
                  <a:moveTo>
                    <a:pt x="131" y="1"/>
                  </a:moveTo>
                  <a:cubicBezTo>
                    <a:pt x="33" y="1"/>
                    <a:pt x="1" y="33"/>
                    <a:pt x="1" y="99"/>
                  </a:cubicBezTo>
                  <a:cubicBezTo>
                    <a:pt x="1" y="196"/>
                    <a:pt x="33" y="229"/>
                    <a:pt x="131" y="229"/>
                  </a:cubicBezTo>
                  <a:cubicBezTo>
                    <a:pt x="196" y="229"/>
                    <a:pt x="262" y="196"/>
                    <a:pt x="262" y="99"/>
                  </a:cubicBezTo>
                  <a:cubicBezTo>
                    <a:pt x="262" y="33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3" name="CustomShape 588"/>
            <p:cNvSpPr/>
            <p:nvPr/>
          </p:nvSpPr>
          <p:spPr>
            <a:xfrm>
              <a:off x="10147680" y="857520"/>
              <a:ext cx="4320" cy="4680"/>
            </a:xfrm>
            <a:custGeom>
              <a:avLst/>
              <a:gdLst/>
              <a:ahLst/>
              <a:rect l="l" t="t" r="r" b="b"/>
              <a:pathLst>
                <a:path w="262" h="270">
                  <a:moveTo>
                    <a:pt x="165" y="0"/>
                  </a:moveTo>
                  <a:cubicBezTo>
                    <a:pt x="154" y="0"/>
                    <a:pt x="142" y="3"/>
                    <a:pt x="131" y="9"/>
                  </a:cubicBezTo>
                  <a:cubicBezTo>
                    <a:pt x="33" y="9"/>
                    <a:pt x="0" y="41"/>
                    <a:pt x="0" y="139"/>
                  </a:cubicBezTo>
                  <a:cubicBezTo>
                    <a:pt x="0" y="205"/>
                    <a:pt x="33" y="270"/>
                    <a:pt x="131" y="270"/>
                  </a:cubicBezTo>
                  <a:cubicBezTo>
                    <a:pt x="196" y="270"/>
                    <a:pt x="261" y="205"/>
                    <a:pt x="261" y="139"/>
                  </a:cubicBezTo>
                  <a:cubicBezTo>
                    <a:pt x="261" y="59"/>
                    <a:pt x="21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4" name="CustomShape 589"/>
            <p:cNvSpPr/>
            <p:nvPr/>
          </p:nvSpPr>
          <p:spPr>
            <a:xfrm>
              <a:off x="10189440" y="947160"/>
              <a:ext cx="3960" cy="3960"/>
            </a:xfrm>
            <a:custGeom>
              <a:avLst/>
              <a:gdLst/>
              <a:ahLst/>
              <a:rect l="l" t="t" r="r" b="b"/>
              <a:pathLst>
                <a:path w="230" h="229">
                  <a:moveTo>
                    <a:pt x="131" y="1"/>
                  </a:moveTo>
                  <a:cubicBezTo>
                    <a:pt x="34" y="1"/>
                    <a:pt x="1" y="33"/>
                    <a:pt x="1" y="98"/>
                  </a:cubicBezTo>
                  <a:cubicBezTo>
                    <a:pt x="1" y="196"/>
                    <a:pt x="34" y="229"/>
                    <a:pt x="131" y="229"/>
                  </a:cubicBezTo>
                  <a:cubicBezTo>
                    <a:pt x="197" y="229"/>
                    <a:pt x="229" y="196"/>
                    <a:pt x="229" y="98"/>
                  </a:cubicBezTo>
                  <a:cubicBezTo>
                    <a:pt x="229" y="33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5" name="CustomShape 590"/>
            <p:cNvSpPr/>
            <p:nvPr/>
          </p:nvSpPr>
          <p:spPr>
            <a:xfrm>
              <a:off x="10223640" y="103896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98" y="1"/>
                    <a:pt x="0" y="33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63" y="262"/>
                    <a:pt x="261" y="196"/>
                    <a:pt x="261" y="131"/>
                  </a:cubicBezTo>
                  <a:cubicBezTo>
                    <a:pt x="261" y="33"/>
                    <a:pt x="163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6" name="CustomShape 591"/>
            <p:cNvSpPr/>
            <p:nvPr/>
          </p:nvSpPr>
          <p:spPr>
            <a:xfrm>
              <a:off x="10250280" y="113400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51">
                  <a:moveTo>
                    <a:pt x="176" y="0"/>
                  </a:moveTo>
                  <a:cubicBezTo>
                    <a:pt x="161" y="0"/>
                    <a:pt x="146" y="7"/>
                    <a:pt x="131" y="22"/>
                  </a:cubicBezTo>
                  <a:cubicBezTo>
                    <a:pt x="98" y="22"/>
                    <a:pt x="1" y="54"/>
                    <a:pt x="1" y="120"/>
                  </a:cubicBezTo>
                  <a:cubicBezTo>
                    <a:pt x="1" y="185"/>
                    <a:pt x="33" y="250"/>
                    <a:pt x="131" y="250"/>
                  </a:cubicBezTo>
                  <a:cubicBezTo>
                    <a:pt x="164" y="250"/>
                    <a:pt x="262" y="217"/>
                    <a:pt x="262" y="120"/>
                  </a:cubicBezTo>
                  <a:cubicBezTo>
                    <a:pt x="262" y="69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7" name="CustomShape 592"/>
            <p:cNvSpPr/>
            <p:nvPr/>
          </p:nvSpPr>
          <p:spPr>
            <a:xfrm>
              <a:off x="10269720" y="1229760"/>
              <a:ext cx="4320" cy="4320"/>
            </a:xfrm>
            <a:custGeom>
              <a:avLst/>
              <a:gdLst/>
              <a:ahLst/>
              <a:rect l="l" t="t" r="r" b="b"/>
              <a:pathLst>
                <a:path w="262" h="262">
                  <a:moveTo>
                    <a:pt x="131" y="1"/>
                  </a:moveTo>
                  <a:cubicBezTo>
                    <a:pt x="98" y="1"/>
                    <a:pt x="0" y="66"/>
                    <a:pt x="0" y="131"/>
                  </a:cubicBezTo>
                  <a:cubicBezTo>
                    <a:pt x="0" y="164"/>
                    <a:pt x="66" y="262"/>
                    <a:pt x="131" y="262"/>
                  </a:cubicBezTo>
                  <a:cubicBezTo>
                    <a:pt x="196" y="262"/>
                    <a:pt x="261" y="229"/>
                    <a:pt x="261" y="131"/>
                  </a:cubicBezTo>
                  <a:cubicBezTo>
                    <a:pt x="261" y="66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8" name="CustomShape 593"/>
            <p:cNvSpPr/>
            <p:nvPr/>
          </p:nvSpPr>
          <p:spPr>
            <a:xfrm>
              <a:off x="10279800" y="1327680"/>
              <a:ext cx="5760" cy="5760"/>
            </a:xfrm>
            <a:custGeom>
              <a:avLst/>
              <a:gdLst/>
              <a:ahLst/>
              <a:rect l="l" t="t" r="r" b="b"/>
              <a:pathLst>
                <a:path w="328" h="327">
                  <a:moveTo>
                    <a:pt x="164" y="0"/>
                  </a:moveTo>
                  <a:cubicBezTo>
                    <a:pt x="66" y="0"/>
                    <a:pt x="1" y="65"/>
                    <a:pt x="1" y="163"/>
                  </a:cubicBezTo>
                  <a:cubicBezTo>
                    <a:pt x="1" y="228"/>
                    <a:pt x="66" y="326"/>
                    <a:pt x="164" y="326"/>
                  </a:cubicBezTo>
                  <a:cubicBezTo>
                    <a:pt x="229" y="326"/>
                    <a:pt x="327" y="228"/>
                    <a:pt x="327" y="163"/>
                  </a:cubicBezTo>
                  <a:cubicBezTo>
                    <a:pt x="327" y="65"/>
                    <a:pt x="229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9" name="CustomShape 594"/>
            <p:cNvSpPr/>
            <p:nvPr/>
          </p:nvSpPr>
          <p:spPr>
            <a:xfrm>
              <a:off x="10213560" y="14187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2" y="1142"/>
                    <a:pt x="1142" y="881"/>
                    <a:pt x="1142" y="555"/>
                  </a:cubicBezTo>
                  <a:cubicBezTo>
                    <a:pt x="1142" y="229"/>
                    <a:pt x="882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0" name="CustomShape 595"/>
            <p:cNvSpPr/>
            <p:nvPr/>
          </p:nvSpPr>
          <p:spPr>
            <a:xfrm>
              <a:off x="10210320" y="151776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5">
                  <a:moveTo>
                    <a:pt x="523" y="0"/>
                  </a:moveTo>
                  <a:cubicBezTo>
                    <a:pt x="229" y="0"/>
                    <a:pt x="1" y="229"/>
                    <a:pt x="1" y="522"/>
                  </a:cubicBezTo>
                  <a:cubicBezTo>
                    <a:pt x="1" y="816"/>
                    <a:pt x="229" y="1044"/>
                    <a:pt x="523" y="1044"/>
                  </a:cubicBezTo>
                  <a:cubicBezTo>
                    <a:pt x="816" y="1044"/>
                    <a:pt x="1045" y="816"/>
                    <a:pt x="1045" y="522"/>
                  </a:cubicBezTo>
                  <a:cubicBezTo>
                    <a:pt x="1045" y="229"/>
                    <a:pt x="816" y="0"/>
                    <a:pt x="52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1" name="CustomShape 596"/>
            <p:cNvSpPr/>
            <p:nvPr/>
          </p:nvSpPr>
          <p:spPr>
            <a:xfrm>
              <a:off x="10198800" y="16156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197" y="1"/>
                    <a:pt x="1" y="229"/>
                    <a:pt x="1" y="490"/>
                  </a:cubicBezTo>
                  <a:cubicBezTo>
                    <a:pt x="1" y="784"/>
                    <a:pt x="262" y="979"/>
                    <a:pt x="490" y="979"/>
                  </a:cubicBezTo>
                  <a:cubicBezTo>
                    <a:pt x="784" y="979"/>
                    <a:pt x="980" y="751"/>
                    <a:pt x="980" y="490"/>
                  </a:cubicBezTo>
                  <a:cubicBezTo>
                    <a:pt x="980" y="229"/>
                    <a:pt x="784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2" name="CustomShape 597"/>
            <p:cNvSpPr/>
            <p:nvPr/>
          </p:nvSpPr>
          <p:spPr>
            <a:xfrm>
              <a:off x="10179000" y="1712880"/>
              <a:ext cx="16560" cy="16560"/>
            </a:xfrm>
            <a:custGeom>
              <a:avLst/>
              <a:gdLst/>
              <a:ahLst/>
              <a:rect l="l" t="t" r="r" b="b"/>
              <a:pathLst>
                <a:path w="914" h="914">
                  <a:moveTo>
                    <a:pt x="457" y="1"/>
                  </a:moveTo>
                  <a:cubicBezTo>
                    <a:pt x="229" y="1"/>
                    <a:pt x="0" y="229"/>
                    <a:pt x="0" y="457"/>
                  </a:cubicBezTo>
                  <a:cubicBezTo>
                    <a:pt x="0" y="718"/>
                    <a:pt x="229" y="914"/>
                    <a:pt x="457" y="914"/>
                  </a:cubicBezTo>
                  <a:cubicBezTo>
                    <a:pt x="718" y="914"/>
                    <a:pt x="914" y="718"/>
                    <a:pt x="914" y="457"/>
                  </a:cubicBezTo>
                  <a:cubicBezTo>
                    <a:pt x="914" y="229"/>
                    <a:pt x="718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3" name="CustomShape 598"/>
            <p:cNvSpPr/>
            <p:nvPr/>
          </p:nvSpPr>
          <p:spPr>
            <a:xfrm>
              <a:off x="10153080" y="1809000"/>
              <a:ext cx="12960" cy="13680"/>
            </a:xfrm>
            <a:custGeom>
              <a:avLst/>
              <a:gdLst/>
              <a:ahLst/>
              <a:rect l="l" t="t" r="r" b="b"/>
              <a:pathLst>
                <a:path w="719" h="755">
                  <a:moveTo>
                    <a:pt x="403" y="1"/>
                  </a:moveTo>
                  <a:cubicBezTo>
                    <a:pt x="388" y="1"/>
                    <a:pt x="374" y="2"/>
                    <a:pt x="360" y="4"/>
                  </a:cubicBezTo>
                  <a:cubicBezTo>
                    <a:pt x="164" y="4"/>
                    <a:pt x="1" y="167"/>
                    <a:pt x="1" y="363"/>
                  </a:cubicBezTo>
                  <a:cubicBezTo>
                    <a:pt x="1" y="591"/>
                    <a:pt x="164" y="754"/>
                    <a:pt x="360" y="754"/>
                  </a:cubicBezTo>
                  <a:cubicBezTo>
                    <a:pt x="555" y="754"/>
                    <a:pt x="718" y="591"/>
                    <a:pt x="718" y="363"/>
                  </a:cubicBezTo>
                  <a:cubicBezTo>
                    <a:pt x="718" y="182"/>
                    <a:pt x="57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4" name="CustomShape 599"/>
            <p:cNvSpPr/>
            <p:nvPr/>
          </p:nvSpPr>
          <p:spPr>
            <a:xfrm>
              <a:off x="10117440" y="1900800"/>
              <a:ext cx="11880" cy="12240"/>
            </a:xfrm>
            <a:custGeom>
              <a:avLst/>
              <a:gdLst/>
              <a:ahLst/>
              <a:rect l="l" t="t" r="r" b="b"/>
              <a:pathLst>
                <a:path w="653" h="686">
                  <a:moveTo>
                    <a:pt x="326" y="0"/>
                  </a:moveTo>
                  <a:cubicBezTo>
                    <a:pt x="131" y="0"/>
                    <a:pt x="0" y="131"/>
                    <a:pt x="0" y="327"/>
                  </a:cubicBezTo>
                  <a:cubicBezTo>
                    <a:pt x="0" y="555"/>
                    <a:pt x="163" y="685"/>
                    <a:pt x="326" y="685"/>
                  </a:cubicBezTo>
                  <a:cubicBezTo>
                    <a:pt x="522" y="685"/>
                    <a:pt x="653" y="490"/>
                    <a:pt x="653" y="327"/>
                  </a:cubicBezTo>
                  <a:cubicBezTo>
                    <a:pt x="653" y="196"/>
                    <a:pt x="522" y="33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5" name="CustomShape 600"/>
            <p:cNvSpPr/>
            <p:nvPr/>
          </p:nvSpPr>
          <p:spPr>
            <a:xfrm>
              <a:off x="10075680" y="199080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31" y="490"/>
                    <a:pt x="261" y="490"/>
                  </a:cubicBezTo>
                  <a:cubicBezTo>
                    <a:pt x="392" y="490"/>
                    <a:pt x="490" y="392"/>
                    <a:pt x="490" y="262"/>
                  </a:cubicBezTo>
                  <a:cubicBezTo>
                    <a:pt x="490" y="131"/>
                    <a:pt x="425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6" name="CustomShape 601"/>
            <p:cNvSpPr/>
            <p:nvPr/>
          </p:nvSpPr>
          <p:spPr>
            <a:xfrm>
              <a:off x="10026360" y="2076480"/>
              <a:ext cx="6840" cy="6840"/>
            </a:xfrm>
            <a:custGeom>
              <a:avLst/>
              <a:gdLst/>
              <a:ahLst/>
              <a:rect l="l" t="t" r="r" b="b"/>
              <a:pathLst>
                <a:path w="393" h="393">
                  <a:moveTo>
                    <a:pt x="196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6"/>
                  </a:cubicBezTo>
                  <a:cubicBezTo>
                    <a:pt x="392" y="66"/>
                    <a:pt x="327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7" name="CustomShape 602"/>
            <p:cNvSpPr/>
            <p:nvPr/>
          </p:nvSpPr>
          <p:spPr>
            <a:xfrm>
              <a:off x="9971280" y="2157480"/>
              <a:ext cx="3960" cy="4320"/>
            </a:xfrm>
            <a:custGeom>
              <a:avLst/>
              <a:gdLst/>
              <a:ahLst/>
              <a:rect l="l" t="t" r="r" b="b"/>
              <a:pathLst>
                <a:path w="229" h="251">
                  <a:moveTo>
                    <a:pt x="143" y="1"/>
                  </a:moveTo>
                  <a:cubicBezTo>
                    <a:pt x="128" y="1"/>
                    <a:pt x="113" y="7"/>
                    <a:pt x="98" y="22"/>
                  </a:cubicBezTo>
                  <a:cubicBezTo>
                    <a:pt x="33" y="22"/>
                    <a:pt x="0" y="55"/>
                    <a:pt x="0" y="120"/>
                  </a:cubicBezTo>
                  <a:cubicBezTo>
                    <a:pt x="0" y="218"/>
                    <a:pt x="33" y="251"/>
                    <a:pt x="98" y="251"/>
                  </a:cubicBezTo>
                  <a:cubicBezTo>
                    <a:pt x="196" y="251"/>
                    <a:pt x="229" y="218"/>
                    <a:pt x="229" y="120"/>
                  </a:cubicBezTo>
                  <a:cubicBezTo>
                    <a:pt x="229" y="70"/>
                    <a:pt x="190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8" name="CustomShape 603"/>
            <p:cNvSpPr/>
            <p:nvPr/>
          </p:nvSpPr>
          <p:spPr>
            <a:xfrm>
              <a:off x="9908640" y="22334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1"/>
                  </a:moveTo>
                  <a:cubicBezTo>
                    <a:pt x="33" y="1"/>
                    <a:pt x="1" y="33"/>
                    <a:pt x="1" y="66"/>
                  </a:cubicBezTo>
                  <a:cubicBezTo>
                    <a:pt x="1" y="99"/>
                    <a:pt x="33" y="164"/>
                    <a:pt x="66" y="164"/>
                  </a:cubicBezTo>
                  <a:cubicBezTo>
                    <a:pt x="131" y="164"/>
                    <a:pt x="164" y="99"/>
                    <a:pt x="164" y="66"/>
                  </a:cubicBezTo>
                  <a:cubicBezTo>
                    <a:pt x="164" y="33"/>
                    <a:pt x="13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9" name="CustomShape 604"/>
            <p:cNvSpPr/>
            <p:nvPr/>
          </p:nvSpPr>
          <p:spPr>
            <a:xfrm>
              <a:off x="9838440" y="230292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5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5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0" name="CustomShape 605"/>
            <p:cNvSpPr/>
            <p:nvPr/>
          </p:nvSpPr>
          <p:spPr>
            <a:xfrm>
              <a:off x="9764280" y="2367360"/>
              <a:ext cx="1440" cy="360"/>
            </a:xfrm>
            <a:custGeom>
              <a:avLst/>
              <a:gdLst/>
              <a:ahLst/>
              <a:rect l="l" t="t" r="r" b="b"/>
              <a:pathLst>
                <a:path w="99" h="40">
                  <a:moveTo>
                    <a:pt x="30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1" y="32"/>
                    <a:pt x="9" y="40"/>
                    <a:pt x="25" y="40"/>
                  </a:cubicBezTo>
                  <a:cubicBezTo>
                    <a:pt x="41" y="40"/>
                    <a:pt x="66" y="32"/>
                    <a:pt x="98" y="15"/>
                  </a:cubicBezTo>
                  <a:lnTo>
                    <a:pt x="98" y="15"/>
                  </a:lnTo>
                  <a:cubicBezTo>
                    <a:pt x="66" y="32"/>
                    <a:pt x="66" y="40"/>
                    <a:pt x="74" y="40"/>
                  </a:cubicBezTo>
                  <a:cubicBezTo>
                    <a:pt x="82" y="40"/>
                    <a:pt x="98" y="32"/>
                    <a:pt x="98" y="15"/>
                  </a:cubicBezTo>
                  <a:cubicBezTo>
                    <a:pt x="66" y="5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1" name="CustomShape 606"/>
            <p:cNvSpPr/>
            <p:nvPr/>
          </p:nvSpPr>
          <p:spPr>
            <a:xfrm>
              <a:off x="9684000" y="2424240"/>
              <a:ext cx="1440" cy="720"/>
            </a:xfrm>
            <a:custGeom>
              <a:avLst/>
              <a:gdLst/>
              <a:ahLst/>
              <a:rect l="l" t="t" r="r" b="b"/>
              <a:pathLst>
                <a:path w="99" h="66">
                  <a:moveTo>
                    <a:pt x="65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5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2" name="CustomShape 607"/>
            <p:cNvSpPr/>
            <p:nvPr/>
          </p:nvSpPr>
          <p:spPr>
            <a:xfrm>
              <a:off x="9599400" y="2475000"/>
              <a:ext cx="1440" cy="720"/>
            </a:xfrm>
            <a:custGeom>
              <a:avLst/>
              <a:gdLst/>
              <a:ahLst/>
              <a:rect l="l" t="t" r="r" b="b"/>
              <a:pathLst>
                <a:path w="99" h="67">
                  <a:moveTo>
                    <a:pt x="66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6"/>
                    <a:pt x="0" y="66"/>
                    <a:pt x="66" y="66"/>
                  </a:cubicBezTo>
                  <a:cubicBezTo>
                    <a:pt x="98" y="66"/>
                    <a:pt x="98" y="66"/>
                    <a:pt x="98" y="33"/>
                  </a:cubicBezTo>
                  <a:cubicBezTo>
                    <a:pt x="98" y="33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3" name="CustomShape 608"/>
            <p:cNvSpPr/>
            <p:nvPr/>
          </p:nvSpPr>
          <p:spPr>
            <a:xfrm>
              <a:off x="9510480" y="251784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98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131"/>
                    <a:pt x="33" y="164"/>
                    <a:pt x="98" y="164"/>
                  </a:cubicBezTo>
                  <a:cubicBezTo>
                    <a:pt x="131" y="164"/>
                    <a:pt x="163" y="131"/>
                    <a:pt x="163" y="66"/>
                  </a:cubicBezTo>
                  <a:cubicBezTo>
                    <a:pt x="163" y="33"/>
                    <a:pt x="131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4" name="CustomShape 609"/>
            <p:cNvSpPr/>
            <p:nvPr/>
          </p:nvSpPr>
          <p:spPr>
            <a:xfrm>
              <a:off x="9419400" y="2553480"/>
              <a:ext cx="2520" cy="2520"/>
            </a:xfrm>
            <a:custGeom>
              <a:avLst/>
              <a:gdLst/>
              <a:ahLst/>
              <a:rect l="l" t="t" r="r" b="b"/>
              <a:pathLst>
                <a:path w="164" h="164">
                  <a:moveTo>
                    <a:pt x="66" y="0"/>
                  </a:moveTo>
                  <a:cubicBezTo>
                    <a:pt x="33" y="0"/>
                    <a:pt x="1" y="33"/>
                    <a:pt x="1" y="66"/>
                  </a:cubicBezTo>
                  <a:cubicBezTo>
                    <a:pt x="1" y="98"/>
                    <a:pt x="33" y="163"/>
                    <a:pt x="66" y="163"/>
                  </a:cubicBezTo>
                  <a:cubicBezTo>
                    <a:pt x="99" y="163"/>
                    <a:pt x="164" y="98"/>
                    <a:pt x="164" y="66"/>
                  </a:cubicBezTo>
                  <a:cubicBezTo>
                    <a:pt x="164" y="33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5" name="CustomShape 610"/>
            <p:cNvSpPr/>
            <p:nvPr/>
          </p:nvSpPr>
          <p:spPr>
            <a:xfrm>
              <a:off x="9324000" y="2580480"/>
              <a:ext cx="4320" cy="3960"/>
            </a:xfrm>
            <a:custGeom>
              <a:avLst/>
              <a:gdLst/>
              <a:ahLst/>
              <a:rect l="l" t="t" r="r" b="b"/>
              <a:pathLst>
                <a:path w="262" h="229">
                  <a:moveTo>
                    <a:pt x="131" y="0"/>
                  </a:moveTo>
                  <a:cubicBezTo>
                    <a:pt x="66" y="0"/>
                    <a:pt x="1" y="33"/>
                    <a:pt x="1" y="98"/>
                  </a:cubicBezTo>
                  <a:cubicBezTo>
                    <a:pt x="1" y="196"/>
                    <a:pt x="66" y="229"/>
                    <a:pt x="131" y="229"/>
                  </a:cubicBezTo>
                  <a:cubicBezTo>
                    <a:pt x="229" y="229"/>
                    <a:pt x="262" y="196"/>
                    <a:pt x="262" y="98"/>
                  </a:cubicBezTo>
                  <a:cubicBezTo>
                    <a:pt x="262" y="66"/>
                    <a:pt x="229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6" name="CustomShape 611"/>
            <p:cNvSpPr/>
            <p:nvPr/>
          </p:nvSpPr>
          <p:spPr>
            <a:xfrm>
              <a:off x="9226800" y="2599920"/>
              <a:ext cx="5760" cy="5760"/>
            </a:xfrm>
            <a:custGeom>
              <a:avLst/>
              <a:gdLst/>
              <a:ahLst/>
              <a:rect l="l" t="t" r="r" b="b"/>
              <a:pathLst>
                <a:path w="328" h="327">
                  <a:moveTo>
                    <a:pt x="164" y="0"/>
                  </a:moveTo>
                  <a:cubicBezTo>
                    <a:pt x="99" y="0"/>
                    <a:pt x="1" y="98"/>
                    <a:pt x="1" y="163"/>
                  </a:cubicBezTo>
                  <a:cubicBezTo>
                    <a:pt x="1" y="261"/>
                    <a:pt x="99" y="326"/>
                    <a:pt x="164" y="326"/>
                  </a:cubicBezTo>
                  <a:cubicBezTo>
                    <a:pt x="262" y="326"/>
                    <a:pt x="327" y="261"/>
                    <a:pt x="327" y="163"/>
                  </a:cubicBezTo>
                  <a:cubicBezTo>
                    <a:pt x="327" y="98"/>
                    <a:pt x="262" y="0"/>
                    <a:pt x="16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7" name="CustomShape 612"/>
            <p:cNvSpPr/>
            <p:nvPr/>
          </p:nvSpPr>
          <p:spPr>
            <a:xfrm>
              <a:off x="9128880" y="2611440"/>
              <a:ext cx="6840" cy="6840"/>
            </a:xfrm>
            <a:custGeom>
              <a:avLst/>
              <a:gdLst/>
              <a:ahLst/>
              <a:rect l="l" t="t" r="r" b="b"/>
              <a:pathLst>
                <a:path w="392" h="393">
                  <a:moveTo>
                    <a:pt x="196" y="1"/>
                  </a:moveTo>
                  <a:cubicBezTo>
                    <a:pt x="66" y="1"/>
                    <a:pt x="1" y="66"/>
                    <a:pt x="1" y="197"/>
                  </a:cubicBezTo>
                  <a:cubicBezTo>
                    <a:pt x="1" y="327"/>
                    <a:pt x="66" y="392"/>
                    <a:pt x="196" y="392"/>
                  </a:cubicBezTo>
                  <a:cubicBezTo>
                    <a:pt x="327" y="392"/>
                    <a:pt x="392" y="327"/>
                    <a:pt x="392" y="197"/>
                  </a:cubicBezTo>
                  <a:cubicBezTo>
                    <a:pt x="392" y="66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8" name="CustomShape 613"/>
            <p:cNvSpPr/>
            <p:nvPr/>
          </p:nvSpPr>
          <p:spPr>
            <a:xfrm>
              <a:off x="9029160" y="26143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65" y="1"/>
                    <a:pt x="0" y="131"/>
                    <a:pt x="0" y="229"/>
                  </a:cubicBezTo>
                  <a:cubicBezTo>
                    <a:pt x="0" y="392"/>
                    <a:pt x="98" y="490"/>
                    <a:pt x="229" y="490"/>
                  </a:cubicBezTo>
                  <a:cubicBezTo>
                    <a:pt x="392" y="490"/>
                    <a:pt x="490" y="360"/>
                    <a:pt x="490" y="229"/>
                  </a:cubicBezTo>
                  <a:cubicBezTo>
                    <a:pt x="490" y="131"/>
                    <a:pt x="392" y="34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9" name="CustomShape 614"/>
            <p:cNvSpPr/>
            <p:nvPr/>
          </p:nvSpPr>
          <p:spPr>
            <a:xfrm>
              <a:off x="8930880" y="261072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0">
                  <a:moveTo>
                    <a:pt x="261" y="0"/>
                  </a:moveTo>
                  <a:cubicBezTo>
                    <a:pt x="131" y="0"/>
                    <a:pt x="0" y="98"/>
                    <a:pt x="0" y="229"/>
                  </a:cubicBezTo>
                  <a:cubicBezTo>
                    <a:pt x="0" y="359"/>
                    <a:pt x="131" y="490"/>
                    <a:pt x="261" y="490"/>
                  </a:cubicBezTo>
                  <a:cubicBezTo>
                    <a:pt x="359" y="490"/>
                    <a:pt x="489" y="359"/>
                    <a:pt x="489" y="229"/>
                  </a:cubicBezTo>
                  <a:cubicBezTo>
                    <a:pt x="489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0" name="CustomShape 615"/>
            <p:cNvSpPr/>
            <p:nvPr/>
          </p:nvSpPr>
          <p:spPr>
            <a:xfrm>
              <a:off x="8833680" y="2598840"/>
              <a:ext cx="8640" cy="8640"/>
            </a:xfrm>
            <a:custGeom>
              <a:avLst/>
              <a:gdLst/>
              <a:ahLst/>
              <a:rect l="l" t="t" r="r" b="b"/>
              <a:pathLst>
                <a:path w="490" h="491">
                  <a:moveTo>
                    <a:pt x="229" y="1"/>
                  </a:moveTo>
                  <a:cubicBezTo>
                    <a:pt x="131" y="1"/>
                    <a:pt x="0" y="99"/>
                    <a:pt x="0" y="229"/>
                  </a:cubicBezTo>
                  <a:cubicBezTo>
                    <a:pt x="0" y="360"/>
                    <a:pt x="131" y="490"/>
                    <a:pt x="229" y="490"/>
                  </a:cubicBezTo>
                  <a:cubicBezTo>
                    <a:pt x="359" y="490"/>
                    <a:pt x="490" y="360"/>
                    <a:pt x="490" y="229"/>
                  </a:cubicBezTo>
                  <a:cubicBezTo>
                    <a:pt x="490" y="99"/>
                    <a:pt x="392" y="1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1" name="CustomShape 616"/>
            <p:cNvSpPr/>
            <p:nvPr/>
          </p:nvSpPr>
          <p:spPr>
            <a:xfrm>
              <a:off x="8737560" y="2578320"/>
              <a:ext cx="8640" cy="8640"/>
            </a:xfrm>
            <a:custGeom>
              <a:avLst/>
              <a:gdLst/>
              <a:ahLst/>
              <a:rect l="l" t="t" r="r" b="b"/>
              <a:pathLst>
                <a:path w="491" h="491">
                  <a:moveTo>
                    <a:pt x="262" y="1"/>
                  </a:moveTo>
                  <a:cubicBezTo>
                    <a:pt x="131" y="1"/>
                    <a:pt x="1" y="66"/>
                    <a:pt x="1" y="229"/>
                  </a:cubicBezTo>
                  <a:cubicBezTo>
                    <a:pt x="1" y="360"/>
                    <a:pt x="99" y="490"/>
                    <a:pt x="262" y="490"/>
                  </a:cubicBezTo>
                  <a:cubicBezTo>
                    <a:pt x="360" y="490"/>
                    <a:pt x="490" y="392"/>
                    <a:pt x="490" y="229"/>
                  </a:cubicBezTo>
                  <a:cubicBezTo>
                    <a:pt x="490" y="131"/>
                    <a:pt x="360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2" name="CustomShape 617"/>
            <p:cNvSpPr/>
            <p:nvPr/>
          </p:nvSpPr>
          <p:spPr>
            <a:xfrm>
              <a:off x="8642880" y="2549160"/>
              <a:ext cx="10080" cy="10440"/>
            </a:xfrm>
            <a:custGeom>
              <a:avLst/>
              <a:gdLst/>
              <a:ahLst/>
              <a:rect l="l" t="t" r="r" b="b"/>
              <a:pathLst>
                <a:path w="556" h="588">
                  <a:moveTo>
                    <a:pt x="261" y="0"/>
                  </a:moveTo>
                  <a:cubicBezTo>
                    <a:pt x="98" y="0"/>
                    <a:pt x="1" y="131"/>
                    <a:pt x="1" y="294"/>
                  </a:cubicBezTo>
                  <a:cubicBezTo>
                    <a:pt x="1" y="457"/>
                    <a:pt x="98" y="587"/>
                    <a:pt x="261" y="587"/>
                  </a:cubicBezTo>
                  <a:cubicBezTo>
                    <a:pt x="425" y="587"/>
                    <a:pt x="555" y="457"/>
                    <a:pt x="555" y="294"/>
                  </a:cubicBezTo>
                  <a:cubicBezTo>
                    <a:pt x="555" y="131"/>
                    <a:pt x="425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3" name="CustomShape 618"/>
            <p:cNvSpPr/>
            <p:nvPr/>
          </p:nvSpPr>
          <p:spPr>
            <a:xfrm>
              <a:off x="8551080" y="2514240"/>
              <a:ext cx="10440" cy="10080"/>
            </a:xfrm>
            <a:custGeom>
              <a:avLst/>
              <a:gdLst/>
              <a:ahLst/>
              <a:rect l="l" t="t" r="r" b="b"/>
              <a:pathLst>
                <a:path w="588" h="555">
                  <a:moveTo>
                    <a:pt x="294" y="0"/>
                  </a:moveTo>
                  <a:cubicBezTo>
                    <a:pt x="131" y="0"/>
                    <a:pt x="0" y="98"/>
                    <a:pt x="0" y="261"/>
                  </a:cubicBezTo>
                  <a:cubicBezTo>
                    <a:pt x="0" y="424"/>
                    <a:pt x="131" y="555"/>
                    <a:pt x="294" y="555"/>
                  </a:cubicBezTo>
                  <a:cubicBezTo>
                    <a:pt x="457" y="555"/>
                    <a:pt x="587" y="424"/>
                    <a:pt x="587" y="261"/>
                  </a:cubicBezTo>
                  <a:cubicBezTo>
                    <a:pt x="587" y="98"/>
                    <a:pt x="457" y="0"/>
                    <a:pt x="29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4" name="CustomShape 619"/>
            <p:cNvSpPr/>
            <p:nvPr/>
          </p:nvSpPr>
          <p:spPr>
            <a:xfrm>
              <a:off x="8462880" y="2469960"/>
              <a:ext cx="10440" cy="10440"/>
            </a:xfrm>
            <a:custGeom>
              <a:avLst/>
              <a:gdLst/>
              <a:ahLst/>
              <a:rect l="l" t="t" r="r" b="b"/>
              <a:pathLst>
                <a:path w="588" h="588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58"/>
                    <a:pt x="131" y="588"/>
                    <a:pt x="294" y="588"/>
                  </a:cubicBezTo>
                  <a:cubicBezTo>
                    <a:pt x="457" y="588"/>
                    <a:pt x="588" y="458"/>
                    <a:pt x="588" y="294"/>
                  </a:cubicBezTo>
                  <a:cubicBezTo>
                    <a:pt x="588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5" name="CustomShape 620"/>
            <p:cNvSpPr/>
            <p:nvPr/>
          </p:nvSpPr>
          <p:spPr>
            <a:xfrm>
              <a:off x="8376480" y="2418840"/>
              <a:ext cx="12240" cy="11880"/>
            </a:xfrm>
            <a:custGeom>
              <a:avLst/>
              <a:gdLst/>
              <a:ahLst/>
              <a:rect l="l" t="t" r="r" b="b"/>
              <a:pathLst>
                <a:path w="686" h="653">
                  <a:moveTo>
                    <a:pt x="359" y="0"/>
                  </a:moveTo>
                  <a:cubicBezTo>
                    <a:pt x="131" y="0"/>
                    <a:pt x="0" y="163"/>
                    <a:pt x="0" y="326"/>
                  </a:cubicBezTo>
                  <a:cubicBezTo>
                    <a:pt x="0" y="522"/>
                    <a:pt x="163" y="653"/>
                    <a:pt x="359" y="653"/>
                  </a:cubicBezTo>
                  <a:cubicBezTo>
                    <a:pt x="555" y="653"/>
                    <a:pt x="685" y="489"/>
                    <a:pt x="685" y="326"/>
                  </a:cubicBezTo>
                  <a:cubicBezTo>
                    <a:pt x="685" y="163"/>
                    <a:pt x="555" y="33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6" name="CustomShape 621"/>
            <p:cNvSpPr/>
            <p:nvPr/>
          </p:nvSpPr>
          <p:spPr>
            <a:xfrm>
              <a:off x="8297280" y="2361960"/>
              <a:ext cx="11880" cy="11880"/>
            </a:xfrm>
            <a:custGeom>
              <a:avLst/>
              <a:gdLst/>
              <a:ahLst/>
              <a:rect l="l" t="t" r="r" b="b"/>
              <a:pathLst>
                <a:path w="654" h="654">
                  <a:moveTo>
                    <a:pt x="327" y="1"/>
                  </a:moveTo>
                  <a:cubicBezTo>
                    <a:pt x="164" y="1"/>
                    <a:pt x="1" y="164"/>
                    <a:pt x="1" y="327"/>
                  </a:cubicBezTo>
                  <a:cubicBezTo>
                    <a:pt x="1" y="490"/>
                    <a:pt x="164" y="653"/>
                    <a:pt x="327" y="653"/>
                  </a:cubicBezTo>
                  <a:cubicBezTo>
                    <a:pt x="490" y="653"/>
                    <a:pt x="653" y="490"/>
                    <a:pt x="653" y="327"/>
                  </a:cubicBezTo>
                  <a:cubicBezTo>
                    <a:pt x="653" y="131"/>
                    <a:pt x="490" y="1"/>
                    <a:pt x="327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7" name="CustomShape 622"/>
            <p:cNvSpPr/>
            <p:nvPr/>
          </p:nvSpPr>
          <p:spPr>
            <a:xfrm>
              <a:off x="8222400" y="2297880"/>
              <a:ext cx="11880" cy="11880"/>
            </a:xfrm>
            <a:custGeom>
              <a:avLst/>
              <a:gdLst/>
              <a:ahLst/>
              <a:rect l="l" t="t" r="r" b="b"/>
              <a:pathLst>
                <a:path w="653" h="653">
                  <a:moveTo>
                    <a:pt x="326" y="0"/>
                  </a:moveTo>
                  <a:cubicBezTo>
                    <a:pt x="163" y="0"/>
                    <a:pt x="0" y="131"/>
                    <a:pt x="0" y="326"/>
                  </a:cubicBezTo>
                  <a:cubicBezTo>
                    <a:pt x="0" y="489"/>
                    <a:pt x="131" y="653"/>
                    <a:pt x="326" y="653"/>
                  </a:cubicBezTo>
                  <a:cubicBezTo>
                    <a:pt x="489" y="653"/>
                    <a:pt x="652" y="522"/>
                    <a:pt x="652" y="326"/>
                  </a:cubicBezTo>
                  <a:cubicBezTo>
                    <a:pt x="652" y="163"/>
                    <a:pt x="522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8" name="CustomShape 623"/>
            <p:cNvSpPr/>
            <p:nvPr/>
          </p:nvSpPr>
          <p:spPr>
            <a:xfrm>
              <a:off x="8151840" y="222804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18">
                  <a:moveTo>
                    <a:pt x="359" y="0"/>
                  </a:moveTo>
                  <a:cubicBezTo>
                    <a:pt x="164" y="0"/>
                    <a:pt x="1" y="163"/>
                    <a:pt x="1" y="359"/>
                  </a:cubicBezTo>
                  <a:cubicBezTo>
                    <a:pt x="1" y="555"/>
                    <a:pt x="164" y="718"/>
                    <a:pt x="359" y="718"/>
                  </a:cubicBezTo>
                  <a:cubicBezTo>
                    <a:pt x="588" y="718"/>
                    <a:pt x="751" y="555"/>
                    <a:pt x="751" y="359"/>
                  </a:cubicBezTo>
                  <a:cubicBezTo>
                    <a:pt x="751" y="163"/>
                    <a:pt x="58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9" name="CustomShape 624"/>
            <p:cNvSpPr/>
            <p:nvPr/>
          </p:nvSpPr>
          <p:spPr>
            <a:xfrm>
              <a:off x="8088480" y="2153160"/>
              <a:ext cx="13680" cy="12960"/>
            </a:xfrm>
            <a:custGeom>
              <a:avLst/>
              <a:gdLst/>
              <a:ahLst/>
              <a:rect l="l" t="t" r="r" b="b"/>
              <a:pathLst>
                <a:path w="751" h="723">
                  <a:moveTo>
                    <a:pt x="403" y="1"/>
                  </a:moveTo>
                  <a:cubicBezTo>
                    <a:pt x="388" y="1"/>
                    <a:pt x="374" y="2"/>
                    <a:pt x="359" y="4"/>
                  </a:cubicBezTo>
                  <a:cubicBezTo>
                    <a:pt x="164" y="4"/>
                    <a:pt x="0" y="168"/>
                    <a:pt x="0" y="363"/>
                  </a:cubicBezTo>
                  <a:cubicBezTo>
                    <a:pt x="0" y="592"/>
                    <a:pt x="164" y="722"/>
                    <a:pt x="359" y="722"/>
                  </a:cubicBezTo>
                  <a:cubicBezTo>
                    <a:pt x="555" y="722"/>
                    <a:pt x="751" y="592"/>
                    <a:pt x="751" y="363"/>
                  </a:cubicBezTo>
                  <a:cubicBezTo>
                    <a:pt x="751" y="182"/>
                    <a:pt x="583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0" name="CustomShape 625"/>
            <p:cNvSpPr/>
            <p:nvPr/>
          </p:nvSpPr>
          <p:spPr>
            <a:xfrm>
              <a:off x="8030520" y="207216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6">
                  <a:moveTo>
                    <a:pt x="392" y="0"/>
                  </a:moveTo>
                  <a:cubicBezTo>
                    <a:pt x="164" y="0"/>
                    <a:pt x="1" y="196"/>
                    <a:pt x="1" y="424"/>
                  </a:cubicBezTo>
                  <a:cubicBezTo>
                    <a:pt x="1" y="653"/>
                    <a:pt x="164" y="816"/>
                    <a:pt x="392" y="816"/>
                  </a:cubicBezTo>
                  <a:cubicBezTo>
                    <a:pt x="621" y="816"/>
                    <a:pt x="816" y="653"/>
                    <a:pt x="816" y="424"/>
                  </a:cubicBezTo>
                  <a:cubicBezTo>
                    <a:pt x="816" y="196"/>
                    <a:pt x="621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1" name="CustomShape 626"/>
            <p:cNvSpPr/>
            <p:nvPr/>
          </p:nvSpPr>
          <p:spPr>
            <a:xfrm>
              <a:off x="7980480" y="1987560"/>
              <a:ext cx="14760" cy="14760"/>
            </a:xfrm>
            <a:custGeom>
              <a:avLst/>
              <a:gdLst/>
              <a:ahLst/>
              <a:rect l="l" t="t" r="r" b="b"/>
              <a:pathLst>
                <a:path w="817" h="817">
                  <a:moveTo>
                    <a:pt x="425" y="1"/>
                  </a:moveTo>
                  <a:cubicBezTo>
                    <a:pt x="229" y="1"/>
                    <a:pt x="1" y="164"/>
                    <a:pt x="1" y="425"/>
                  </a:cubicBezTo>
                  <a:cubicBezTo>
                    <a:pt x="1" y="620"/>
                    <a:pt x="164" y="816"/>
                    <a:pt x="425" y="816"/>
                  </a:cubicBezTo>
                  <a:cubicBezTo>
                    <a:pt x="620" y="816"/>
                    <a:pt x="816" y="653"/>
                    <a:pt x="816" y="425"/>
                  </a:cubicBezTo>
                  <a:cubicBezTo>
                    <a:pt x="816" y="164"/>
                    <a:pt x="62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2" name="CustomShape 627"/>
            <p:cNvSpPr/>
            <p:nvPr/>
          </p:nvSpPr>
          <p:spPr>
            <a:xfrm>
              <a:off x="7936200" y="1899000"/>
              <a:ext cx="15840" cy="15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424" y="0"/>
                  </a:moveTo>
                  <a:cubicBezTo>
                    <a:pt x="196" y="0"/>
                    <a:pt x="0" y="196"/>
                    <a:pt x="0" y="425"/>
                  </a:cubicBezTo>
                  <a:cubicBezTo>
                    <a:pt x="0" y="685"/>
                    <a:pt x="196" y="881"/>
                    <a:pt x="424" y="881"/>
                  </a:cubicBezTo>
                  <a:cubicBezTo>
                    <a:pt x="685" y="881"/>
                    <a:pt x="881" y="685"/>
                    <a:pt x="881" y="425"/>
                  </a:cubicBezTo>
                  <a:cubicBezTo>
                    <a:pt x="881" y="196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3" name="CustomShape 628"/>
            <p:cNvSpPr/>
            <p:nvPr/>
          </p:nvSpPr>
          <p:spPr>
            <a:xfrm>
              <a:off x="7900200" y="1807200"/>
              <a:ext cx="15840" cy="16560"/>
            </a:xfrm>
            <a:custGeom>
              <a:avLst/>
              <a:gdLst/>
              <a:ahLst/>
              <a:rect l="l" t="t" r="r" b="b"/>
              <a:pathLst>
                <a:path w="881" h="914">
                  <a:moveTo>
                    <a:pt x="424" y="0"/>
                  </a:moveTo>
                  <a:cubicBezTo>
                    <a:pt x="196" y="0"/>
                    <a:pt x="0" y="229"/>
                    <a:pt x="0" y="457"/>
                  </a:cubicBezTo>
                  <a:cubicBezTo>
                    <a:pt x="0" y="718"/>
                    <a:pt x="196" y="914"/>
                    <a:pt x="424" y="914"/>
                  </a:cubicBezTo>
                  <a:cubicBezTo>
                    <a:pt x="685" y="914"/>
                    <a:pt x="881" y="718"/>
                    <a:pt x="881" y="457"/>
                  </a:cubicBezTo>
                  <a:cubicBezTo>
                    <a:pt x="881" y="229"/>
                    <a:pt x="68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4" name="CustomShape 629"/>
            <p:cNvSpPr/>
            <p:nvPr/>
          </p:nvSpPr>
          <p:spPr>
            <a:xfrm>
              <a:off x="7871040" y="171216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0">
                  <a:moveTo>
                    <a:pt x="490" y="1"/>
                  </a:moveTo>
                  <a:cubicBezTo>
                    <a:pt x="229" y="1"/>
                    <a:pt x="0" y="229"/>
                    <a:pt x="0" y="490"/>
                  </a:cubicBezTo>
                  <a:cubicBezTo>
                    <a:pt x="0" y="751"/>
                    <a:pt x="229" y="979"/>
                    <a:pt x="490" y="979"/>
                  </a:cubicBezTo>
                  <a:cubicBezTo>
                    <a:pt x="751" y="979"/>
                    <a:pt x="979" y="751"/>
                    <a:pt x="979" y="490"/>
                  </a:cubicBezTo>
                  <a:cubicBezTo>
                    <a:pt x="979" y="229"/>
                    <a:pt x="751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5" name="CustomShape 630"/>
            <p:cNvSpPr/>
            <p:nvPr/>
          </p:nvSpPr>
          <p:spPr>
            <a:xfrm>
              <a:off x="7851600" y="1615680"/>
              <a:ext cx="17640" cy="17640"/>
            </a:xfrm>
            <a:custGeom>
              <a:avLst/>
              <a:gdLst/>
              <a:ahLst/>
              <a:rect l="l" t="t" r="r" b="b"/>
              <a:pathLst>
                <a:path w="980" h="980">
                  <a:moveTo>
                    <a:pt x="490" y="1"/>
                  </a:moveTo>
                  <a:cubicBezTo>
                    <a:pt x="229" y="1"/>
                    <a:pt x="0" y="196"/>
                    <a:pt x="0" y="490"/>
                  </a:cubicBezTo>
                  <a:cubicBezTo>
                    <a:pt x="0" y="718"/>
                    <a:pt x="196" y="979"/>
                    <a:pt x="490" y="979"/>
                  </a:cubicBezTo>
                  <a:cubicBezTo>
                    <a:pt x="718" y="979"/>
                    <a:pt x="979" y="784"/>
                    <a:pt x="979" y="490"/>
                  </a:cubicBezTo>
                  <a:cubicBezTo>
                    <a:pt x="979" y="229"/>
                    <a:pt x="718" y="1"/>
                    <a:pt x="490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6" name="CustomShape 631"/>
            <p:cNvSpPr/>
            <p:nvPr/>
          </p:nvSpPr>
          <p:spPr>
            <a:xfrm>
              <a:off x="7837920" y="1517760"/>
              <a:ext cx="19440" cy="19080"/>
            </a:xfrm>
            <a:custGeom>
              <a:avLst/>
              <a:gdLst/>
              <a:ahLst/>
              <a:rect l="l" t="t" r="r" b="b"/>
              <a:pathLst>
                <a:path w="1077" h="1045">
                  <a:moveTo>
                    <a:pt x="522" y="0"/>
                  </a:moveTo>
                  <a:cubicBezTo>
                    <a:pt x="261" y="0"/>
                    <a:pt x="0" y="229"/>
                    <a:pt x="0" y="522"/>
                  </a:cubicBezTo>
                  <a:cubicBezTo>
                    <a:pt x="0" y="816"/>
                    <a:pt x="261" y="1044"/>
                    <a:pt x="522" y="1044"/>
                  </a:cubicBezTo>
                  <a:cubicBezTo>
                    <a:pt x="816" y="1044"/>
                    <a:pt x="1077" y="816"/>
                    <a:pt x="1077" y="522"/>
                  </a:cubicBezTo>
                  <a:cubicBezTo>
                    <a:pt x="1077" y="229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7" name="CustomShape 632"/>
            <p:cNvSpPr/>
            <p:nvPr/>
          </p:nvSpPr>
          <p:spPr>
            <a:xfrm>
              <a:off x="7834320" y="141948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8" name="CustomShape 633"/>
            <p:cNvSpPr/>
            <p:nvPr/>
          </p:nvSpPr>
          <p:spPr>
            <a:xfrm>
              <a:off x="7837200" y="13204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62"/>
                    <a:pt x="1" y="588"/>
                  </a:cubicBezTo>
                  <a:cubicBezTo>
                    <a:pt x="1" y="914"/>
                    <a:pt x="229" y="1142"/>
                    <a:pt x="555" y="1142"/>
                  </a:cubicBezTo>
                  <a:cubicBezTo>
                    <a:pt x="881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9" name="CustomShape 634"/>
            <p:cNvSpPr/>
            <p:nvPr/>
          </p:nvSpPr>
          <p:spPr>
            <a:xfrm>
              <a:off x="7849800" y="122256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88" y="0"/>
                  </a:moveTo>
                  <a:cubicBezTo>
                    <a:pt x="229" y="0"/>
                    <a:pt x="1" y="229"/>
                    <a:pt x="1" y="555"/>
                  </a:cubicBezTo>
                  <a:cubicBezTo>
                    <a:pt x="1" y="881"/>
                    <a:pt x="262" y="1142"/>
                    <a:pt x="588" y="1142"/>
                  </a:cubicBezTo>
                  <a:cubicBezTo>
                    <a:pt x="914" y="1142"/>
                    <a:pt x="1142" y="881"/>
                    <a:pt x="1142" y="555"/>
                  </a:cubicBezTo>
                  <a:cubicBezTo>
                    <a:pt x="1142" y="229"/>
                    <a:pt x="849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0" name="CustomShape 635"/>
            <p:cNvSpPr/>
            <p:nvPr/>
          </p:nvSpPr>
          <p:spPr>
            <a:xfrm>
              <a:off x="7868520" y="1126080"/>
              <a:ext cx="22680" cy="21960"/>
            </a:xfrm>
            <a:custGeom>
              <a:avLst/>
              <a:gdLst/>
              <a:ahLst/>
              <a:rect l="l" t="t" r="r" b="b"/>
              <a:pathLst>
                <a:path w="1241" h="1207">
                  <a:moveTo>
                    <a:pt x="621" y="0"/>
                  </a:moveTo>
                  <a:cubicBezTo>
                    <a:pt x="294" y="0"/>
                    <a:pt x="1" y="294"/>
                    <a:pt x="1" y="620"/>
                  </a:cubicBezTo>
                  <a:cubicBezTo>
                    <a:pt x="1" y="946"/>
                    <a:pt x="294" y="1207"/>
                    <a:pt x="621" y="1207"/>
                  </a:cubicBezTo>
                  <a:cubicBezTo>
                    <a:pt x="947" y="1207"/>
                    <a:pt x="1240" y="946"/>
                    <a:pt x="1240" y="620"/>
                  </a:cubicBezTo>
                  <a:cubicBezTo>
                    <a:pt x="1240" y="294"/>
                    <a:pt x="947" y="0"/>
                    <a:pt x="621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1" name="CustomShape 636"/>
            <p:cNvSpPr/>
            <p:nvPr/>
          </p:nvSpPr>
          <p:spPr>
            <a:xfrm>
              <a:off x="7896960" y="1031760"/>
              <a:ext cx="21960" cy="21960"/>
            </a:xfrm>
            <a:custGeom>
              <a:avLst/>
              <a:gdLst/>
              <a:ahLst/>
              <a:rect l="l" t="t" r="r" b="b"/>
              <a:pathLst>
                <a:path w="1208" h="1208">
                  <a:moveTo>
                    <a:pt x="588" y="0"/>
                  </a:moveTo>
                  <a:cubicBezTo>
                    <a:pt x="262" y="0"/>
                    <a:pt x="1" y="261"/>
                    <a:pt x="1" y="587"/>
                  </a:cubicBezTo>
                  <a:cubicBezTo>
                    <a:pt x="1" y="914"/>
                    <a:pt x="262" y="1207"/>
                    <a:pt x="588" y="1207"/>
                  </a:cubicBezTo>
                  <a:cubicBezTo>
                    <a:pt x="914" y="1207"/>
                    <a:pt x="1208" y="914"/>
                    <a:pt x="1208" y="587"/>
                  </a:cubicBezTo>
                  <a:cubicBezTo>
                    <a:pt x="1208" y="229"/>
                    <a:pt x="980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2" name="CustomShape 637"/>
            <p:cNvSpPr/>
            <p:nvPr/>
          </p:nvSpPr>
          <p:spPr>
            <a:xfrm>
              <a:off x="7931520" y="93924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12" y="1305"/>
                    <a:pt x="1305" y="1012"/>
                    <a:pt x="1305" y="653"/>
                  </a:cubicBezTo>
                  <a:cubicBezTo>
                    <a:pt x="1305" y="294"/>
                    <a:pt x="1012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3" name="CustomShape 638"/>
            <p:cNvSpPr/>
            <p:nvPr/>
          </p:nvSpPr>
          <p:spPr>
            <a:xfrm>
              <a:off x="7975440" y="85104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8">
                  <a:moveTo>
                    <a:pt x="703" y="1"/>
                  </a:moveTo>
                  <a:cubicBezTo>
                    <a:pt x="686" y="1"/>
                    <a:pt x="670" y="1"/>
                    <a:pt x="653" y="3"/>
                  </a:cubicBezTo>
                  <a:cubicBezTo>
                    <a:pt x="262" y="3"/>
                    <a:pt x="1" y="297"/>
                    <a:pt x="1" y="655"/>
                  </a:cubicBezTo>
                  <a:cubicBezTo>
                    <a:pt x="1" y="1014"/>
                    <a:pt x="262" y="1308"/>
                    <a:pt x="653" y="1308"/>
                  </a:cubicBezTo>
                  <a:cubicBezTo>
                    <a:pt x="1012" y="1308"/>
                    <a:pt x="1305" y="1014"/>
                    <a:pt x="1305" y="655"/>
                  </a:cubicBezTo>
                  <a:cubicBezTo>
                    <a:pt x="1305" y="313"/>
                    <a:pt x="1038" y="1"/>
                    <a:pt x="70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4" name="CustomShape 639"/>
            <p:cNvSpPr/>
            <p:nvPr/>
          </p:nvSpPr>
          <p:spPr>
            <a:xfrm>
              <a:off x="8025120" y="766080"/>
              <a:ext cx="25560" cy="25200"/>
            </a:xfrm>
            <a:custGeom>
              <a:avLst/>
              <a:gdLst/>
              <a:ahLst/>
              <a:rect l="l" t="t" r="r" b="b"/>
              <a:pathLst>
                <a:path w="1404" h="1371">
                  <a:moveTo>
                    <a:pt x="685" y="1"/>
                  </a:moveTo>
                  <a:cubicBezTo>
                    <a:pt x="327" y="1"/>
                    <a:pt x="0" y="327"/>
                    <a:pt x="0" y="686"/>
                  </a:cubicBezTo>
                  <a:cubicBezTo>
                    <a:pt x="0" y="1044"/>
                    <a:pt x="327" y="1371"/>
                    <a:pt x="685" y="1371"/>
                  </a:cubicBezTo>
                  <a:cubicBezTo>
                    <a:pt x="1077" y="1371"/>
                    <a:pt x="1403" y="1044"/>
                    <a:pt x="1403" y="686"/>
                  </a:cubicBezTo>
                  <a:cubicBezTo>
                    <a:pt x="1403" y="327"/>
                    <a:pt x="1077" y="1"/>
                    <a:pt x="68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5" name="CustomShape 640"/>
            <p:cNvSpPr/>
            <p:nvPr/>
          </p:nvSpPr>
          <p:spPr>
            <a:xfrm>
              <a:off x="8082360" y="685800"/>
              <a:ext cx="25560" cy="25560"/>
            </a:xfrm>
            <a:custGeom>
              <a:avLst/>
              <a:gdLst/>
              <a:ahLst/>
              <a:rect l="l" t="t" r="r" b="b"/>
              <a:pathLst>
                <a:path w="1403" h="1403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44"/>
                    <a:pt x="294" y="1403"/>
                    <a:pt x="685" y="1403"/>
                  </a:cubicBezTo>
                  <a:cubicBezTo>
                    <a:pt x="1077" y="1403"/>
                    <a:pt x="1403" y="1109"/>
                    <a:pt x="1403" y="685"/>
                  </a:cubicBezTo>
                  <a:cubicBezTo>
                    <a:pt x="1403" y="294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6" name="CustomShape 641"/>
            <p:cNvSpPr/>
            <p:nvPr/>
          </p:nvSpPr>
          <p:spPr>
            <a:xfrm>
              <a:off x="8145360" y="610200"/>
              <a:ext cx="27000" cy="27000"/>
            </a:xfrm>
            <a:custGeom>
              <a:avLst/>
              <a:gdLst/>
              <a:ahLst/>
              <a:rect l="l" t="t" r="r" b="b"/>
              <a:pathLst>
                <a:path w="1469" h="1469">
                  <a:moveTo>
                    <a:pt x="718" y="1"/>
                  </a:moveTo>
                  <a:cubicBezTo>
                    <a:pt x="327" y="1"/>
                    <a:pt x="1" y="327"/>
                    <a:pt x="1" y="751"/>
                  </a:cubicBezTo>
                  <a:cubicBezTo>
                    <a:pt x="1" y="1142"/>
                    <a:pt x="327" y="1469"/>
                    <a:pt x="718" y="1469"/>
                  </a:cubicBezTo>
                  <a:cubicBezTo>
                    <a:pt x="1142" y="1469"/>
                    <a:pt x="1469" y="1142"/>
                    <a:pt x="1469" y="751"/>
                  </a:cubicBezTo>
                  <a:cubicBezTo>
                    <a:pt x="1469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7" name="CustomShape 642"/>
            <p:cNvSpPr/>
            <p:nvPr/>
          </p:nvSpPr>
          <p:spPr>
            <a:xfrm>
              <a:off x="8214480" y="540000"/>
              <a:ext cx="26640" cy="27000"/>
            </a:xfrm>
            <a:custGeom>
              <a:avLst/>
              <a:gdLst/>
              <a:ahLst/>
              <a:rect l="l" t="t" r="r" b="b"/>
              <a:pathLst>
                <a:path w="1468" h="1469">
                  <a:moveTo>
                    <a:pt x="718" y="1"/>
                  </a:moveTo>
                  <a:cubicBezTo>
                    <a:pt x="326" y="1"/>
                    <a:pt x="0" y="327"/>
                    <a:pt x="0" y="718"/>
                  </a:cubicBezTo>
                  <a:cubicBezTo>
                    <a:pt x="0" y="1142"/>
                    <a:pt x="326" y="1469"/>
                    <a:pt x="718" y="1469"/>
                  </a:cubicBezTo>
                  <a:cubicBezTo>
                    <a:pt x="1142" y="1469"/>
                    <a:pt x="1468" y="1142"/>
                    <a:pt x="1468" y="718"/>
                  </a:cubicBezTo>
                  <a:cubicBezTo>
                    <a:pt x="1468" y="327"/>
                    <a:pt x="1142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8" name="CustomShape 643"/>
            <p:cNvSpPr/>
            <p:nvPr/>
          </p:nvSpPr>
          <p:spPr>
            <a:xfrm>
              <a:off x="8288280" y="47556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0"/>
                  </a:moveTo>
                  <a:cubicBezTo>
                    <a:pt x="327" y="0"/>
                    <a:pt x="1" y="392"/>
                    <a:pt x="1" y="783"/>
                  </a:cubicBezTo>
                  <a:cubicBezTo>
                    <a:pt x="1" y="1240"/>
                    <a:pt x="359" y="1566"/>
                    <a:pt x="784" y="1566"/>
                  </a:cubicBezTo>
                  <a:cubicBezTo>
                    <a:pt x="1240" y="1566"/>
                    <a:pt x="1566" y="1207"/>
                    <a:pt x="1566" y="783"/>
                  </a:cubicBezTo>
                  <a:cubicBezTo>
                    <a:pt x="1566" y="392"/>
                    <a:pt x="1240" y="33"/>
                    <a:pt x="78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9" name="CustomShape 644"/>
            <p:cNvSpPr/>
            <p:nvPr/>
          </p:nvSpPr>
          <p:spPr>
            <a:xfrm>
              <a:off x="8369280" y="41832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60" y="1"/>
                    <a:pt x="1" y="359"/>
                    <a:pt x="1" y="783"/>
                  </a:cubicBezTo>
                  <a:cubicBezTo>
                    <a:pt x="1" y="1207"/>
                    <a:pt x="327" y="1566"/>
                    <a:pt x="784" y="1566"/>
                  </a:cubicBezTo>
                  <a:cubicBezTo>
                    <a:pt x="1175" y="1566"/>
                    <a:pt x="1566" y="1240"/>
                    <a:pt x="1566" y="783"/>
                  </a:cubicBezTo>
                  <a:cubicBezTo>
                    <a:pt x="1566" y="359"/>
                    <a:pt x="1175" y="33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0" name="CustomShape 645"/>
            <p:cNvSpPr/>
            <p:nvPr/>
          </p:nvSpPr>
          <p:spPr>
            <a:xfrm>
              <a:off x="8452440" y="36756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0" y="359"/>
                    <a:pt x="0" y="816"/>
                  </a:cubicBezTo>
                  <a:cubicBezTo>
                    <a:pt x="0" y="1240"/>
                    <a:pt x="359" y="1631"/>
                    <a:pt x="816" y="1631"/>
                  </a:cubicBezTo>
                  <a:cubicBezTo>
                    <a:pt x="1240" y="1631"/>
                    <a:pt x="1631" y="1240"/>
                    <a:pt x="1631" y="816"/>
                  </a:cubicBezTo>
                  <a:cubicBezTo>
                    <a:pt x="1631" y="359"/>
                    <a:pt x="1240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1" name="CustomShape 646"/>
            <p:cNvSpPr/>
            <p:nvPr/>
          </p:nvSpPr>
          <p:spPr>
            <a:xfrm>
              <a:off x="8540280" y="323280"/>
              <a:ext cx="30960" cy="31680"/>
            </a:xfrm>
            <a:custGeom>
              <a:avLst/>
              <a:gdLst/>
              <a:ahLst/>
              <a:rect l="l" t="t" r="r" b="b"/>
              <a:pathLst>
                <a:path w="1697" h="1730">
                  <a:moveTo>
                    <a:pt x="848" y="0"/>
                  </a:moveTo>
                  <a:cubicBezTo>
                    <a:pt x="359" y="0"/>
                    <a:pt x="0" y="424"/>
                    <a:pt x="0" y="848"/>
                  </a:cubicBezTo>
                  <a:cubicBezTo>
                    <a:pt x="0" y="1338"/>
                    <a:pt x="392" y="1729"/>
                    <a:pt x="848" y="1729"/>
                  </a:cubicBezTo>
                  <a:cubicBezTo>
                    <a:pt x="1338" y="1729"/>
                    <a:pt x="1696" y="1305"/>
                    <a:pt x="1696" y="848"/>
                  </a:cubicBezTo>
                  <a:cubicBezTo>
                    <a:pt x="1696" y="359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2" name="CustomShape 647"/>
            <p:cNvSpPr/>
            <p:nvPr/>
          </p:nvSpPr>
          <p:spPr>
            <a:xfrm>
              <a:off x="8632080" y="28728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48" y="0"/>
                  </a:moveTo>
                  <a:cubicBezTo>
                    <a:pt x="424" y="0"/>
                    <a:pt x="0" y="424"/>
                    <a:pt x="0" y="848"/>
                  </a:cubicBezTo>
                  <a:cubicBezTo>
                    <a:pt x="0" y="1305"/>
                    <a:pt x="359" y="1729"/>
                    <a:pt x="848" y="1729"/>
                  </a:cubicBezTo>
                  <a:cubicBezTo>
                    <a:pt x="1305" y="1729"/>
                    <a:pt x="1729" y="1337"/>
                    <a:pt x="1729" y="848"/>
                  </a:cubicBezTo>
                  <a:cubicBezTo>
                    <a:pt x="1729" y="424"/>
                    <a:pt x="1305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3" name="CustomShape 648"/>
            <p:cNvSpPr/>
            <p:nvPr/>
          </p:nvSpPr>
          <p:spPr>
            <a:xfrm>
              <a:off x="8724960" y="25884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4" name="CustomShape 649"/>
            <p:cNvSpPr/>
            <p:nvPr/>
          </p:nvSpPr>
          <p:spPr>
            <a:xfrm>
              <a:off x="8821440" y="238320"/>
              <a:ext cx="32760" cy="32760"/>
            </a:xfrm>
            <a:custGeom>
              <a:avLst/>
              <a:gdLst/>
              <a:ahLst/>
              <a:rect l="l" t="t" r="r" b="b"/>
              <a:pathLst>
                <a:path w="1796" h="1795">
                  <a:moveTo>
                    <a:pt x="882" y="1"/>
                  </a:moveTo>
                  <a:cubicBezTo>
                    <a:pt x="392" y="1"/>
                    <a:pt x="1" y="392"/>
                    <a:pt x="1" y="882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2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5" name="CustomShape 650"/>
            <p:cNvSpPr/>
            <p:nvPr/>
          </p:nvSpPr>
          <p:spPr>
            <a:xfrm>
              <a:off x="8918640" y="2260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914" y="0"/>
                  </a:moveTo>
                  <a:cubicBezTo>
                    <a:pt x="425" y="0"/>
                    <a:pt x="1" y="392"/>
                    <a:pt x="1" y="881"/>
                  </a:cubicBezTo>
                  <a:cubicBezTo>
                    <a:pt x="1" y="1370"/>
                    <a:pt x="425" y="1795"/>
                    <a:pt x="914" y="1795"/>
                  </a:cubicBezTo>
                  <a:cubicBezTo>
                    <a:pt x="1403" y="1795"/>
                    <a:pt x="1795" y="1370"/>
                    <a:pt x="1795" y="881"/>
                  </a:cubicBezTo>
                  <a:cubicBezTo>
                    <a:pt x="1795" y="392"/>
                    <a:pt x="1403" y="0"/>
                    <a:pt x="914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6" name="CustomShape 651"/>
            <p:cNvSpPr/>
            <p:nvPr/>
          </p:nvSpPr>
          <p:spPr>
            <a:xfrm>
              <a:off x="9017280" y="222480"/>
              <a:ext cx="32760" cy="32760"/>
            </a:xfrm>
            <a:custGeom>
              <a:avLst/>
              <a:gdLst/>
              <a:ahLst/>
              <a:rect l="l" t="t" r="r" b="b"/>
              <a:pathLst>
                <a:path w="1795" h="1795">
                  <a:moveTo>
                    <a:pt x="882" y="1"/>
                  </a:moveTo>
                  <a:cubicBezTo>
                    <a:pt x="392" y="1"/>
                    <a:pt x="1" y="392"/>
                    <a:pt x="1" y="881"/>
                  </a:cubicBezTo>
                  <a:cubicBezTo>
                    <a:pt x="1" y="1371"/>
                    <a:pt x="392" y="1795"/>
                    <a:pt x="882" y="1795"/>
                  </a:cubicBezTo>
                  <a:cubicBezTo>
                    <a:pt x="1371" y="1795"/>
                    <a:pt x="1795" y="1371"/>
                    <a:pt x="1795" y="881"/>
                  </a:cubicBezTo>
                  <a:cubicBezTo>
                    <a:pt x="1795" y="392"/>
                    <a:pt x="1371" y="1"/>
                    <a:pt x="882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7" name="CustomShape 652"/>
            <p:cNvSpPr/>
            <p:nvPr/>
          </p:nvSpPr>
          <p:spPr>
            <a:xfrm>
              <a:off x="9115560" y="226800"/>
              <a:ext cx="31680" cy="31680"/>
            </a:xfrm>
            <a:custGeom>
              <a:avLst/>
              <a:gdLst/>
              <a:ahLst/>
              <a:rect l="l" t="t" r="r" b="b"/>
              <a:pathLst>
                <a:path w="1730" h="1729">
                  <a:moveTo>
                    <a:pt x="882" y="0"/>
                  </a:moveTo>
                  <a:cubicBezTo>
                    <a:pt x="360" y="0"/>
                    <a:pt x="1" y="359"/>
                    <a:pt x="1" y="848"/>
                  </a:cubicBezTo>
                  <a:cubicBezTo>
                    <a:pt x="1" y="1337"/>
                    <a:pt x="392" y="1729"/>
                    <a:pt x="882" y="1729"/>
                  </a:cubicBezTo>
                  <a:cubicBezTo>
                    <a:pt x="1371" y="1729"/>
                    <a:pt x="1730" y="1337"/>
                    <a:pt x="1730" y="848"/>
                  </a:cubicBezTo>
                  <a:cubicBezTo>
                    <a:pt x="1730" y="424"/>
                    <a:pt x="1371" y="0"/>
                    <a:pt x="88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8" name="CustomShape 653"/>
            <p:cNvSpPr/>
            <p:nvPr/>
          </p:nvSpPr>
          <p:spPr>
            <a:xfrm>
              <a:off x="9214560" y="239400"/>
              <a:ext cx="29880" cy="29880"/>
            </a:xfrm>
            <a:custGeom>
              <a:avLst/>
              <a:gdLst/>
              <a:ahLst/>
              <a:rect l="l" t="t" r="r" b="b"/>
              <a:pathLst>
                <a:path w="1632" h="1632">
                  <a:moveTo>
                    <a:pt x="816" y="0"/>
                  </a:moveTo>
                  <a:cubicBezTo>
                    <a:pt x="359" y="0"/>
                    <a:pt x="1" y="391"/>
                    <a:pt x="1" y="816"/>
                  </a:cubicBezTo>
                  <a:cubicBezTo>
                    <a:pt x="1" y="1272"/>
                    <a:pt x="359" y="1631"/>
                    <a:pt x="816" y="1631"/>
                  </a:cubicBezTo>
                  <a:cubicBezTo>
                    <a:pt x="1273" y="1631"/>
                    <a:pt x="1632" y="1272"/>
                    <a:pt x="1632" y="816"/>
                  </a:cubicBezTo>
                  <a:cubicBezTo>
                    <a:pt x="1632" y="391"/>
                    <a:pt x="1273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9" name="CustomShape 654"/>
            <p:cNvSpPr/>
            <p:nvPr/>
          </p:nvSpPr>
          <p:spPr>
            <a:xfrm>
              <a:off x="9311400" y="260640"/>
              <a:ext cx="28800" cy="28800"/>
            </a:xfrm>
            <a:custGeom>
              <a:avLst/>
              <a:gdLst/>
              <a:ahLst/>
              <a:rect l="l" t="t" r="r" b="b"/>
              <a:pathLst>
                <a:path w="1567" h="1567">
                  <a:moveTo>
                    <a:pt x="784" y="1"/>
                  </a:moveTo>
                  <a:cubicBezTo>
                    <a:pt x="327" y="1"/>
                    <a:pt x="1" y="392"/>
                    <a:pt x="1" y="784"/>
                  </a:cubicBezTo>
                  <a:cubicBezTo>
                    <a:pt x="1" y="1240"/>
                    <a:pt x="360" y="1567"/>
                    <a:pt x="784" y="1567"/>
                  </a:cubicBezTo>
                  <a:cubicBezTo>
                    <a:pt x="1240" y="1567"/>
                    <a:pt x="1566" y="1208"/>
                    <a:pt x="1566" y="784"/>
                  </a:cubicBezTo>
                  <a:cubicBezTo>
                    <a:pt x="1566" y="327"/>
                    <a:pt x="1240" y="1"/>
                    <a:pt x="784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0" name="CustomShape 655"/>
            <p:cNvSpPr/>
            <p:nvPr/>
          </p:nvSpPr>
          <p:spPr>
            <a:xfrm>
              <a:off x="9407160" y="290160"/>
              <a:ext cx="25200" cy="25560"/>
            </a:xfrm>
            <a:custGeom>
              <a:avLst/>
              <a:gdLst/>
              <a:ahLst/>
              <a:rect l="l" t="t" r="r" b="b"/>
              <a:pathLst>
                <a:path w="1371" h="1403">
                  <a:moveTo>
                    <a:pt x="685" y="0"/>
                  </a:moveTo>
                  <a:cubicBezTo>
                    <a:pt x="326" y="0"/>
                    <a:pt x="0" y="294"/>
                    <a:pt x="0" y="685"/>
                  </a:cubicBezTo>
                  <a:cubicBezTo>
                    <a:pt x="0" y="1077"/>
                    <a:pt x="294" y="1403"/>
                    <a:pt x="685" y="1403"/>
                  </a:cubicBezTo>
                  <a:cubicBezTo>
                    <a:pt x="1044" y="1403"/>
                    <a:pt x="1370" y="1109"/>
                    <a:pt x="1370" y="685"/>
                  </a:cubicBezTo>
                  <a:cubicBezTo>
                    <a:pt x="1370" y="326"/>
                    <a:pt x="1109" y="0"/>
                    <a:pt x="68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1" name="CustomShape 656"/>
            <p:cNvSpPr/>
            <p:nvPr/>
          </p:nvSpPr>
          <p:spPr>
            <a:xfrm>
              <a:off x="9498960" y="326520"/>
              <a:ext cx="23760" cy="23760"/>
            </a:xfrm>
            <a:custGeom>
              <a:avLst/>
              <a:gdLst/>
              <a:ahLst/>
              <a:rect l="l" t="t" r="r" b="b"/>
              <a:pathLst>
                <a:path w="1306" h="1306">
                  <a:moveTo>
                    <a:pt x="653" y="0"/>
                  </a:moveTo>
                  <a:cubicBezTo>
                    <a:pt x="294" y="0"/>
                    <a:pt x="0" y="294"/>
                    <a:pt x="0" y="653"/>
                  </a:cubicBezTo>
                  <a:cubicBezTo>
                    <a:pt x="0" y="1012"/>
                    <a:pt x="294" y="1305"/>
                    <a:pt x="653" y="1305"/>
                  </a:cubicBezTo>
                  <a:cubicBezTo>
                    <a:pt x="1044" y="1305"/>
                    <a:pt x="1305" y="1012"/>
                    <a:pt x="1305" y="653"/>
                  </a:cubicBezTo>
                  <a:cubicBezTo>
                    <a:pt x="1305" y="327"/>
                    <a:pt x="1044" y="0"/>
                    <a:pt x="653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2" name="CustomShape 657"/>
            <p:cNvSpPr/>
            <p:nvPr/>
          </p:nvSpPr>
          <p:spPr>
            <a:xfrm>
              <a:off x="9589680" y="37152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88" y="1"/>
                  </a:moveTo>
                  <a:cubicBezTo>
                    <a:pt x="261" y="1"/>
                    <a:pt x="0" y="262"/>
                    <a:pt x="0" y="588"/>
                  </a:cubicBezTo>
                  <a:cubicBezTo>
                    <a:pt x="0" y="914"/>
                    <a:pt x="261" y="1142"/>
                    <a:pt x="588" y="1142"/>
                  </a:cubicBezTo>
                  <a:cubicBezTo>
                    <a:pt x="914" y="1142"/>
                    <a:pt x="1142" y="914"/>
                    <a:pt x="1142" y="588"/>
                  </a:cubicBezTo>
                  <a:cubicBezTo>
                    <a:pt x="1142" y="262"/>
                    <a:pt x="881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3" name="CustomShape 658"/>
            <p:cNvSpPr/>
            <p:nvPr/>
          </p:nvSpPr>
          <p:spPr>
            <a:xfrm>
              <a:off x="9675360" y="423000"/>
              <a:ext cx="19080" cy="19800"/>
            </a:xfrm>
            <a:custGeom>
              <a:avLst/>
              <a:gdLst/>
              <a:ahLst/>
              <a:rect l="l" t="t" r="r" b="b"/>
              <a:pathLst>
                <a:path w="1045" h="1080">
                  <a:moveTo>
                    <a:pt x="578" y="0"/>
                  </a:moveTo>
                  <a:cubicBezTo>
                    <a:pt x="560" y="0"/>
                    <a:pt x="541" y="1"/>
                    <a:pt x="522" y="3"/>
                  </a:cubicBezTo>
                  <a:cubicBezTo>
                    <a:pt x="229" y="3"/>
                    <a:pt x="0" y="264"/>
                    <a:pt x="0" y="525"/>
                  </a:cubicBezTo>
                  <a:cubicBezTo>
                    <a:pt x="0" y="819"/>
                    <a:pt x="229" y="1080"/>
                    <a:pt x="522" y="1080"/>
                  </a:cubicBezTo>
                  <a:cubicBezTo>
                    <a:pt x="816" y="1080"/>
                    <a:pt x="1044" y="819"/>
                    <a:pt x="1044" y="525"/>
                  </a:cubicBezTo>
                  <a:cubicBezTo>
                    <a:pt x="1044" y="220"/>
                    <a:pt x="844" y="0"/>
                    <a:pt x="578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4" name="CustomShape 659"/>
            <p:cNvSpPr/>
            <p:nvPr/>
          </p:nvSpPr>
          <p:spPr>
            <a:xfrm>
              <a:off x="9754560" y="479880"/>
              <a:ext cx="19080" cy="19080"/>
            </a:xfrm>
            <a:custGeom>
              <a:avLst/>
              <a:gdLst/>
              <a:ahLst/>
              <a:rect l="l" t="t" r="r" b="b"/>
              <a:pathLst>
                <a:path w="1045" h="1045">
                  <a:moveTo>
                    <a:pt x="523" y="1"/>
                  </a:moveTo>
                  <a:cubicBezTo>
                    <a:pt x="229" y="1"/>
                    <a:pt x="1" y="229"/>
                    <a:pt x="1" y="523"/>
                  </a:cubicBezTo>
                  <a:cubicBezTo>
                    <a:pt x="1" y="816"/>
                    <a:pt x="229" y="1045"/>
                    <a:pt x="523" y="1045"/>
                  </a:cubicBezTo>
                  <a:cubicBezTo>
                    <a:pt x="816" y="1045"/>
                    <a:pt x="1045" y="816"/>
                    <a:pt x="1045" y="523"/>
                  </a:cubicBezTo>
                  <a:cubicBezTo>
                    <a:pt x="1045" y="229"/>
                    <a:pt x="816" y="33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5" name="CustomShape 660"/>
            <p:cNvSpPr/>
            <p:nvPr/>
          </p:nvSpPr>
          <p:spPr>
            <a:xfrm>
              <a:off x="9829440" y="54396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1" y="261"/>
                    <a:pt x="1" y="522"/>
                  </a:cubicBezTo>
                  <a:cubicBezTo>
                    <a:pt x="1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22"/>
                  </a:cubicBezTo>
                  <a:cubicBezTo>
                    <a:pt x="1044" y="261"/>
                    <a:pt x="849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6" name="CustomShape 661"/>
            <p:cNvSpPr/>
            <p:nvPr/>
          </p:nvSpPr>
          <p:spPr>
            <a:xfrm>
              <a:off x="9900000" y="61380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82">
                  <a:moveTo>
                    <a:pt x="539" y="1"/>
                  </a:moveTo>
                  <a:cubicBezTo>
                    <a:pt x="523" y="1"/>
                    <a:pt x="506" y="2"/>
                    <a:pt x="489" y="3"/>
                  </a:cubicBezTo>
                  <a:cubicBezTo>
                    <a:pt x="261" y="3"/>
                    <a:pt x="0" y="232"/>
                    <a:pt x="0" y="493"/>
                  </a:cubicBezTo>
                  <a:cubicBezTo>
                    <a:pt x="0" y="754"/>
                    <a:pt x="196" y="982"/>
                    <a:pt x="489" y="982"/>
                  </a:cubicBezTo>
                  <a:cubicBezTo>
                    <a:pt x="750" y="982"/>
                    <a:pt x="979" y="786"/>
                    <a:pt x="979" y="493"/>
                  </a:cubicBezTo>
                  <a:cubicBezTo>
                    <a:pt x="979" y="247"/>
                    <a:pt x="805" y="1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7" name="CustomShape 662"/>
            <p:cNvSpPr/>
            <p:nvPr/>
          </p:nvSpPr>
          <p:spPr>
            <a:xfrm>
              <a:off x="9963360" y="688680"/>
              <a:ext cx="17640" cy="17640"/>
            </a:xfrm>
            <a:custGeom>
              <a:avLst/>
              <a:gdLst/>
              <a:ahLst/>
              <a:rect l="l" t="t" r="r" b="b"/>
              <a:pathLst>
                <a:path w="979" h="979">
                  <a:moveTo>
                    <a:pt x="489" y="0"/>
                  </a:moveTo>
                  <a:cubicBezTo>
                    <a:pt x="261" y="0"/>
                    <a:pt x="0" y="196"/>
                    <a:pt x="0" y="490"/>
                  </a:cubicBezTo>
                  <a:cubicBezTo>
                    <a:pt x="0" y="718"/>
                    <a:pt x="196" y="979"/>
                    <a:pt x="489" y="979"/>
                  </a:cubicBezTo>
                  <a:cubicBezTo>
                    <a:pt x="750" y="979"/>
                    <a:pt x="979" y="783"/>
                    <a:pt x="979" y="490"/>
                  </a:cubicBezTo>
                  <a:cubicBezTo>
                    <a:pt x="979" y="196"/>
                    <a:pt x="783" y="0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8" name="CustomShape 663"/>
            <p:cNvSpPr/>
            <p:nvPr/>
          </p:nvSpPr>
          <p:spPr>
            <a:xfrm>
              <a:off x="10020240" y="76788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9" name="CustomShape 664"/>
            <p:cNvSpPr/>
            <p:nvPr/>
          </p:nvSpPr>
          <p:spPr>
            <a:xfrm>
              <a:off x="10071000" y="852480"/>
              <a:ext cx="19080" cy="19440"/>
            </a:xfrm>
            <a:custGeom>
              <a:avLst/>
              <a:gdLst/>
              <a:ahLst/>
              <a:rect l="l" t="t" r="r" b="b"/>
              <a:pathLst>
                <a:path w="1045" h="1077">
                  <a:moveTo>
                    <a:pt x="522" y="0"/>
                  </a:moveTo>
                  <a:cubicBezTo>
                    <a:pt x="229" y="0"/>
                    <a:pt x="0" y="261"/>
                    <a:pt x="0" y="555"/>
                  </a:cubicBezTo>
                  <a:cubicBezTo>
                    <a:pt x="0" y="816"/>
                    <a:pt x="229" y="1077"/>
                    <a:pt x="522" y="1077"/>
                  </a:cubicBezTo>
                  <a:cubicBezTo>
                    <a:pt x="816" y="1077"/>
                    <a:pt x="1044" y="816"/>
                    <a:pt x="1044" y="555"/>
                  </a:cubicBezTo>
                  <a:cubicBezTo>
                    <a:pt x="1044" y="261"/>
                    <a:pt x="816" y="0"/>
                    <a:pt x="522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0" name="CustomShape 665"/>
            <p:cNvSpPr/>
            <p:nvPr/>
          </p:nvSpPr>
          <p:spPr>
            <a:xfrm>
              <a:off x="10113120" y="939960"/>
              <a:ext cx="20880" cy="20160"/>
            </a:xfrm>
            <a:custGeom>
              <a:avLst/>
              <a:gdLst/>
              <a:ahLst/>
              <a:rect l="l" t="t" r="r" b="b"/>
              <a:pathLst>
                <a:path w="1143" h="1110">
                  <a:moveTo>
                    <a:pt x="555" y="0"/>
                  </a:moveTo>
                  <a:cubicBezTo>
                    <a:pt x="229" y="0"/>
                    <a:pt x="1" y="294"/>
                    <a:pt x="1" y="587"/>
                  </a:cubicBezTo>
                  <a:cubicBezTo>
                    <a:pt x="1" y="881"/>
                    <a:pt x="229" y="1109"/>
                    <a:pt x="555" y="1109"/>
                  </a:cubicBezTo>
                  <a:cubicBezTo>
                    <a:pt x="882" y="1109"/>
                    <a:pt x="1143" y="848"/>
                    <a:pt x="1143" y="587"/>
                  </a:cubicBezTo>
                  <a:cubicBezTo>
                    <a:pt x="1143" y="261"/>
                    <a:pt x="882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1" name="CustomShape 666"/>
            <p:cNvSpPr/>
            <p:nvPr/>
          </p:nvSpPr>
          <p:spPr>
            <a:xfrm>
              <a:off x="10149480" y="10317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0"/>
                  </a:moveTo>
                  <a:cubicBezTo>
                    <a:pt x="228" y="0"/>
                    <a:pt x="0" y="229"/>
                    <a:pt x="0" y="555"/>
                  </a:cubicBezTo>
                  <a:cubicBezTo>
                    <a:pt x="0" y="881"/>
                    <a:pt x="228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9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2" name="CustomShape 667"/>
            <p:cNvSpPr/>
            <p:nvPr/>
          </p:nvSpPr>
          <p:spPr>
            <a:xfrm>
              <a:off x="10177200" y="112608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2">
                  <a:moveTo>
                    <a:pt x="555" y="0"/>
                  </a:moveTo>
                  <a:cubicBezTo>
                    <a:pt x="229" y="0"/>
                    <a:pt x="1" y="228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28"/>
                    <a:pt x="881" y="0"/>
                    <a:pt x="555" y="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3" name="CustomShape 668"/>
            <p:cNvSpPr/>
            <p:nvPr/>
          </p:nvSpPr>
          <p:spPr>
            <a:xfrm>
              <a:off x="10197720" y="1221840"/>
              <a:ext cx="20880" cy="20880"/>
            </a:xfrm>
            <a:custGeom>
              <a:avLst/>
              <a:gdLst/>
              <a:ahLst/>
              <a:rect l="l" t="t" r="r" b="b"/>
              <a:pathLst>
                <a:path w="1143" h="1143">
                  <a:moveTo>
                    <a:pt x="555" y="1"/>
                  </a:moveTo>
                  <a:cubicBezTo>
                    <a:pt x="229" y="1"/>
                    <a:pt x="1" y="229"/>
                    <a:pt x="1" y="555"/>
                  </a:cubicBezTo>
                  <a:cubicBezTo>
                    <a:pt x="1" y="881"/>
                    <a:pt x="229" y="1142"/>
                    <a:pt x="555" y="1142"/>
                  </a:cubicBezTo>
                  <a:cubicBezTo>
                    <a:pt x="881" y="1142"/>
                    <a:pt x="1142" y="881"/>
                    <a:pt x="1142" y="555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4" name="CustomShape 669"/>
            <p:cNvSpPr/>
            <p:nvPr/>
          </p:nvSpPr>
          <p:spPr>
            <a:xfrm>
              <a:off x="10209960" y="1319760"/>
              <a:ext cx="20880" cy="20880"/>
            </a:xfrm>
            <a:custGeom>
              <a:avLst/>
              <a:gdLst/>
              <a:ahLst/>
              <a:rect l="l" t="t" r="r" b="b"/>
              <a:pathLst>
                <a:path w="1142" h="1143">
                  <a:moveTo>
                    <a:pt x="555" y="1"/>
                  </a:moveTo>
                  <a:cubicBezTo>
                    <a:pt x="228" y="1"/>
                    <a:pt x="0" y="262"/>
                    <a:pt x="0" y="588"/>
                  </a:cubicBezTo>
                  <a:cubicBezTo>
                    <a:pt x="0" y="914"/>
                    <a:pt x="228" y="1143"/>
                    <a:pt x="555" y="1143"/>
                  </a:cubicBezTo>
                  <a:cubicBezTo>
                    <a:pt x="881" y="1143"/>
                    <a:pt x="1142" y="914"/>
                    <a:pt x="1142" y="588"/>
                  </a:cubicBezTo>
                  <a:cubicBezTo>
                    <a:pt x="1142" y="262"/>
                    <a:pt x="881" y="1"/>
                    <a:pt x="555" y="1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85" name="PlaceHolder 670"/>
          <p:cNvSpPr>
            <a:spLocks noGrp="1"/>
          </p:cNvSpPr>
          <p:nvPr>
            <p:ph type="title"/>
          </p:nvPr>
        </p:nvSpPr>
        <p:spPr>
          <a:xfrm>
            <a:off x="1714320" y="1550880"/>
            <a:ext cx="5715000" cy="142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9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6" name="PlaceHolder 67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TextShape 1"/>
          <p:cNvSpPr txBox="1"/>
          <p:nvPr/>
        </p:nvSpPr>
        <p:spPr>
          <a:xfrm>
            <a:off x="398160" y="1278000"/>
            <a:ext cx="8642160" cy="209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c48fff"/>
                </a:solidFill>
                <a:latin typeface="Electrolize"/>
                <a:ea typeface="Electrolize"/>
              </a:rPr>
              <a:t>Robot Modelling Project 2</a:t>
            </a:r>
            <a:br/>
            <a:r>
              <a:rPr b="1" lang="en" sz="2000" spc="-1" strike="noStrike">
                <a:solidFill>
                  <a:srgbClr val="ffffff"/>
                </a:solidFill>
                <a:latin typeface="Electrolize"/>
                <a:ea typeface="Electrolize"/>
              </a:rPr>
              <a:t>Leg Mechanism for Quadrupedal Robot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4" name="CustomShape 2"/>
          <p:cNvSpPr/>
          <p:nvPr/>
        </p:nvSpPr>
        <p:spPr>
          <a:xfrm>
            <a:off x="5239440" y="453600"/>
            <a:ext cx="248472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ENPM 662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Navjyot Purohit  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Times New Roman"/>
              </a:rPr>
              <a:t>(117801576)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Param Dave       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Times New Roman"/>
              </a:rPr>
              <a:t>(117476323</a:t>
            </a:r>
            <a:r>
              <a:rPr b="0" lang="en-US" sz="1100" spc="-1" strike="noStrike">
                <a:solidFill>
                  <a:srgbClr val="ffffff"/>
                </a:solidFill>
                <a:latin typeface="Calibri"/>
                <a:ea typeface="Times New Roman"/>
              </a:rPr>
              <a:t>)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TextShape 1"/>
          <p:cNvSpPr txBox="1"/>
          <p:nvPr/>
        </p:nvSpPr>
        <p:spPr>
          <a:xfrm>
            <a:off x="713160" y="463320"/>
            <a:ext cx="771732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Electrolize"/>
                <a:ea typeface="Electrolize"/>
              </a:rPr>
              <a:t>Further Study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4" name="TextShape 2"/>
          <p:cNvSpPr txBox="1"/>
          <p:nvPr/>
        </p:nvSpPr>
        <p:spPr>
          <a:xfrm>
            <a:off x="64440" y="1002600"/>
            <a:ext cx="8366040" cy="3596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Deriving joint angle relations for different gait modes.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Solving the friction-cone problem to determine the optimum landing angle for the foot.</a:t>
            </a:r>
            <a:endParaRPr b="0" lang="en-IN" sz="1200" spc="-1" strike="noStrike">
              <a:latin typeface="Arial"/>
            </a:endParaRPr>
          </a:p>
          <a:p>
            <a:pPr marL="609480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Maintaining dynamic balance during jumping or leaping motion.</a:t>
            </a:r>
            <a:endParaRPr b="0" lang="en-IN" sz="1200" spc="-1" strike="noStrike">
              <a:latin typeface="Arial"/>
            </a:endParaRPr>
          </a:p>
          <a:p>
            <a:pPr marL="609480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TextShape 1"/>
          <p:cNvSpPr txBox="1"/>
          <p:nvPr/>
        </p:nvSpPr>
        <p:spPr>
          <a:xfrm>
            <a:off x="1408320" y="1646640"/>
            <a:ext cx="6692040" cy="142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600" spc="-1" strike="noStrike">
                <a:solidFill>
                  <a:srgbClr val="ea5e8c"/>
                </a:solidFill>
                <a:latin typeface="Electrolize"/>
                <a:ea typeface="Electrolize"/>
              </a:rPr>
              <a:t>Thank You!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TextShape 1"/>
          <p:cNvSpPr txBox="1"/>
          <p:nvPr/>
        </p:nvSpPr>
        <p:spPr>
          <a:xfrm>
            <a:off x="713160" y="463320"/>
            <a:ext cx="771732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Electrolize"/>
                <a:ea typeface="Electrolize"/>
              </a:rPr>
              <a:t>Introduction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6" name="TextShape 2"/>
          <p:cNvSpPr txBox="1"/>
          <p:nvPr/>
        </p:nvSpPr>
        <p:spPr>
          <a:xfrm>
            <a:off x="528480" y="1002600"/>
            <a:ext cx="8022240" cy="3596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Legged Robots have found their niche when it comes to applications that involve traversing uneven terrain.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In this project, we exploit the redundancies present in a leg mechanism that is overactuated.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The leg assembly composed of revolute joints has 6 dofs that allow it to generate complex gait cycles.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The rotations produced at the joints would be such that there is no pitching of the body.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TextShape 1"/>
          <p:cNvSpPr txBox="1"/>
          <p:nvPr/>
        </p:nvSpPr>
        <p:spPr>
          <a:xfrm>
            <a:off x="713160" y="463320"/>
            <a:ext cx="771732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Electrolize"/>
                <a:ea typeface="Electrolize"/>
              </a:rPr>
              <a:t>Model Assumptions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8" name="TextShape 2"/>
          <p:cNvSpPr txBox="1"/>
          <p:nvPr/>
        </p:nvSpPr>
        <p:spPr>
          <a:xfrm>
            <a:off x="1560600" y="1794240"/>
            <a:ext cx="723960" cy="523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ffff"/>
                </a:solidFill>
                <a:latin typeface="Electrolize"/>
                <a:ea typeface="Electrolize"/>
              </a:rPr>
              <a:t>1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9" name="TextShape 3"/>
          <p:cNvSpPr txBox="1"/>
          <p:nvPr/>
        </p:nvSpPr>
        <p:spPr>
          <a:xfrm>
            <a:off x="713160" y="2676600"/>
            <a:ext cx="2420640" cy="91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Electrolize"/>
                <a:ea typeface="Electrolize"/>
              </a:rPr>
              <a:t>The rotations of links are 2-Dimensional in the xy plane</a:t>
            </a:r>
            <a:r>
              <a:rPr b="1" lang="en" sz="1200" spc="-1" strike="noStrike">
                <a:solidFill>
                  <a:srgbClr val="ffffff"/>
                </a:solidFill>
                <a:latin typeface="Electrolize"/>
                <a:ea typeface="Electrolize"/>
              </a:rPr>
              <a:t>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30" name="TextShape 4"/>
          <p:cNvSpPr txBox="1"/>
          <p:nvPr/>
        </p:nvSpPr>
        <p:spPr>
          <a:xfrm>
            <a:off x="3360600" y="2676600"/>
            <a:ext cx="2420640" cy="91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Electrolize"/>
                <a:ea typeface="Electrolize"/>
              </a:rPr>
              <a:t>At least 2 legs stay in contact with the ground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31" name="TextShape 5"/>
          <p:cNvSpPr txBox="1"/>
          <p:nvPr/>
        </p:nvSpPr>
        <p:spPr>
          <a:xfrm>
            <a:off x="4185720" y="1794240"/>
            <a:ext cx="723960" cy="523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ffff"/>
                </a:solidFill>
                <a:latin typeface="Electrolize"/>
                <a:ea typeface="Electrolize"/>
              </a:rPr>
              <a:t>2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2" name="TextShape 6"/>
          <p:cNvSpPr txBox="1"/>
          <p:nvPr/>
        </p:nvSpPr>
        <p:spPr>
          <a:xfrm>
            <a:off x="6009840" y="2676600"/>
            <a:ext cx="2420640" cy="91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Electrolize"/>
                <a:ea typeface="Electrolize"/>
              </a:rPr>
              <a:t>The robot is dynamically stable while in motion.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33" name="TextShape 7"/>
          <p:cNvSpPr txBox="1"/>
          <p:nvPr/>
        </p:nvSpPr>
        <p:spPr>
          <a:xfrm>
            <a:off x="6888240" y="1794240"/>
            <a:ext cx="723960" cy="523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ffff"/>
                </a:solidFill>
                <a:latin typeface="Electrolize"/>
                <a:ea typeface="Electrolize"/>
              </a:rPr>
              <a:t>3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TextShape 1"/>
          <p:cNvSpPr txBox="1"/>
          <p:nvPr/>
        </p:nvSpPr>
        <p:spPr>
          <a:xfrm>
            <a:off x="2564280" y="231840"/>
            <a:ext cx="3858120" cy="77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Electrolize"/>
                <a:ea typeface="Amiko"/>
              </a:rPr>
              <a:t>CAD Model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935" name="Picture 8" descr=""/>
          <p:cNvPicPr/>
          <p:nvPr/>
        </p:nvPicPr>
        <p:blipFill>
          <a:blip r:embed="rId1"/>
          <a:stretch/>
        </p:blipFill>
        <p:spPr>
          <a:xfrm>
            <a:off x="264240" y="1386000"/>
            <a:ext cx="4307400" cy="3074040"/>
          </a:xfrm>
          <a:prstGeom prst="rect">
            <a:avLst/>
          </a:prstGeom>
          <a:ln cap="sq" w="190440">
            <a:solidFill>
              <a:srgbClr val="c8c6bd"/>
            </a:solidFill>
            <a:miter/>
          </a:ln>
          <a:effectLst>
            <a:outerShdw algn="bl" blurRad="254000" rotWithShape="0">
              <a:srgbClr val="000000">
                <a:alpha val="43000"/>
              </a:srgbClr>
            </a:outerShdw>
          </a:effectLst>
          <a:scene3d>
            <a:camera fov="5400000" prst="perspectiveFront"/>
            <a:lightRig dir="t" rig="threePt">
              <a:rot lat="0" lon="0" rev="2100000"/>
            </a:lightRig>
          </a:scene3d>
          <a:sp3d extrusionH="25400">
            <a:bevelT prst="hardEdge" w="304800" h="152400"/>
            <a:extrusionClr>
              <a:srgbClr val="000000"/>
            </a:extrusionClr>
          </a:sp3d>
        </p:spPr>
      </p:pic>
      <p:pic>
        <p:nvPicPr>
          <p:cNvPr id="2936" name="Picture 10" descr="A picture containing metalware&#10;&#10;Description automatically generated"/>
          <p:cNvPicPr/>
          <p:nvPr/>
        </p:nvPicPr>
        <p:blipFill>
          <a:blip r:embed="rId2"/>
          <a:stretch/>
        </p:blipFill>
        <p:spPr>
          <a:xfrm>
            <a:off x="4921200" y="1386000"/>
            <a:ext cx="3858120" cy="3016800"/>
          </a:xfrm>
          <a:prstGeom prst="rect">
            <a:avLst/>
          </a:prstGeom>
          <a:ln cap="sq" w="190440">
            <a:solidFill>
              <a:srgbClr val="c8c6bd"/>
            </a:solidFill>
            <a:miter/>
          </a:ln>
          <a:effectLst>
            <a:outerShdw algn="bl" blurRad="254000" rotWithShape="0">
              <a:srgbClr val="000000">
                <a:alpha val="43000"/>
              </a:srgbClr>
            </a:outerShdw>
          </a:effectLst>
          <a:scene3d>
            <a:camera fov="5400000" prst="perspectiveFront"/>
            <a:lightRig dir="t" rig="threePt">
              <a:rot lat="0" lon="0" rev="2100000"/>
            </a:lightRig>
          </a:scene3d>
          <a:sp3d extrusionH="25400">
            <a:bevelT prst="hardEdge" w="304800" h="152400"/>
            <a:extrusionClr>
              <a:srgbClr val="000000"/>
            </a:extrusion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TextShape 1"/>
          <p:cNvSpPr txBox="1"/>
          <p:nvPr/>
        </p:nvSpPr>
        <p:spPr>
          <a:xfrm>
            <a:off x="713160" y="463320"/>
            <a:ext cx="771732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Electrolize"/>
                <a:ea typeface="Electrolize"/>
              </a:rPr>
              <a:t>Robot Kinematics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8" name="TextShape 2"/>
          <p:cNvSpPr txBox="1"/>
          <p:nvPr/>
        </p:nvSpPr>
        <p:spPr>
          <a:xfrm>
            <a:off x="64440" y="1002600"/>
            <a:ext cx="8366040" cy="3596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Since the robot has excessive degrees of freedom, simply calculating the inverse of jacobian would not cut the deal.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We decided derive the desired set of joint trajectories geometrically and then combine these constraints in the jacobian matrix.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The joints are actuated such that there is no change in the ‘y’ co-ordinates..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The jacobian matrix that is constructed is 2x2 which saves time computationally.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TextShape 1"/>
          <p:cNvSpPr txBox="1"/>
          <p:nvPr/>
        </p:nvSpPr>
        <p:spPr>
          <a:xfrm>
            <a:off x="1185840" y="231840"/>
            <a:ext cx="6836040" cy="77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Electrolize"/>
                <a:ea typeface="Amiko"/>
              </a:rPr>
              <a:t>DH Parameters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940" name="" descr=""/>
          <p:cNvPicPr/>
          <p:nvPr/>
        </p:nvPicPr>
        <p:blipFill>
          <a:blip r:embed="rId1"/>
          <a:stretch/>
        </p:blipFill>
        <p:spPr>
          <a:xfrm>
            <a:off x="1737360" y="1264680"/>
            <a:ext cx="5676480" cy="243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TextShape 1"/>
          <p:cNvSpPr txBox="1"/>
          <p:nvPr/>
        </p:nvSpPr>
        <p:spPr>
          <a:xfrm>
            <a:off x="1870200" y="245880"/>
            <a:ext cx="499428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Electrolize"/>
                <a:ea typeface="Electrolize"/>
              </a:rPr>
              <a:t>Trajectory Generation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2" name="CustomShape 2"/>
          <p:cNvSpPr/>
          <p:nvPr/>
        </p:nvSpPr>
        <p:spPr>
          <a:xfrm flipH="1">
            <a:off x="961200" y="930960"/>
            <a:ext cx="3276360" cy="3273120"/>
          </a:xfrm>
          <a:prstGeom prst="arc">
            <a:avLst>
              <a:gd name="adj1" fmla="val 1443763"/>
              <a:gd name="adj2" fmla="val 15466841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43" name="Picture 5" descr="A picture containing text, watch&#10;&#10;Description automatically generated"/>
          <p:cNvPicPr/>
          <p:nvPr/>
        </p:nvPicPr>
        <p:blipFill>
          <a:blip r:embed="rId1"/>
          <a:stretch/>
        </p:blipFill>
        <p:spPr>
          <a:xfrm>
            <a:off x="221400" y="1086480"/>
            <a:ext cx="4536000" cy="3505680"/>
          </a:xfrm>
          <a:prstGeom prst="rect">
            <a:avLst/>
          </a:prstGeom>
          <a:ln>
            <a:noFill/>
          </a:ln>
        </p:spPr>
      </p:pic>
      <p:sp>
        <p:nvSpPr>
          <p:cNvPr id="2944" name="CustomShape 3"/>
          <p:cNvSpPr/>
          <p:nvPr/>
        </p:nvSpPr>
        <p:spPr>
          <a:xfrm>
            <a:off x="6480000" y="1265040"/>
            <a:ext cx="10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945" name="CustomShape 4"/>
          <p:cNvSpPr/>
          <p:nvPr/>
        </p:nvSpPr>
        <p:spPr>
          <a:xfrm>
            <a:off x="6362280" y="1734480"/>
            <a:ext cx="10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946" name="CustomShape 5"/>
          <p:cNvSpPr/>
          <p:nvPr/>
        </p:nvSpPr>
        <p:spPr>
          <a:xfrm>
            <a:off x="6287040" y="2214000"/>
            <a:ext cx="10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947" name="CustomShape 6"/>
          <p:cNvSpPr/>
          <p:nvPr/>
        </p:nvSpPr>
        <p:spPr>
          <a:xfrm>
            <a:off x="4483440" y="2567520"/>
            <a:ext cx="3607920" cy="17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948" name="CustomShape 7"/>
          <p:cNvSpPr/>
          <p:nvPr/>
        </p:nvSpPr>
        <p:spPr>
          <a:xfrm>
            <a:off x="6160320" y="3878640"/>
            <a:ext cx="10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TextShape 1"/>
          <p:cNvSpPr txBox="1"/>
          <p:nvPr/>
        </p:nvSpPr>
        <p:spPr>
          <a:xfrm>
            <a:off x="1067400" y="0"/>
            <a:ext cx="6836040" cy="77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Electrolize"/>
                <a:ea typeface="Amiko"/>
              </a:rPr>
              <a:t>Simulation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950" name="Picture 5" descr="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1200240" y="828720"/>
            <a:ext cx="6378840" cy="390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TextShape 1"/>
          <p:cNvSpPr txBox="1"/>
          <p:nvPr/>
        </p:nvSpPr>
        <p:spPr>
          <a:xfrm>
            <a:off x="713160" y="463320"/>
            <a:ext cx="771732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Electrolize"/>
                <a:ea typeface="Electrolize"/>
              </a:rPr>
              <a:t>Difficulties Faced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2" name="TextShape 2"/>
          <p:cNvSpPr txBox="1"/>
          <p:nvPr/>
        </p:nvSpPr>
        <p:spPr>
          <a:xfrm>
            <a:off x="64440" y="1002600"/>
            <a:ext cx="8366040" cy="3596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Solving the 6x6 jacobian matrix would not provide us with an optimum solution, hence we had to simplify the kinematics by adding geometric constraints.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The URDF exporter fails to recognize joint co-ordinate systems when multiple leg assmblies are imported.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609480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The base of the robot and its foot have to avoid pitching during motion.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 marL="914400" indent="-304560">
              <a:lnSpc>
                <a:spcPct val="100000"/>
              </a:lnSpc>
              <a:buClr>
                <a:srgbClr val="ea5e8c"/>
              </a:buClr>
              <a:buFont typeface="Amiko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Amiko"/>
                <a:ea typeface="Amiko"/>
              </a:rPr>
              <a:t>A trajectory had to be derived that prevents the robot from toppling.</a:t>
            </a:r>
            <a:endParaRPr b="0" lang="en-IN" sz="1200" spc="-1" strike="noStrike">
              <a:latin typeface="Arial"/>
            </a:endParaRPr>
          </a:p>
          <a:p>
            <a:pPr marL="609480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 marL="609480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93f86"/>
      </a:dk2>
      <a:lt2>
        <a:srgbClr val="1e0040"/>
      </a:lt2>
      <a:accent1>
        <a:srgbClr val="ea5e8c"/>
      </a:accent1>
      <a:accent2>
        <a:srgbClr val="708efa"/>
      </a:accent2>
      <a:accent3>
        <a:srgbClr val="804ba4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93f86"/>
      </a:dk2>
      <a:lt2>
        <a:srgbClr val="1e0040"/>
      </a:lt2>
      <a:accent1>
        <a:srgbClr val="ea5e8c"/>
      </a:accent1>
      <a:accent2>
        <a:srgbClr val="708efa"/>
      </a:accent2>
      <a:accent3>
        <a:srgbClr val="804ba4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93f86"/>
      </a:dk2>
      <a:lt2>
        <a:srgbClr val="1e0040"/>
      </a:lt2>
      <a:accent1>
        <a:srgbClr val="ea5e8c"/>
      </a:accent1>
      <a:accent2>
        <a:srgbClr val="708efa"/>
      </a:accent2>
      <a:accent3>
        <a:srgbClr val="804ba4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93f86"/>
      </a:dk2>
      <a:lt2>
        <a:srgbClr val="1e0040"/>
      </a:lt2>
      <a:accent1>
        <a:srgbClr val="ea5e8c"/>
      </a:accent1>
      <a:accent2>
        <a:srgbClr val="708efa"/>
      </a:accent2>
      <a:accent3>
        <a:srgbClr val="804ba4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93f86"/>
      </a:dk2>
      <a:lt2>
        <a:srgbClr val="1e0040"/>
      </a:lt2>
      <a:accent1>
        <a:srgbClr val="ea5e8c"/>
      </a:accent1>
      <a:accent2>
        <a:srgbClr val="708efa"/>
      </a:accent2>
      <a:accent3>
        <a:srgbClr val="804ba4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93f86"/>
      </a:dk2>
      <a:lt2>
        <a:srgbClr val="1e0040"/>
      </a:lt2>
      <a:accent1>
        <a:srgbClr val="ea5e8c"/>
      </a:accent1>
      <a:accent2>
        <a:srgbClr val="708efa"/>
      </a:accent2>
      <a:accent3>
        <a:srgbClr val="804ba4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LibreOffice/6.4.7.2$Linux_X86_64 LibreOffice_project/40$Build-2</Application>
  <Words>360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2021-12-14T03:15:11Z</dcterms:modified>
  <cp:revision>3</cp:revision>
  <dc:subject/>
  <dc:title>Robot Modelling Project 2 Leg Mechanism for Quadrupedal Robot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