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54000" y="254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400" b="true">
                <a:solidFill>
                  <a:srgbClr val="0066CC"/>
                </a:solidFill>
              </a:rPr>
              <a:t>Test Execution Report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254000" y="1016000"/>
            <a:ext cx="762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/>
              <a:t>Summary: Total = 7, Passed = 6, Failed = 1, Skipped = 0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54000" y="1651000"/>
            <a:ext cx="76200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1600">
                <a:solidFill>
                  <a:srgbClr val="009900"/>
                </a:solidFill>
              </a:rPr>
              <a:t>testAddToCart - PASS (409 ms)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254000" y="2032000"/>
            <a:ext cx="76200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1600">
                <a:solidFill>
                  <a:srgbClr val="009900"/>
                </a:solidFill>
              </a:rPr>
              <a:t>testEmptyPassword - PASS (218 ms)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54000" y="2413000"/>
            <a:ext cx="76200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1600">
                <a:solidFill>
                  <a:srgbClr val="009900"/>
                </a:solidFill>
              </a:rPr>
              <a:t>testEmptyUsername - PASS (221 ms)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54000" y="2794000"/>
            <a:ext cx="76200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1600">
                <a:solidFill>
                  <a:srgbClr val="FF0000"/>
                </a:solidFill>
              </a:rPr>
              <a:t>testFullCartFlow - FAIL (10894 ms)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54000" y="3175000"/>
            <a:ext cx="76200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1600">
                <a:solidFill>
                  <a:srgbClr val="009900"/>
                </a:solidFill>
              </a:rPr>
              <a:t>testInvalidLogin - PASS (303 ms)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54000" y="3556000"/>
            <a:ext cx="76200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1600">
                <a:solidFill>
                  <a:srgbClr val="009900"/>
                </a:solidFill>
              </a:rPr>
              <a:t>testLogout - PASS (1430 ms)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54000" y="3937000"/>
            <a:ext cx="7620000" cy="38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1600">
                <a:solidFill>
                  <a:srgbClr val="009900"/>
                </a:solidFill>
              </a:rPr>
              <a:t>testSortOptions - PASS (10493 ms)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