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9" r:id="rId4"/>
    <p:sldId id="262" r:id="rId5"/>
    <p:sldId id="264" r:id="rId6"/>
    <p:sldId id="263" r:id="rId7"/>
    <p:sldId id="265" r:id="rId8"/>
    <p:sldId id="266" r:id="rId9"/>
    <p:sldId id="268" r:id="rId10"/>
    <p:sldId id="267"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DA9B"/>
    <a:srgbClr val="61F5B2"/>
    <a:srgbClr val="13EDAA"/>
    <a:srgbClr val="046044"/>
    <a:srgbClr val="4F81BD"/>
    <a:srgbClr val="1EEE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29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23AF8-A54D-4C16-B5BE-5491BF2AD1D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AE068792-BBAE-41EE-80D2-9CAA89281BCC}">
      <dgm:prSet phldrT="[Text]" custT="1"/>
      <dgm:spPr>
        <a:solidFill>
          <a:srgbClr val="1EEEAE"/>
        </a:solidFill>
        <a:ln>
          <a:noFill/>
        </a:ln>
      </dgm:spPr>
      <dgm:t>
        <a:bodyPr/>
        <a:lstStyle/>
        <a:p>
          <a:r>
            <a:rPr lang="en-US" sz="1600" b="1" dirty="0" smtClean="0">
              <a:solidFill>
                <a:schemeClr val="tx1"/>
              </a:solidFill>
            </a:rPr>
            <a:t>Plan</a:t>
          </a:r>
          <a:endParaRPr lang="en-IN" sz="1600" b="1" dirty="0">
            <a:solidFill>
              <a:schemeClr val="tx1"/>
            </a:solidFill>
          </a:endParaRPr>
        </a:p>
      </dgm:t>
    </dgm:pt>
    <dgm:pt modelId="{E2758412-0EB8-4BE3-BA73-1852497E6531}" type="parTrans" cxnId="{3401AC76-A6B7-4560-87BD-93235BA40BE4}">
      <dgm:prSet/>
      <dgm:spPr/>
      <dgm:t>
        <a:bodyPr/>
        <a:lstStyle/>
        <a:p>
          <a:endParaRPr lang="en-IN"/>
        </a:p>
      </dgm:t>
    </dgm:pt>
    <dgm:pt modelId="{52CDAD73-43EF-4AD7-8B19-3DC532D91BA8}" type="sibTrans" cxnId="{3401AC76-A6B7-4560-87BD-93235BA40BE4}">
      <dgm:prSet/>
      <dgm:spPr/>
      <dgm:t>
        <a:bodyPr/>
        <a:lstStyle/>
        <a:p>
          <a:endParaRPr lang="en-IN"/>
        </a:p>
      </dgm:t>
    </dgm:pt>
    <dgm:pt modelId="{4B3C7AAF-A03E-4295-B1C2-3987BB11C223}">
      <dgm:prSet phldrT="[Text]"/>
      <dgm:spPr>
        <a:ln>
          <a:noFill/>
        </a:ln>
      </dgm:spPr>
      <dgm:t>
        <a:bodyPr/>
        <a:lstStyle/>
        <a:p>
          <a:r>
            <a:rPr lang="en-US" dirty="0" smtClean="0"/>
            <a:t>Plan to Buy a Dream Car</a:t>
          </a:r>
          <a:endParaRPr lang="en-IN" dirty="0"/>
        </a:p>
      </dgm:t>
    </dgm:pt>
    <dgm:pt modelId="{A4436FE2-7F38-49E0-9C56-F248AC18E927}" type="parTrans" cxnId="{98F8E334-45FA-4807-A5DC-8485C7ED4719}">
      <dgm:prSet/>
      <dgm:spPr/>
      <dgm:t>
        <a:bodyPr/>
        <a:lstStyle/>
        <a:p>
          <a:endParaRPr lang="en-IN"/>
        </a:p>
      </dgm:t>
    </dgm:pt>
    <dgm:pt modelId="{32746A7B-50FB-4BE2-A7BB-0B94A0503543}" type="sibTrans" cxnId="{98F8E334-45FA-4807-A5DC-8485C7ED4719}">
      <dgm:prSet/>
      <dgm:spPr/>
      <dgm:t>
        <a:bodyPr/>
        <a:lstStyle/>
        <a:p>
          <a:endParaRPr lang="en-IN"/>
        </a:p>
      </dgm:t>
    </dgm:pt>
    <dgm:pt modelId="{1C8659EB-B58D-4DF6-93F7-104AEB51CFAF}">
      <dgm:prSet phldrT="[Text]"/>
      <dgm:spPr>
        <a:solidFill>
          <a:srgbClr val="1EEEAE"/>
        </a:solidFill>
        <a:ln>
          <a:noFill/>
        </a:ln>
      </dgm:spPr>
      <dgm:t>
        <a:bodyPr/>
        <a:lstStyle/>
        <a:p>
          <a:r>
            <a:rPr lang="en-IN" b="1" i="0" dirty="0" smtClean="0">
              <a:solidFill>
                <a:schemeClr val="tx1"/>
              </a:solidFill>
            </a:rPr>
            <a:t>Prepare</a:t>
          </a:r>
          <a:endParaRPr lang="en-IN" b="1" dirty="0">
            <a:solidFill>
              <a:schemeClr val="tx1"/>
            </a:solidFill>
          </a:endParaRPr>
        </a:p>
      </dgm:t>
    </dgm:pt>
    <dgm:pt modelId="{7F63B271-34A3-4077-980D-4AC2E03522C9}" type="parTrans" cxnId="{919ABD70-6FBE-4836-B8DD-B9F902C053D9}">
      <dgm:prSet/>
      <dgm:spPr/>
      <dgm:t>
        <a:bodyPr/>
        <a:lstStyle/>
        <a:p>
          <a:endParaRPr lang="en-IN"/>
        </a:p>
      </dgm:t>
    </dgm:pt>
    <dgm:pt modelId="{DF33EB20-7F36-4CB4-A8A6-AE5FF27A85E6}" type="sibTrans" cxnId="{919ABD70-6FBE-4836-B8DD-B9F902C053D9}">
      <dgm:prSet/>
      <dgm:spPr/>
      <dgm:t>
        <a:bodyPr/>
        <a:lstStyle/>
        <a:p>
          <a:endParaRPr lang="en-IN"/>
        </a:p>
      </dgm:t>
    </dgm:pt>
    <dgm:pt modelId="{1F25BCBC-9D4D-4489-BCB1-EDAA475126AD}">
      <dgm:prSet phldrT="[Text]"/>
      <dgm:spPr>
        <a:ln>
          <a:noFill/>
        </a:ln>
      </dgm:spPr>
      <dgm:t>
        <a:bodyPr/>
        <a:lstStyle/>
        <a:p>
          <a:r>
            <a:rPr lang="en-US" b="0" i="0" dirty="0" smtClean="0"/>
            <a:t>checking our limitations, how much I am willing to spend and how to get that money</a:t>
          </a:r>
          <a:endParaRPr lang="en-IN" dirty="0"/>
        </a:p>
      </dgm:t>
    </dgm:pt>
    <dgm:pt modelId="{D6677DC3-96F9-4E14-BF4B-02A46093CFC1}" type="parTrans" cxnId="{582C7178-D6E2-4890-8D42-F9BFC7981C81}">
      <dgm:prSet/>
      <dgm:spPr/>
      <dgm:t>
        <a:bodyPr/>
        <a:lstStyle/>
        <a:p>
          <a:endParaRPr lang="en-IN"/>
        </a:p>
      </dgm:t>
    </dgm:pt>
    <dgm:pt modelId="{FB1A80CB-1E05-4A1C-89B1-4D6F2C06AD82}" type="sibTrans" cxnId="{582C7178-D6E2-4890-8D42-F9BFC7981C81}">
      <dgm:prSet/>
      <dgm:spPr/>
      <dgm:t>
        <a:bodyPr/>
        <a:lstStyle/>
        <a:p>
          <a:endParaRPr lang="en-IN"/>
        </a:p>
      </dgm:t>
    </dgm:pt>
    <dgm:pt modelId="{1483098B-5FA9-489A-8E88-D01D606B9D82}">
      <dgm:prSet phldrT="[Text]"/>
      <dgm:spPr>
        <a:solidFill>
          <a:srgbClr val="1EEEAE"/>
        </a:solidFill>
        <a:ln>
          <a:noFill/>
        </a:ln>
      </dgm:spPr>
      <dgm:t>
        <a:bodyPr/>
        <a:lstStyle/>
        <a:p>
          <a:r>
            <a:rPr lang="en-IN" b="1" i="0" dirty="0" smtClean="0">
              <a:solidFill>
                <a:schemeClr val="tx1"/>
              </a:solidFill>
            </a:rPr>
            <a:t>Process</a:t>
          </a:r>
          <a:endParaRPr lang="en-IN" b="1" dirty="0">
            <a:solidFill>
              <a:schemeClr val="tx1"/>
            </a:solidFill>
          </a:endParaRPr>
        </a:p>
      </dgm:t>
    </dgm:pt>
    <dgm:pt modelId="{6C889FFB-73FF-4132-8EAA-56C267722FCE}" type="parTrans" cxnId="{D5C9C1C5-F230-4021-BFDD-5BDE95869EE9}">
      <dgm:prSet/>
      <dgm:spPr/>
      <dgm:t>
        <a:bodyPr/>
        <a:lstStyle/>
        <a:p>
          <a:endParaRPr lang="en-IN"/>
        </a:p>
      </dgm:t>
    </dgm:pt>
    <dgm:pt modelId="{6EEAAED7-23AC-4750-B3F7-24068D04BF9B}" type="sibTrans" cxnId="{D5C9C1C5-F230-4021-BFDD-5BDE95869EE9}">
      <dgm:prSet/>
      <dgm:spPr/>
      <dgm:t>
        <a:bodyPr/>
        <a:lstStyle/>
        <a:p>
          <a:endParaRPr lang="en-IN"/>
        </a:p>
      </dgm:t>
    </dgm:pt>
    <dgm:pt modelId="{C6B0E908-32F2-44A5-AC7B-7FAEF52928FD}">
      <dgm:prSet phldrT="[Text]"/>
      <dgm:spPr>
        <a:ln>
          <a:noFill/>
        </a:ln>
      </dgm:spPr>
      <dgm:t>
        <a:bodyPr/>
        <a:lstStyle/>
        <a:p>
          <a:r>
            <a:rPr lang="en-US" dirty="0" smtClean="0"/>
            <a:t>Collecting Data about cars  </a:t>
          </a:r>
          <a:endParaRPr lang="en-IN" dirty="0"/>
        </a:p>
      </dgm:t>
    </dgm:pt>
    <dgm:pt modelId="{7EEB1E76-3B2D-4C02-814C-18769B47F872}" type="parTrans" cxnId="{6E970FB9-3AC5-49E0-ACB4-A622CAF5803B}">
      <dgm:prSet/>
      <dgm:spPr/>
      <dgm:t>
        <a:bodyPr/>
        <a:lstStyle/>
        <a:p>
          <a:endParaRPr lang="en-IN"/>
        </a:p>
      </dgm:t>
    </dgm:pt>
    <dgm:pt modelId="{F2F17426-EBEF-4488-B0C6-84769D00CF13}" type="sibTrans" cxnId="{6E970FB9-3AC5-49E0-ACB4-A622CAF5803B}">
      <dgm:prSet/>
      <dgm:spPr/>
      <dgm:t>
        <a:bodyPr/>
        <a:lstStyle/>
        <a:p>
          <a:endParaRPr lang="en-IN"/>
        </a:p>
      </dgm:t>
    </dgm:pt>
    <dgm:pt modelId="{0A80A780-709E-4733-A65C-AD6524724A9C}">
      <dgm:prSet phldrT="[Text]"/>
      <dgm:spPr>
        <a:solidFill>
          <a:srgbClr val="1EEEAE"/>
        </a:solidFill>
        <a:ln>
          <a:noFill/>
        </a:ln>
      </dgm:spPr>
      <dgm:t>
        <a:bodyPr/>
        <a:lstStyle/>
        <a:p>
          <a:r>
            <a:rPr lang="en-IN" b="1" i="0" dirty="0" smtClean="0">
              <a:solidFill>
                <a:schemeClr val="tx1"/>
              </a:solidFill>
            </a:rPr>
            <a:t>Analyze</a:t>
          </a:r>
          <a:endParaRPr lang="en-IN" b="1" dirty="0">
            <a:solidFill>
              <a:schemeClr val="tx1"/>
            </a:solidFill>
          </a:endParaRPr>
        </a:p>
      </dgm:t>
    </dgm:pt>
    <dgm:pt modelId="{9825F99B-C4E7-4F76-B465-981630A1BE9F}" type="parTrans" cxnId="{D47963B8-E7C4-4333-9286-ED7BA4EAAC3C}">
      <dgm:prSet/>
      <dgm:spPr/>
      <dgm:t>
        <a:bodyPr/>
        <a:lstStyle/>
        <a:p>
          <a:endParaRPr lang="en-IN"/>
        </a:p>
      </dgm:t>
    </dgm:pt>
    <dgm:pt modelId="{BA5A31ED-4819-4667-999A-F1593F05FF85}" type="sibTrans" cxnId="{D47963B8-E7C4-4333-9286-ED7BA4EAAC3C}">
      <dgm:prSet/>
      <dgm:spPr/>
      <dgm:t>
        <a:bodyPr/>
        <a:lstStyle/>
        <a:p>
          <a:endParaRPr lang="en-IN"/>
        </a:p>
      </dgm:t>
    </dgm:pt>
    <dgm:pt modelId="{A577A5FA-9015-40FA-9EFD-DB9A2D72DF09}">
      <dgm:prSet phldrT="[Text]"/>
      <dgm:spPr>
        <a:solidFill>
          <a:srgbClr val="1EEEAE"/>
        </a:solidFill>
        <a:ln>
          <a:noFill/>
        </a:ln>
      </dgm:spPr>
      <dgm:t>
        <a:bodyPr/>
        <a:lstStyle/>
        <a:p>
          <a:r>
            <a:rPr lang="en-IN" b="1" i="0" dirty="0" smtClean="0">
              <a:solidFill>
                <a:schemeClr val="tx1"/>
              </a:solidFill>
            </a:rPr>
            <a:t>Share</a:t>
          </a:r>
          <a:endParaRPr lang="en-IN" dirty="0">
            <a:solidFill>
              <a:schemeClr val="tx1"/>
            </a:solidFill>
          </a:endParaRPr>
        </a:p>
      </dgm:t>
    </dgm:pt>
    <dgm:pt modelId="{256C5CC5-4131-400F-925D-AE2E9F4ED3EA}" type="parTrans" cxnId="{FDC87BC2-FD25-44E7-9C9D-05E58D2EA850}">
      <dgm:prSet/>
      <dgm:spPr/>
      <dgm:t>
        <a:bodyPr/>
        <a:lstStyle/>
        <a:p>
          <a:endParaRPr lang="en-IN"/>
        </a:p>
      </dgm:t>
    </dgm:pt>
    <dgm:pt modelId="{3546BC1A-8E73-4AB6-A3E9-3DEC0A8D8F2A}" type="sibTrans" cxnId="{FDC87BC2-FD25-44E7-9C9D-05E58D2EA850}">
      <dgm:prSet/>
      <dgm:spPr/>
      <dgm:t>
        <a:bodyPr/>
        <a:lstStyle/>
        <a:p>
          <a:endParaRPr lang="en-IN"/>
        </a:p>
      </dgm:t>
    </dgm:pt>
    <dgm:pt modelId="{3F032E89-FD2D-4D03-8625-2A14D360D4B0}">
      <dgm:prSet phldrT="[Text]"/>
      <dgm:spPr>
        <a:ln>
          <a:noFill/>
        </a:ln>
      </dgm:spPr>
      <dgm:t>
        <a:bodyPr/>
        <a:lstStyle/>
        <a:p>
          <a:r>
            <a:rPr lang="en-US" dirty="0" smtClean="0"/>
            <a:t>Comparing Between Different Brands and making Decisions</a:t>
          </a:r>
          <a:endParaRPr lang="en-IN" dirty="0"/>
        </a:p>
      </dgm:t>
    </dgm:pt>
    <dgm:pt modelId="{7AC5FA66-0837-42B0-82D9-92DA019C7B58}" type="parTrans" cxnId="{0B9A88CA-1F92-4A99-9D15-8000542D9189}">
      <dgm:prSet/>
      <dgm:spPr/>
      <dgm:t>
        <a:bodyPr/>
        <a:lstStyle/>
        <a:p>
          <a:endParaRPr lang="en-IN"/>
        </a:p>
      </dgm:t>
    </dgm:pt>
    <dgm:pt modelId="{C78A1766-4448-473F-964C-75EBDE79468F}" type="sibTrans" cxnId="{0B9A88CA-1F92-4A99-9D15-8000542D9189}">
      <dgm:prSet/>
      <dgm:spPr/>
      <dgm:t>
        <a:bodyPr/>
        <a:lstStyle/>
        <a:p>
          <a:endParaRPr lang="en-IN"/>
        </a:p>
      </dgm:t>
    </dgm:pt>
    <dgm:pt modelId="{B04423BF-7AC7-4100-A980-7D1FA7B44EC3}">
      <dgm:prSet phldrT="[Text]"/>
      <dgm:spPr>
        <a:solidFill>
          <a:srgbClr val="1EEEAE"/>
        </a:solidFill>
        <a:ln>
          <a:noFill/>
        </a:ln>
      </dgm:spPr>
      <dgm:t>
        <a:bodyPr/>
        <a:lstStyle/>
        <a:p>
          <a:r>
            <a:rPr lang="en-IN" b="1" i="0" dirty="0" smtClean="0">
              <a:solidFill>
                <a:schemeClr val="tx1"/>
              </a:solidFill>
            </a:rPr>
            <a:t>Act</a:t>
          </a:r>
          <a:endParaRPr lang="en-IN" dirty="0">
            <a:solidFill>
              <a:schemeClr val="tx1"/>
            </a:solidFill>
          </a:endParaRPr>
        </a:p>
      </dgm:t>
    </dgm:pt>
    <dgm:pt modelId="{BF1BE951-F758-49CF-8591-7816F2EE94C6}" type="parTrans" cxnId="{30F9BCCF-2C7E-4420-9FE4-D9C1579D7BA9}">
      <dgm:prSet/>
      <dgm:spPr/>
      <dgm:t>
        <a:bodyPr/>
        <a:lstStyle/>
        <a:p>
          <a:endParaRPr lang="en-IN"/>
        </a:p>
      </dgm:t>
    </dgm:pt>
    <dgm:pt modelId="{7F7746AA-C88D-4232-94D6-F5743B3DE636}" type="sibTrans" cxnId="{30F9BCCF-2C7E-4420-9FE4-D9C1579D7BA9}">
      <dgm:prSet/>
      <dgm:spPr/>
      <dgm:t>
        <a:bodyPr/>
        <a:lstStyle/>
        <a:p>
          <a:endParaRPr lang="en-IN"/>
        </a:p>
      </dgm:t>
    </dgm:pt>
    <dgm:pt modelId="{646D740D-BC5F-4B3B-9080-4FBE8760F39E}">
      <dgm:prSet phldrT="[Text]"/>
      <dgm:spPr>
        <a:ln>
          <a:noFill/>
        </a:ln>
      </dgm:spPr>
      <dgm:t>
        <a:bodyPr/>
        <a:lstStyle/>
        <a:p>
          <a:r>
            <a:rPr lang="en-US" b="0" i="0" dirty="0" smtClean="0"/>
            <a:t>Sharing details with others and To get the Best outcome </a:t>
          </a:r>
          <a:endParaRPr lang="en-IN" dirty="0"/>
        </a:p>
      </dgm:t>
    </dgm:pt>
    <dgm:pt modelId="{AB85BC22-99FB-4770-950D-F9A56905FF72}" type="parTrans" cxnId="{84D53811-4D0E-4799-A88B-19633E3504FC}">
      <dgm:prSet/>
      <dgm:spPr/>
      <dgm:t>
        <a:bodyPr/>
        <a:lstStyle/>
        <a:p>
          <a:endParaRPr lang="en-IN"/>
        </a:p>
      </dgm:t>
    </dgm:pt>
    <dgm:pt modelId="{030384D5-A89B-40C7-9636-97E2294EDE70}" type="sibTrans" cxnId="{84D53811-4D0E-4799-A88B-19633E3504FC}">
      <dgm:prSet/>
      <dgm:spPr/>
      <dgm:t>
        <a:bodyPr/>
        <a:lstStyle/>
        <a:p>
          <a:endParaRPr lang="en-IN"/>
        </a:p>
      </dgm:t>
    </dgm:pt>
    <dgm:pt modelId="{B7A3A69A-36ED-4E97-9DFD-8570FE4FBFCB}">
      <dgm:prSet phldrT="[Text]"/>
      <dgm:spPr>
        <a:ln>
          <a:noFill/>
        </a:ln>
      </dgm:spPr>
      <dgm:t>
        <a:bodyPr/>
        <a:lstStyle/>
        <a:p>
          <a:r>
            <a:rPr lang="en-US" b="0" i="0" dirty="0" smtClean="0"/>
            <a:t>Then you finally buy it!</a:t>
          </a:r>
          <a:endParaRPr lang="en-IN" dirty="0"/>
        </a:p>
      </dgm:t>
    </dgm:pt>
    <dgm:pt modelId="{D9A5BFC6-1B12-486B-BB1D-8BDE5F26517F}" type="parTrans" cxnId="{539A36AA-BB07-4E85-9D49-B30F9BF569A8}">
      <dgm:prSet/>
      <dgm:spPr/>
      <dgm:t>
        <a:bodyPr/>
        <a:lstStyle/>
        <a:p>
          <a:endParaRPr lang="en-IN"/>
        </a:p>
      </dgm:t>
    </dgm:pt>
    <dgm:pt modelId="{D0C6E7D0-8A7A-4D81-8298-E6A51F5EBA48}" type="sibTrans" cxnId="{539A36AA-BB07-4E85-9D49-B30F9BF569A8}">
      <dgm:prSet/>
      <dgm:spPr/>
      <dgm:t>
        <a:bodyPr/>
        <a:lstStyle/>
        <a:p>
          <a:endParaRPr lang="en-IN"/>
        </a:p>
      </dgm:t>
    </dgm:pt>
    <dgm:pt modelId="{B5BCFADE-A665-4EFB-8B84-61D3EC74E85A}" type="pres">
      <dgm:prSet presAssocID="{9F223AF8-A54D-4C16-B5BE-5491BF2AD1D9}" presName="linearFlow" presStyleCnt="0">
        <dgm:presLayoutVars>
          <dgm:dir/>
          <dgm:animLvl val="lvl"/>
          <dgm:resizeHandles val="exact"/>
        </dgm:presLayoutVars>
      </dgm:prSet>
      <dgm:spPr/>
      <dgm:t>
        <a:bodyPr/>
        <a:lstStyle/>
        <a:p>
          <a:endParaRPr lang="en-IN"/>
        </a:p>
      </dgm:t>
    </dgm:pt>
    <dgm:pt modelId="{43FE6E2E-3D74-4E76-BAAF-FB76B9967E69}" type="pres">
      <dgm:prSet presAssocID="{AE068792-BBAE-41EE-80D2-9CAA89281BCC}" presName="composite" presStyleCnt="0"/>
      <dgm:spPr/>
    </dgm:pt>
    <dgm:pt modelId="{6AC4E312-F35B-42E5-9C72-A1C98F78E9DE}" type="pres">
      <dgm:prSet presAssocID="{AE068792-BBAE-41EE-80D2-9CAA89281BCC}" presName="parentText" presStyleLbl="alignNode1" presStyleIdx="0" presStyleCnt="6">
        <dgm:presLayoutVars>
          <dgm:chMax val="1"/>
          <dgm:bulletEnabled val="1"/>
        </dgm:presLayoutVars>
      </dgm:prSet>
      <dgm:spPr/>
      <dgm:t>
        <a:bodyPr/>
        <a:lstStyle/>
        <a:p>
          <a:endParaRPr lang="en-IN"/>
        </a:p>
      </dgm:t>
    </dgm:pt>
    <dgm:pt modelId="{FED54FA6-2130-4555-9CF5-9BEF03F371FB}" type="pres">
      <dgm:prSet presAssocID="{AE068792-BBAE-41EE-80D2-9CAA89281BCC}" presName="descendantText" presStyleLbl="alignAcc1" presStyleIdx="0" presStyleCnt="6">
        <dgm:presLayoutVars>
          <dgm:bulletEnabled val="1"/>
        </dgm:presLayoutVars>
      </dgm:prSet>
      <dgm:spPr/>
      <dgm:t>
        <a:bodyPr/>
        <a:lstStyle/>
        <a:p>
          <a:endParaRPr lang="en-IN"/>
        </a:p>
      </dgm:t>
    </dgm:pt>
    <dgm:pt modelId="{F8183281-5CFA-4105-9806-D902804FDDF0}" type="pres">
      <dgm:prSet presAssocID="{52CDAD73-43EF-4AD7-8B19-3DC532D91BA8}" presName="sp" presStyleCnt="0"/>
      <dgm:spPr/>
    </dgm:pt>
    <dgm:pt modelId="{8C1E61E7-0C88-4392-B691-CB8490DFFA19}" type="pres">
      <dgm:prSet presAssocID="{1C8659EB-B58D-4DF6-93F7-104AEB51CFAF}" presName="composite" presStyleCnt="0"/>
      <dgm:spPr/>
    </dgm:pt>
    <dgm:pt modelId="{BE145C86-E3B9-4856-A71C-5573333C1E53}" type="pres">
      <dgm:prSet presAssocID="{1C8659EB-B58D-4DF6-93F7-104AEB51CFAF}" presName="parentText" presStyleLbl="alignNode1" presStyleIdx="1" presStyleCnt="6">
        <dgm:presLayoutVars>
          <dgm:chMax val="1"/>
          <dgm:bulletEnabled val="1"/>
        </dgm:presLayoutVars>
      </dgm:prSet>
      <dgm:spPr/>
      <dgm:t>
        <a:bodyPr/>
        <a:lstStyle/>
        <a:p>
          <a:endParaRPr lang="en-IN"/>
        </a:p>
      </dgm:t>
    </dgm:pt>
    <dgm:pt modelId="{5FBD5129-516A-4CA4-8044-01A097EDE116}" type="pres">
      <dgm:prSet presAssocID="{1C8659EB-B58D-4DF6-93F7-104AEB51CFAF}" presName="descendantText" presStyleLbl="alignAcc1" presStyleIdx="1" presStyleCnt="6">
        <dgm:presLayoutVars>
          <dgm:bulletEnabled val="1"/>
        </dgm:presLayoutVars>
      </dgm:prSet>
      <dgm:spPr/>
      <dgm:t>
        <a:bodyPr/>
        <a:lstStyle/>
        <a:p>
          <a:endParaRPr lang="en-IN"/>
        </a:p>
      </dgm:t>
    </dgm:pt>
    <dgm:pt modelId="{7C6839C9-0CB3-459E-890F-7AB6F22C6A40}" type="pres">
      <dgm:prSet presAssocID="{DF33EB20-7F36-4CB4-A8A6-AE5FF27A85E6}" presName="sp" presStyleCnt="0"/>
      <dgm:spPr/>
    </dgm:pt>
    <dgm:pt modelId="{3E7E14F6-EA7D-4263-AD59-0D05B56927EC}" type="pres">
      <dgm:prSet presAssocID="{1483098B-5FA9-489A-8E88-D01D606B9D82}" presName="composite" presStyleCnt="0"/>
      <dgm:spPr/>
    </dgm:pt>
    <dgm:pt modelId="{0F16DB39-0CAA-46E2-85C3-3D886877D2B6}" type="pres">
      <dgm:prSet presAssocID="{1483098B-5FA9-489A-8E88-D01D606B9D82}" presName="parentText" presStyleLbl="alignNode1" presStyleIdx="2" presStyleCnt="6">
        <dgm:presLayoutVars>
          <dgm:chMax val="1"/>
          <dgm:bulletEnabled val="1"/>
        </dgm:presLayoutVars>
      </dgm:prSet>
      <dgm:spPr/>
      <dgm:t>
        <a:bodyPr/>
        <a:lstStyle/>
        <a:p>
          <a:endParaRPr lang="en-IN"/>
        </a:p>
      </dgm:t>
    </dgm:pt>
    <dgm:pt modelId="{78FBACF2-93A5-46BD-84F3-0DD214F7EA5A}" type="pres">
      <dgm:prSet presAssocID="{1483098B-5FA9-489A-8E88-D01D606B9D82}" presName="descendantText" presStyleLbl="alignAcc1" presStyleIdx="2" presStyleCnt="6">
        <dgm:presLayoutVars>
          <dgm:bulletEnabled val="1"/>
        </dgm:presLayoutVars>
      </dgm:prSet>
      <dgm:spPr/>
      <dgm:t>
        <a:bodyPr/>
        <a:lstStyle/>
        <a:p>
          <a:endParaRPr lang="en-IN"/>
        </a:p>
      </dgm:t>
    </dgm:pt>
    <dgm:pt modelId="{CC655BDD-778B-47E2-8686-D89742895D4D}" type="pres">
      <dgm:prSet presAssocID="{6EEAAED7-23AC-4750-B3F7-24068D04BF9B}" presName="sp" presStyleCnt="0"/>
      <dgm:spPr/>
    </dgm:pt>
    <dgm:pt modelId="{5C76B1C2-912E-478A-B857-D1537B3EA4C1}" type="pres">
      <dgm:prSet presAssocID="{0A80A780-709E-4733-A65C-AD6524724A9C}" presName="composite" presStyleCnt="0"/>
      <dgm:spPr/>
    </dgm:pt>
    <dgm:pt modelId="{0FA2508B-4368-40F7-9088-BA61190FE7F8}" type="pres">
      <dgm:prSet presAssocID="{0A80A780-709E-4733-A65C-AD6524724A9C}" presName="parentText" presStyleLbl="alignNode1" presStyleIdx="3" presStyleCnt="6">
        <dgm:presLayoutVars>
          <dgm:chMax val="1"/>
          <dgm:bulletEnabled val="1"/>
        </dgm:presLayoutVars>
      </dgm:prSet>
      <dgm:spPr/>
      <dgm:t>
        <a:bodyPr/>
        <a:lstStyle/>
        <a:p>
          <a:endParaRPr lang="en-IN"/>
        </a:p>
      </dgm:t>
    </dgm:pt>
    <dgm:pt modelId="{BCB5418A-4F5B-4079-8C01-6A290DEB26F9}" type="pres">
      <dgm:prSet presAssocID="{0A80A780-709E-4733-A65C-AD6524724A9C}" presName="descendantText" presStyleLbl="alignAcc1" presStyleIdx="3" presStyleCnt="6">
        <dgm:presLayoutVars>
          <dgm:bulletEnabled val="1"/>
        </dgm:presLayoutVars>
      </dgm:prSet>
      <dgm:spPr/>
      <dgm:t>
        <a:bodyPr/>
        <a:lstStyle/>
        <a:p>
          <a:endParaRPr lang="en-IN"/>
        </a:p>
      </dgm:t>
    </dgm:pt>
    <dgm:pt modelId="{124EFFFE-ECC0-4D39-A117-EAF40FEE4D12}" type="pres">
      <dgm:prSet presAssocID="{BA5A31ED-4819-4667-999A-F1593F05FF85}" presName="sp" presStyleCnt="0"/>
      <dgm:spPr/>
    </dgm:pt>
    <dgm:pt modelId="{7F835F09-A949-48EB-B919-2A865BF16A99}" type="pres">
      <dgm:prSet presAssocID="{A577A5FA-9015-40FA-9EFD-DB9A2D72DF09}" presName="composite" presStyleCnt="0"/>
      <dgm:spPr/>
    </dgm:pt>
    <dgm:pt modelId="{B9386FC9-159D-42AE-B067-8033B5ADB24B}" type="pres">
      <dgm:prSet presAssocID="{A577A5FA-9015-40FA-9EFD-DB9A2D72DF09}" presName="parentText" presStyleLbl="alignNode1" presStyleIdx="4" presStyleCnt="6">
        <dgm:presLayoutVars>
          <dgm:chMax val="1"/>
          <dgm:bulletEnabled val="1"/>
        </dgm:presLayoutVars>
      </dgm:prSet>
      <dgm:spPr/>
      <dgm:t>
        <a:bodyPr/>
        <a:lstStyle/>
        <a:p>
          <a:endParaRPr lang="en-IN"/>
        </a:p>
      </dgm:t>
    </dgm:pt>
    <dgm:pt modelId="{6403383D-51CE-471F-A35C-0D2F94E7F82A}" type="pres">
      <dgm:prSet presAssocID="{A577A5FA-9015-40FA-9EFD-DB9A2D72DF09}" presName="descendantText" presStyleLbl="alignAcc1" presStyleIdx="4" presStyleCnt="6">
        <dgm:presLayoutVars>
          <dgm:bulletEnabled val="1"/>
        </dgm:presLayoutVars>
      </dgm:prSet>
      <dgm:spPr/>
      <dgm:t>
        <a:bodyPr/>
        <a:lstStyle/>
        <a:p>
          <a:endParaRPr lang="en-IN"/>
        </a:p>
      </dgm:t>
    </dgm:pt>
    <dgm:pt modelId="{99CFAA0A-909D-40C7-8A0B-FF2CBF56D066}" type="pres">
      <dgm:prSet presAssocID="{3546BC1A-8E73-4AB6-A3E9-3DEC0A8D8F2A}" presName="sp" presStyleCnt="0"/>
      <dgm:spPr/>
    </dgm:pt>
    <dgm:pt modelId="{D62D5EB7-65D8-4CAF-B7B8-D5C27A2603E6}" type="pres">
      <dgm:prSet presAssocID="{B04423BF-7AC7-4100-A980-7D1FA7B44EC3}" presName="composite" presStyleCnt="0"/>
      <dgm:spPr/>
    </dgm:pt>
    <dgm:pt modelId="{F159971D-263F-4D47-BBFA-CC40E2477FDF}" type="pres">
      <dgm:prSet presAssocID="{B04423BF-7AC7-4100-A980-7D1FA7B44EC3}" presName="parentText" presStyleLbl="alignNode1" presStyleIdx="5" presStyleCnt="6">
        <dgm:presLayoutVars>
          <dgm:chMax val="1"/>
          <dgm:bulletEnabled val="1"/>
        </dgm:presLayoutVars>
      </dgm:prSet>
      <dgm:spPr/>
      <dgm:t>
        <a:bodyPr/>
        <a:lstStyle/>
        <a:p>
          <a:endParaRPr lang="en-IN"/>
        </a:p>
      </dgm:t>
    </dgm:pt>
    <dgm:pt modelId="{F882DFA1-0A84-4369-A737-4865FBCBF023}" type="pres">
      <dgm:prSet presAssocID="{B04423BF-7AC7-4100-A980-7D1FA7B44EC3}" presName="descendantText" presStyleLbl="alignAcc1" presStyleIdx="5" presStyleCnt="6">
        <dgm:presLayoutVars>
          <dgm:bulletEnabled val="1"/>
        </dgm:presLayoutVars>
      </dgm:prSet>
      <dgm:spPr/>
      <dgm:t>
        <a:bodyPr/>
        <a:lstStyle/>
        <a:p>
          <a:endParaRPr lang="en-IN"/>
        </a:p>
      </dgm:t>
    </dgm:pt>
  </dgm:ptLst>
  <dgm:cxnLst>
    <dgm:cxn modelId="{919ABD70-6FBE-4836-B8DD-B9F902C053D9}" srcId="{9F223AF8-A54D-4C16-B5BE-5491BF2AD1D9}" destId="{1C8659EB-B58D-4DF6-93F7-104AEB51CFAF}" srcOrd="1" destOrd="0" parTransId="{7F63B271-34A3-4077-980D-4AC2E03522C9}" sibTransId="{DF33EB20-7F36-4CB4-A8A6-AE5FF27A85E6}"/>
    <dgm:cxn modelId="{D5C9C1C5-F230-4021-BFDD-5BDE95869EE9}" srcId="{9F223AF8-A54D-4C16-B5BE-5491BF2AD1D9}" destId="{1483098B-5FA9-489A-8E88-D01D606B9D82}" srcOrd="2" destOrd="0" parTransId="{6C889FFB-73FF-4132-8EAA-56C267722FCE}" sibTransId="{6EEAAED7-23AC-4750-B3F7-24068D04BF9B}"/>
    <dgm:cxn modelId="{995D99FF-540A-4652-BC58-A3955CB8EC43}" type="presOf" srcId="{1C8659EB-B58D-4DF6-93F7-104AEB51CFAF}" destId="{BE145C86-E3B9-4856-A71C-5573333C1E53}" srcOrd="0" destOrd="0" presId="urn:microsoft.com/office/officeart/2005/8/layout/chevron2"/>
    <dgm:cxn modelId="{01D484AE-1A52-4332-A522-27DE45B8925B}" type="presOf" srcId="{1483098B-5FA9-489A-8E88-D01D606B9D82}" destId="{0F16DB39-0CAA-46E2-85C3-3D886877D2B6}" srcOrd="0" destOrd="0" presId="urn:microsoft.com/office/officeart/2005/8/layout/chevron2"/>
    <dgm:cxn modelId="{C5432EB7-013B-4817-AE68-3C2EAC02BAD4}" type="presOf" srcId="{AE068792-BBAE-41EE-80D2-9CAA89281BCC}" destId="{6AC4E312-F35B-42E5-9C72-A1C98F78E9DE}" srcOrd="0" destOrd="0" presId="urn:microsoft.com/office/officeart/2005/8/layout/chevron2"/>
    <dgm:cxn modelId="{7255B0D1-AF6A-4719-8A08-58F508F9FA97}" type="presOf" srcId="{B7A3A69A-36ED-4E97-9DFD-8570FE4FBFCB}" destId="{F882DFA1-0A84-4369-A737-4865FBCBF023}" srcOrd="0" destOrd="0" presId="urn:microsoft.com/office/officeart/2005/8/layout/chevron2"/>
    <dgm:cxn modelId="{55A6C6D0-D755-440F-885C-DF97B44C31F9}" type="presOf" srcId="{4B3C7AAF-A03E-4295-B1C2-3987BB11C223}" destId="{FED54FA6-2130-4555-9CF5-9BEF03F371FB}" srcOrd="0" destOrd="0" presId="urn:microsoft.com/office/officeart/2005/8/layout/chevron2"/>
    <dgm:cxn modelId="{3401AC76-A6B7-4560-87BD-93235BA40BE4}" srcId="{9F223AF8-A54D-4C16-B5BE-5491BF2AD1D9}" destId="{AE068792-BBAE-41EE-80D2-9CAA89281BCC}" srcOrd="0" destOrd="0" parTransId="{E2758412-0EB8-4BE3-BA73-1852497E6531}" sibTransId="{52CDAD73-43EF-4AD7-8B19-3DC532D91BA8}"/>
    <dgm:cxn modelId="{FDC87BC2-FD25-44E7-9C9D-05E58D2EA850}" srcId="{9F223AF8-A54D-4C16-B5BE-5491BF2AD1D9}" destId="{A577A5FA-9015-40FA-9EFD-DB9A2D72DF09}" srcOrd="4" destOrd="0" parTransId="{256C5CC5-4131-400F-925D-AE2E9F4ED3EA}" sibTransId="{3546BC1A-8E73-4AB6-A3E9-3DEC0A8D8F2A}"/>
    <dgm:cxn modelId="{0F2455DF-1541-4C69-8CAA-6D05F5D89C5A}" type="presOf" srcId="{A577A5FA-9015-40FA-9EFD-DB9A2D72DF09}" destId="{B9386FC9-159D-42AE-B067-8033B5ADB24B}" srcOrd="0" destOrd="0" presId="urn:microsoft.com/office/officeart/2005/8/layout/chevron2"/>
    <dgm:cxn modelId="{F54B7558-1EFA-4E62-9116-75D67F231AE1}" type="presOf" srcId="{3F032E89-FD2D-4D03-8625-2A14D360D4B0}" destId="{BCB5418A-4F5B-4079-8C01-6A290DEB26F9}" srcOrd="0" destOrd="0" presId="urn:microsoft.com/office/officeart/2005/8/layout/chevron2"/>
    <dgm:cxn modelId="{539A36AA-BB07-4E85-9D49-B30F9BF569A8}" srcId="{B04423BF-7AC7-4100-A980-7D1FA7B44EC3}" destId="{B7A3A69A-36ED-4E97-9DFD-8570FE4FBFCB}" srcOrd="0" destOrd="0" parTransId="{D9A5BFC6-1B12-486B-BB1D-8BDE5F26517F}" sibTransId="{D0C6E7D0-8A7A-4D81-8298-E6A51F5EBA48}"/>
    <dgm:cxn modelId="{EB424920-E0FF-45B6-8DE5-730B6F6CF0C8}" type="presOf" srcId="{646D740D-BC5F-4B3B-9080-4FBE8760F39E}" destId="{6403383D-51CE-471F-A35C-0D2F94E7F82A}" srcOrd="0" destOrd="0" presId="urn:microsoft.com/office/officeart/2005/8/layout/chevron2"/>
    <dgm:cxn modelId="{30F9BCCF-2C7E-4420-9FE4-D9C1579D7BA9}" srcId="{9F223AF8-A54D-4C16-B5BE-5491BF2AD1D9}" destId="{B04423BF-7AC7-4100-A980-7D1FA7B44EC3}" srcOrd="5" destOrd="0" parTransId="{BF1BE951-F758-49CF-8591-7816F2EE94C6}" sibTransId="{7F7746AA-C88D-4232-94D6-F5743B3DE636}"/>
    <dgm:cxn modelId="{ACA1BC67-773E-40B9-988A-FDA04351B637}" type="presOf" srcId="{0A80A780-709E-4733-A65C-AD6524724A9C}" destId="{0FA2508B-4368-40F7-9088-BA61190FE7F8}" srcOrd="0" destOrd="0" presId="urn:microsoft.com/office/officeart/2005/8/layout/chevron2"/>
    <dgm:cxn modelId="{D57C5D93-2767-422D-8210-2E72C918DB5A}" type="presOf" srcId="{B04423BF-7AC7-4100-A980-7D1FA7B44EC3}" destId="{F159971D-263F-4D47-BBFA-CC40E2477FDF}" srcOrd="0" destOrd="0" presId="urn:microsoft.com/office/officeart/2005/8/layout/chevron2"/>
    <dgm:cxn modelId="{D420C0C8-5F3C-4D85-9985-2CB6C6F322EB}" type="presOf" srcId="{1F25BCBC-9D4D-4489-BCB1-EDAA475126AD}" destId="{5FBD5129-516A-4CA4-8044-01A097EDE116}" srcOrd="0" destOrd="0" presId="urn:microsoft.com/office/officeart/2005/8/layout/chevron2"/>
    <dgm:cxn modelId="{0B9A88CA-1F92-4A99-9D15-8000542D9189}" srcId="{0A80A780-709E-4733-A65C-AD6524724A9C}" destId="{3F032E89-FD2D-4D03-8625-2A14D360D4B0}" srcOrd="0" destOrd="0" parTransId="{7AC5FA66-0837-42B0-82D9-92DA019C7B58}" sibTransId="{C78A1766-4448-473F-964C-75EBDE79468F}"/>
    <dgm:cxn modelId="{1F63557D-F6EF-4B23-BDDB-C09674DA1628}" type="presOf" srcId="{9F223AF8-A54D-4C16-B5BE-5491BF2AD1D9}" destId="{B5BCFADE-A665-4EFB-8B84-61D3EC74E85A}" srcOrd="0" destOrd="0" presId="urn:microsoft.com/office/officeart/2005/8/layout/chevron2"/>
    <dgm:cxn modelId="{D47963B8-E7C4-4333-9286-ED7BA4EAAC3C}" srcId="{9F223AF8-A54D-4C16-B5BE-5491BF2AD1D9}" destId="{0A80A780-709E-4733-A65C-AD6524724A9C}" srcOrd="3" destOrd="0" parTransId="{9825F99B-C4E7-4F76-B465-981630A1BE9F}" sibTransId="{BA5A31ED-4819-4667-999A-F1593F05FF85}"/>
    <dgm:cxn modelId="{98F8E334-45FA-4807-A5DC-8485C7ED4719}" srcId="{AE068792-BBAE-41EE-80D2-9CAA89281BCC}" destId="{4B3C7AAF-A03E-4295-B1C2-3987BB11C223}" srcOrd="0" destOrd="0" parTransId="{A4436FE2-7F38-49E0-9C56-F248AC18E927}" sibTransId="{32746A7B-50FB-4BE2-A7BB-0B94A0503543}"/>
    <dgm:cxn modelId="{582C7178-D6E2-4890-8D42-F9BFC7981C81}" srcId="{1C8659EB-B58D-4DF6-93F7-104AEB51CFAF}" destId="{1F25BCBC-9D4D-4489-BCB1-EDAA475126AD}" srcOrd="0" destOrd="0" parTransId="{D6677DC3-96F9-4E14-BF4B-02A46093CFC1}" sibTransId="{FB1A80CB-1E05-4A1C-89B1-4D6F2C06AD82}"/>
    <dgm:cxn modelId="{6E970FB9-3AC5-49E0-ACB4-A622CAF5803B}" srcId="{1483098B-5FA9-489A-8E88-D01D606B9D82}" destId="{C6B0E908-32F2-44A5-AC7B-7FAEF52928FD}" srcOrd="0" destOrd="0" parTransId="{7EEB1E76-3B2D-4C02-814C-18769B47F872}" sibTransId="{F2F17426-EBEF-4488-B0C6-84769D00CF13}"/>
    <dgm:cxn modelId="{C5EC3660-F857-4918-8467-8FE4C3B060CA}" type="presOf" srcId="{C6B0E908-32F2-44A5-AC7B-7FAEF52928FD}" destId="{78FBACF2-93A5-46BD-84F3-0DD214F7EA5A}" srcOrd="0" destOrd="0" presId="urn:microsoft.com/office/officeart/2005/8/layout/chevron2"/>
    <dgm:cxn modelId="{84D53811-4D0E-4799-A88B-19633E3504FC}" srcId="{A577A5FA-9015-40FA-9EFD-DB9A2D72DF09}" destId="{646D740D-BC5F-4B3B-9080-4FBE8760F39E}" srcOrd="0" destOrd="0" parTransId="{AB85BC22-99FB-4770-950D-F9A56905FF72}" sibTransId="{030384D5-A89B-40C7-9636-97E2294EDE70}"/>
    <dgm:cxn modelId="{65C04B66-DC9F-434F-AAD1-7ACF14B0CDC6}" type="presParOf" srcId="{B5BCFADE-A665-4EFB-8B84-61D3EC74E85A}" destId="{43FE6E2E-3D74-4E76-BAAF-FB76B9967E69}" srcOrd="0" destOrd="0" presId="urn:microsoft.com/office/officeart/2005/8/layout/chevron2"/>
    <dgm:cxn modelId="{077E5B23-D03B-4C31-9053-A2CDD4227C7D}" type="presParOf" srcId="{43FE6E2E-3D74-4E76-BAAF-FB76B9967E69}" destId="{6AC4E312-F35B-42E5-9C72-A1C98F78E9DE}" srcOrd="0" destOrd="0" presId="urn:microsoft.com/office/officeart/2005/8/layout/chevron2"/>
    <dgm:cxn modelId="{5219113E-206C-4778-B48E-D1B7CF71F760}" type="presParOf" srcId="{43FE6E2E-3D74-4E76-BAAF-FB76B9967E69}" destId="{FED54FA6-2130-4555-9CF5-9BEF03F371FB}" srcOrd="1" destOrd="0" presId="urn:microsoft.com/office/officeart/2005/8/layout/chevron2"/>
    <dgm:cxn modelId="{6344F28F-01E3-4D35-9DC0-365F89EC2434}" type="presParOf" srcId="{B5BCFADE-A665-4EFB-8B84-61D3EC74E85A}" destId="{F8183281-5CFA-4105-9806-D902804FDDF0}" srcOrd="1" destOrd="0" presId="urn:microsoft.com/office/officeart/2005/8/layout/chevron2"/>
    <dgm:cxn modelId="{73EC59CD-A0B1-4FFE-A800-209CA5478ECE}" type="presParOf" srcId="{B5BCFADE-A665-4EFB-8B84-61D3EC74E85A}" destId="{8C1E61E7-0C88-4392-B691-CB8490DFFA19}" srcOrd="2" destOrd="0" presId="urn:microsoft.com/office/officeart/2005/8/layout/chevron2"/>
    <dgm:cxn modelId="{75D74F69-9069-467E-AC54-88F5F218D95F}" type="presParOf" srcId="{8C1E61E7-0C88-4392-B691-CB8490DFFA19}" destId="{BE145C86-E3B9-4856-A71C-5573333C1E53}" srcOrd="0" destOrd="0" presId="urn:microsoft.com/office/officeart/2005/8/layout/chevron2"/>
    <dgm:cxn modelId="{D3F0E133-CB43-40B2-A646-AB5B919B36D4}" type="presParOf" srcId="{8C1E61E7-0C88-4392-B691-CB8490DFFA19}" destId="{5FBD5129-516A-4CA4-8044-01A097EDE116}" srcOrd="1" destOrd="0" presId="urn:microsoft.com/office/officeart/2005/8/layout/chevron2"/>
    <dgm:cxn modelId="{58B1BC1B-E1A9-4ACD-BAAB-77FC454DFF9F}" type="presParOf" srcId="{B5BCFADE-A665-4EFB-8B84-61D3EC74E85A}" destId="{7C6839C9-0CB3-459E-890F-7AB6F22C6A40}" srcOrd="3" destOrd="0" presId="urn:microsoft.com/office/officeart/2005/8/layout/chevron2"/>
    <dgm:cxn modelId="{1D506F4C-72D4-4280-8FCC-37EE9B945B36}" type="presParOf" srcId="{B5BCFADE-A665-4EFB-8B84-61D3EC74E85A}" destId="{3E7E14F6-EA7D-4263-AD59-0D05B56927EC}" srcOrd="4" destOrd="0" presId="urn:microsoft.com/office/officeart/2005/8/layout/chevron2"/>
    <dgm:cxn modelId="{075581DD-4706-4441-859A-9FE145D18D01}" type="presParOf" srcId="{3E7E14F6-EA7D-4263-AD59-0D05B56927EC}" destId="{0F16DB39-0CAA-46E2-85C3-3D886877D2B6}" srcOrd="0" destOrd="0" presId="urn:microsoft.com/office/officeart/2005/8/layout/chevron2"/>
    <dgm:cxn modelId="{0E160043-7DC4-4494-8CDB-E44644BB8E31}" type="presParOf" srcId="{3E7E14F6-EA7D-4263-AD59-0D05B56927EC}" destId="{78FBACF2-93A5-46BD-84F3-0DD214F7EA5A}" srcOrd="1" destOrd="0" presId="urn:microsoft.com/office/officeart/2005/8/layout/chevron2"/>
    <dgm:cxn modelId="{303FAF00-FDAB-4E8C-96AB-5BAF521B2393}" type="presParOf" srcId="{B5BCFADE-A665-4EFB-8B84-61D3EC74E85A}" destId="{CC655BDD-778B-47E2-8686-D89742895D4D}" srcOrd="5" destOrd="0" presId="urn:microsoft.com/office/officeart/2005/8/layout/chevron2"/>
    <dgm:cxn modelId="{16A18B6E-BCA5-4D46-A968-26347F966EA3}" type="presParOf" srcId="{B5BCFADE-A665-4EFB-8B84-61D3EC74E85A}" destId="{5C76B1C2-912E-478A-B857-D1537B3EA4C1}" srcOrd="6" destOrd="0" presId="urn:microsoft.com/office/officeart/2005/8/layout/chevron2"/>
    <dgm:cxn modelId="{B8F6F87F-2391-4CAB-92CF-CEA9C1B876C6}" type="presParOf" srcId="{5C76B1C2-912E-478A-B857-D1537B3EA4C1}" destId="{0FA2508B-4368-40F7-9088-BA61190FE7F8}" srcOrd="0" destOrd="0" presId="urn:microsoft.com/office/officeart/2005/8/layout/chevron2"/>
    <dgm:cxn modelId="{881E9D7B-8B0C-4CA1-9FE4-A636428C37B1}" type="presParOf" srcId="{5C76B1C2-912E-478A-B857-D1537B3EA4C1}" destId="{BCB5418A-4F5B-4079-8C01-6A290DEB26F9}" srcOrd="1" destOrd="0" presId="urn:microsoft.com/office/officeart/2005/8/layout/chevron2"/>
    <dgm:cxn modelId="{32834B4A-A344-4EB2-B298-F126F1756E0C}" type="presParOf" srcId="{B5BCFADE-A665-4EFB-8B84-61D3EC74E85A}" destId="{124EFFFE-ECC0-4D39-A117-EAF40FEE4D12}" srcOrd="7" destOrd="0" presId="urn:microsoft.com/office/officeart/2005/8/layout/chevron2"/>
    <dgm:cxn modelId="{75A43795-4062-4E01-B90C-FB371A9C0FA1}" type="presParOf" srcId="{B5BCFADE-A665-4EFB-8B84-61D3EC74E85A}" destId="{7F835F09-A949-48EB-B919-2A865BF16A99}" srcOrd="8" destOrd="0" presId="urn:microsoft.com/office/officeart/2005/8/layout/chevron2"/>
    <dgm:cxn modelId="{C6C9BF96-4016-44A6-88E1-78D235C40106}" type="presParOf" srcId="{7F835F09-A949-48EB-B919-2A865BF16A99}" destId="{B9386FC9-159D-42AE-B067-8033B5ADB24B}" srcOrd="0" destOrd="0" presId="urn:microsoft.com/office/officeart/2005/8/layout/chevron2"/>
    <dgm:cxn modelId="{72F7A6DF-4F0C-4EB1-83AE-FB8158B1D7BE}" type="presParOf" srcId="{7F835F09-A949-48EB-B919-2A865BF16A99}" destId="{6403383D-51CE-471F-A35C-0D2F94E7F82A}" srcOrd="1" destOrd="0" presId="urn:microsoft.com/office/officeart/2005/8/layout/chevron2"/>
    <dgm:cxn modelId="{E8E6A5F3-97B5-4BC5-B16E-A54A95E5AAFB}" type="presParOf" srcId="{B5BCFADE-A665-4EFB-8B84-61D3EC74E85A}" destId="{99CFAA0A-909D-40C7-8A0B-FF2CBF56D066}" srcOrd="9" destOrd="0" presId="urn:microsoft.com/office/officeart/2005/8/layout/chevron2"/>
    <dgm:cxn modelId="{1B192758-F1EE-467A-8B47-A5F96AD78661}" type="presParOf" srcId="{B5BCFADE-A665-4EFB-8B84-61D3EC74E85A}" destId="{D62D5EB7-65D8-4CAF-B7B8-D5C27A2603E6}" srcOrd="10" destOrd="0" presId="urn:microsoft.com/office/officeart/2005/8/layout/chevron2"/>
    <dgm:cxn modelId="{ED0F17D2-7F36-4753-AF2E-663EEF7978BA}" type="presParOf" srcId="{D62D5EB7-65D8-4CAF-B7B8-D5C27A2603E6}" destId="{F159971D-263F-4D47-BBFA-CC40E2477FDF}" srcOrd="0" destOrd="0" presId="urn:microsoft.com/office/officeart/2005/8/layout/chevron2"/>
    <dgm:cxn modelId="{1214D0B9-375F-4604-84F6-F737BEF4628A}" type="presParOf" srcId="{D62D5EB7-65D8-4CAF-B7B8-D5C27A2603E6}" destId="{F882DFA1-0A84-4369-A737-4865FBCBF02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4E312-F35B-42E5-9C72-A1C98F78E9DE}">
      <dsp:nvSpPr>
        <dsp:cNvPr id="0" name=""/>
        <dsp:cNvSpPr/>
      </dsp:nvSpPr>
      <dsp:spPr>
        <a:xfrm rot="5400000">
          <a:off x="-136939" y="139273"/>
          <a:ext cx="912929" cy="639050"/>
        </a:xfrm>
        <a:prstGeom prst="chevron">
          <a:avLst/>
        </a:prstGeom>
        <a:solidFill>
          <a:srgbClr val="1EEEA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rPr>
            <a:t>Plan</a:t>
          </a:r>
          <a:endParaRPr lang="en-IN" sz="1600" b="1" kern="1200" dirty="0">
            <a:solidFill>
              <a:schemeClr val="tx1"/>
            </a:solidFill>
          </a:endParaRPr>
        </a:p>
      </dsp:txBody>
      <dsp:txXfrm rot="-5400000">
        <a:off x="1" y="321858"/>
        <a:ext cx="639050" cy="273879"/>
      </dsp:txXfrm>
    </dsp:sp>
    <dsp:sp modelId="{FED54FA6-2130-4555-9CF5-9BEF03F371FB}">
      <dsp:nvSpPr>
        <dsp:cNvPr id="0" name=""/>
        <dsp:cNvSpPr/>
      </dsp:nvSpPr>
      <dsp:spPr>
        <a:xfrm rot="5400000">
          <a:off x="3489923" y="-2848538"/>
          <a:ext cx="593404" cy="6295149"/>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Plan to Buy a Dream Car</a:t>
          </a:r>
          <a:endParaRPr lang="en-IN" sz="1800" kern="1200" dirty="0"/>
        </a:p>
      </dsp:txBody>
      <dsp:txXfrm rot="-5400000">
        <a:off x="639051" y="31302"/>
        <a:ext cx="6266181" cy="535468"/>
      </dsp:txXfrm>
    </dsp:sp>
    <dsp:sp modelId="{BE145C86-E3B9-4856-A71C-5573333C1E53}">
      <dsp:nvSpPr>
        <dsp:cNvPr id="0" name=""/>
        <dsp:cNvSpPr/>
      </dsp:nvSpPr>
      <dsp:spPr>
        <a:xfrm rot="5400000">
          <a:off x="-136939" y="954247"/>
          <a:ext cx="912929" cy="639050"/>
        </a:xfrm>
        <a:prstGeom prst="chevron">
          <a:avLst/>
        </a:prstGeom>
        <a:solidFill>
          <a:srgbClr val="1EEEA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1" i="0" kern="1200" dirty="0" smtClean="0">
              <a:solidFill>
                <a:schemeClr val="tx1"/>
              </a:solidFill>
            </a:rPr>
            <a:t>Prepare</a:t>
          </a:r>
          <a:endParaRPr lang="en-IN" sz="1400" b="1" kern="1200" dirty="0">
            <a:solidFill>
              <a:schemeClr val="tx1"/>
            </a:solidFill>
          </a:endParaRPr>
        </a:p>
      </dsp:txBody>
      <dsp:txXfrm rot="-5400000">
        <a:off x="1" y="1136832"/>
        <a:ext cx="639050" cy="273879"/>
      </dsp:txXfrm>
    </dsp:sp>
    <dsp:sp modelId="{5FBD5129-516A-4CA4-8044-01A097EDE116}">
      <dsp:nvSpPr>
        <dsp:cNvPr id="0" name=""/>
        <dsp:cNvSpPr/>
      </dsp:nvSpPr>
      <dsp:spPr>
        <a:xfrm rot="5400000">
          <a:off x="3489923" y="-2033564"/>
          <a:ext cx="593404" cy="6295149"/>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checking our limitations, how much I am willing to spend and how to get that money</a:t>
          </a:r>
          <a:endParaRPr lang="en-IN" sz="1800" kern="1200" dirty="0"/>
        </a:p>
      </dsp:txBody>
      <dsp:txXfrm rot="-5400000">
        <a:off x="639051" y="846276"/>
        <a:ext cx="6266181" cy="535468"/>
      </dsp:txXfrm>
    </dsp:sp>
    <dsp:sp modelId="{0F16DB39-0CAA-46E2-85C3-3D886877D2B6}">
      <dsp:nvSpPr>
        <dsp:cNvPr id="0" name=""/>
        <dsp:cNvSpPr/>
      </dsp:nvSpPr>
      <dsp:spPr>
        <a:xfrm rot="5400000">
          <a:off x="-136939" y="1769222"/>
          <a:ext cx="912929" cy="639050"/>
        </a:xfrm>
        <a:prstGeom prst="chevron">
          <a:avLst/>
        </a:prstGeom>
        <a:solidFill>
          <a:srgbClr val="1EEEA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1" i="0" kern="1200" dirty="0" smtClean="0">
              <a:solidFill>
                <a:schemeClr val="tx1"/>
              </a:solidFill>
            </a:rPr>
            <a:t>Process</a:t>
          </a:r>
          <a:endParaRPr lang="en-IN" sz="1400" b="1" kern="1200" dirty="0">
            <a:solidFill>
              <a:schemeClr val="tx1"/>
            </a:solidFill>
          </a:endParaRPr>
        </a:p>
      </dsp:txBody>
      <dsp:txXfrm rot="-5400000">
        <a:off x="1" y="1951807"/>
        <a:ext cx="639050" cy="273879"/>
      </dsp:txXfrm>
    </dsp:sp>
    <dsp:sp modelId="{78FBACF2-93A5-46BD-84F3-0DD214F7EA5A}">
      <dsp:nvSpPr>
        <dsp:cNvPr id="0" name=""/>
        <dsp:cNvSpPr/>
      </dsp:nvSpPr>
      <dsp:spPr>
        <a:xfrm rot="5400000">
          <a:off x="3489923" y="-1218589"/>
          <a:ext cx="593404" cy="6295149"/>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Collecting Data about cars  </a:t>
          </a:r>
          <a:endParaRPr lang="en-IN" sz="1800" kern="1200" dirty="0"/>
        </a:p>
      </dsp:txBody>
      <dsp:txXfrm rot="-5400000">
        <a:off x="639051" y="1661251"/>
        <a:ext cx="6266181" cy="535468"/>
      </dsp:txXfrm>
    </dsp:sp>
    <dsp:sp modelId="{0FA2508B-4368-40F7-9088-BA61190FE7F8}">
      <dsp:nvSpPr>
        <dsp:cNvPr id="0" name=""/>
        <dsp:cNvSpPr/>
      </dsp:nvSpPr>
      <dsp:spPr>
        <a:xfrm rot="5400000">
          <a:off x="-136939" y="2584196"/>
          <a:ext cx="912929" cy="639050"/>
        </a:xfrm>
        <a:prstGeom prst="chevron">
          <a:avLst/>
        </a:prstGeom>
        <a:solidFill>
          <a:srgbClr val="1EEEA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1" i="0" kern="1200" dirty="0" smtClean="0">
              <a:solidFill>
                <a:schemeClr val="tx1"/>
              </a:solidFill>
            </a:rPr>
            <a:t>Analyze</a:t>
          </a:r>
          <a:endParaRPr lang="en-IN" sz="1400" b="1" kern="1200" dirty="0">
            <a:solidFill>
              <a:schemeClr val="tx1"/>
            </a:solidFill>
          </a:endParaRPr>
        </a:p>
      </dsp:txBody>
      <dsp:txXfrm rot="-5400000">
        <a:off x="1" y="2766781"/>
        <a:ext cx="639050" cy="273879"/>
      </dsp:txXfrm>
    </dsp:sp>
    <dsp:sp modelId="{BCB5418A-4F5B-4079-8C01-6A290DEB26F9}">
      <dsp:nvSpPr>
        <dsp:cNvPr id="0" name=""/>
        <dsp:cNvSpPr/>
      </dsp:nvSpPr>
      <dsp:spPr>
        <a:xfrm rot="5400000">
          <a:off x="3489923" y="-403615"/>
          <a:ext cx="593404" cy="6295149"/>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Comparing Between Different Brands and making Decisions</a:t>
          </a:r>
          <a:endParaRPr lang="en-IN" sz="1800" kern="1200" dirty="0"/>
        </a:p>
      </dsp:txBody>
      <dsp:txXfrm rot="-5400000">
        <a:off x="639051" y="2476225"/>
        <a:ext cx="6266181" cy="535468"/>
      </dsp:txXfrm>
    </dsp:sp>
    <dsp:sp modelId="{B9386FC9-159D-42AE-B067-8033B5ADB24B}">
      <dsp:nvSpPr>
        <dsp:cNvPr id="0" name=""/>
        <dsp:cNvSpPr/>
      </dsp:nvSpPr>
      <dsp:spPr>
        <a:xfrm rot="5400000">
          <a:off x="-136939" y="3399171"/>
          <a:ext cx="912929" cy="639050"/>
        </a:xfrm>
        <a:prstGeom prst="chevron">
          <a:avLst/>
        </a:prstGeom>
        <a:solidFill>
          <a:srgbClr val="1EEEA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1" i="0" kern="1200" dirty="0" smtClean="0">
              <a:solidFill>
                <a:schemeClr val="tx1"/>
              </a:solidFill>
            </a:rPr>
            <a:t>Share</a:t>
          </a:r>
          <a:endParaRPr lang="en-IN" sz="1400" kern="1200" dirty="0">
            <a:solidFill>
              <a:schemeClr val="tx1"/>
            </a:solidFill>
          </a:endParaRPr>
        </a:p>
      </dsp:txBody>
      <dsp:txXfrm rot="-5400000">
        <a:off x="1" y="3581756"/>
        <a:ext cx="639050" cy="273879"/>
      </dsp:txXfrm>
    </dsp:sp>
    <dsp:sp modelId="{6403383D-51CE-471F-A35C-0D2F94E7F82A}">
      <dsp:nvSpPr>
        <dsp:cNvPr id="0" name=""/>
        <dsp:cNvSpPr/>
      </dsp:nvSpPr>
      <dsp:spPr>
        <a:xfrm rot="5400000">
          <a:off x="3489923" y="411359"/>
          <a:ext cx="593404" cy="6295149"/>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Sharing details with others and To get the Best outcome </a:t>
          </a:r>
          <a:endParaRPr lang="en-IN" sz="1800" kern="1200" dirty="0"/>
        </a:p>
      </dsp:txBody>
      <dsp:txXfrm rot="-5400000">
        <a:off x="639051" y="3291199"/>
        <a:ext cx="6266181" cy="535468"/>
      </dsp:txXfrm>
    </dsp:sp>
    <dsp:sp modelId="{F159971D-263F-4D47-BBFA-CC40E2477FDF}">
      <dsp:nvSpPr>
        <dsp:cNvPr id="0" name=""/>
        <dsp:cNvSpPr/>
      </dsp:nvSpPr>
      <dsp:spPr>
        <a:xfrm rot="5400000">
          <a:off x="-136939" y="4214145"/>
          <a:ext cx="912929" cy="639050"/>
        </a:xfrm>
        <a:prstGeom prst="chevron">
          <a:avLst/>
        </a:prstGeom>
        <a:solidFill>
          <a:srgbClr val="1EEEA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b="1" i="0" kern="1200" dirty="0" smtClean="0">
              <a:solidFill>
                <a:schemeClr val="tx1"/>
              </a:solidFill>
            </a:rPr>
            <a:t>Act</a:t>
          </a:r>
          <a:endParaRPr lang="en-IN" sz="1400" kern="1200" dirty="0">
            <a:solidFill>
              <a:schemeClr val="tx1"/>
            </a:solidFill>
          </a:endParaRPr>
        </a:p>
      </dsp:txBody>
      <dsp:txXfrm rot="-5400000">
        <a:off x="1" y="4396730"/>
        <a:ext cx="639050" cy="273879"/>
      </dsp:txXfrm>
    </dsp:sp>
    <dsp:sp modelId="{F882DFA1-0A84-4369-A737-4865FBCBF023}">
      <dsp:nvSpPr>
        <dsp:cNvPr id="0" name=""/>
        <dsp:cNvSpPr/>
      </dsp:nvSpPr>
      <dsp:spPr>
        <a:xfrm rot="5400000">
          <a:off x="3489923" y="1226334"/>
          <a:ext cx="593404" cy="6295149"/>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Then you finally buy it!</a:t>
          </a:r>
          <a:endParaRPr lang="en-IN" sz="1800" kern="1200" dirty="0"/>
        </a:p>
      </dsp:txBody>
      <dsp:txXfrm rot="-5400000">
        <a:off x="639051" y="4106174"/>
        <a:ext cx="6266181" cy="5354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8861F8-5237-49F3-A424-1741839EE1CF}"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191015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8861F8-5237-49F3-A424-1741839EE1CF}"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279579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8861F8-5237-49F3-A424-1741839EE1CF}"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191442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8861F8-5237-49F3-A424-1741839EE1CF}"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225305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861F8-5237-49F3-A424-1741839EE1CF}"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401898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E8861F8-5237-49F3-A424-1741839EE1CF}"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29198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E8861F8-5237-49F3-A424-1741839EE1CF}"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41035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E8861F8-5237-49F3-A424-1741839EE1CF}"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345112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861F8-5237-49F3-A424-1741839EE1CF}"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278229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861F8-5237-49F3-A424-1741839EE1CF}"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55026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861F8-5237-49F3-A424-1741839EE1CF}"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25F6C-1F3E-41A6-8F65-74C3FC25B7E9}" type="slidenum">
              <a:rPr lang="en-IN" smtClean="0"/>
              <a:t>‹#›</a:t>
            </a:fld>
            <a:endParaRPr lang="en-IN"/>
          </a:p>
        </p:txBody>
      </p:sp>
    </p:spTree>
    <p:extLst>
      <p:ext uri="{BB962C8B-B14F-4D97-AF65-F5344CB8AC3E}">
        <p14:creationId xmlns:p14="http://schemas.microsoft.com/office/powerpoint/2010/main" val="351508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861F8-5237-49F3-A424-1741839EE1CF}" type="datetimeFigureOut">
              <a:rPr lang="en-IN" smtClean="0"/>
              <a:t>21-09-2022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25F6C-1F3E-41A6-8F65-74C3FC25B7E9}" type="slidenum">
              <a:rPr lang="en-IN" smtClean="0"/>
              <a:t>‹#›</a:t>
            </a:fld>
            <a:endParaRPr lang="en-IN"/>
          </a:p>
        </p:txBody>
      </p:sp>
    </p:spTree>
    <p:extLst>
      <p:ext uri="{BB962C8B-B14F-4D97-AF65-F5344CB8AC3E}">
        <p14:creationId xmlns:p14="http://schemas.microsoft.com/office/powerpoint/2010/main" val="901695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1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21" t="59927" r="33271" b="15650"/>
          <a:stretch/>
        </p:blipFill>
        <p:spPr>
          <a:xfrm>
            <a:off x="521294" y="5181600"/>
            <a:ext cx="5606041" cy="1256233"/>
          </a:xfrm>
          <a:prstGeom prst="rect">
            <a:avLst/>
          </a:prstGeom>
        </p:spPr>
      </p:pic>
      <p:sp>
        <p:nvSpPr>
          <p:cNvPr id="4" name="Title 3"/>
          <p:cNvSpPr>
            <a:spLocks noGrp="1"/>
          </p:cNvSpPr>
          <p:nvPr>
            <p:ph type="title"/>
          </p:nvPr>
        </p:nvSpPr>
        <p:spPr>
          <a:xfrm>
            <a:off x="-228601" y="4953000"/>
            <a:ext cx="6324601" cy="1600200"/>
          </a:xfrm>
        </p:spPr>
        <p:txBody>
          <a:bodyPr>
            <a:normAutofit/>
          </a:bodyPr>
          <a:lstStyle/>
          <a:p>
            <a:r>
              <a:rPr lang="en-US" sz="4000" b="1" dirty="0" smtClean="0">
                <a:solidFill>
                  <a:srgbClr val="13EDAA"/>
                </a:solidFill>
                <a:latin typeface="Bahnschrift SemiBold Condensed" panose="020B0502040204020203" pitchFamily="34" charset="0"/>
              </a:rPr>
              <a:t>Project Done By Paramesh E</a:t>
            </a:r>
            <a:endParaRPr lang="en-IN" sz="4000" b="1" dirty="0">
              <a:solidFill>
                <a:srgbClr val="13EDAA"/>
              </a:solidFill>
              <a:latin typeface="Bahnschrift SemiBold Condensed" panose="020B0502040204020203" pitchFamily="34" charset="0"/>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421" t="59927" r="63925" b="17391"/>
          <a:stretch/>
        </p:blipFill>
        <p:spPr>
          <a:xfrm>
            <a:off x="6170065" y="76201"/>
            <a:ext cx="2803020" cy="1166674"/>
          </a:xfrm>
          <a:prstGeom prst="rect">
            <a:avLst/>
          </a:prstGeom>
        </p:spPr>
      </p:pic>
    </p:spTree>
    <p:extLst>
      <p:ext uri="{BB962C8B-B14F-4D97-AF65-F5344CB8AC3E}">
        <p14:creationId xmlns:p14="http://schemas.microsoft.com/office/powerpoint/2010/main" val="1200183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1" y="-3"/>
            <a:ext cx="9143999" cy="6858003"/>
          </a:xfrm>
          <a:prstGeom prst="rect">
            <a:avLst/>
          </a:prstGeom>
        </p:spPr>
      </p:pic>
      <p:sp>
        <p:nvSpPr>
          <p:cNvPr id="19" name="Rectangle 18"/>
          <p:cNvSpPr/>
          <p:nvPr/>
        </p:nvSpPr>
        <p:spPr>
          <a:xfrm>
            <a:off x="685800" y="1028702"/>
            <a:ext cx="8077200" cy="480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a:p>
            <a:pPr algn="ctr"/>
            <a:r>
              <a:rPr lang="en-US" sz="3200" b="1" dirty="0" smtClean="0">
                <a:solidFill>
                  <a:srgbClr val="61F5B2"/>
                </a:solidFill>
                <a:effectLst>
                  <a:outerShdw blurRad="38100" dist="38100" dir="2700000" algn="tl">
                    <a:srgbClr val="000000">
                      <a:alpha val="43137"/>
                    </a:srgbClr>
                  </a:outerShdw>
                </a:effectLst>
              </a:rPr>
              <a:t>Conclusion :</a:t>
            </a:r>
            <a:endParaRPr lang="en-US" sz="3200" b="1" dirty="0">
              <a:solidFill>
                <a:srgbClr val="61F5B2"/>
              </a:solidFill>
              <a:effectLst>
                <a:outerShdw blurRad="38100" dist="38100" dir="2700000" algn="tl">
                  <a:srgbClr val="000000">
                    <a:alpha val="43137"/>
                  </a:srgbClr>
                </a:outerShdw>
              </a:effectLst>
            </a:endParaRPr>
          </a:p>
          <a:p>
            <a:endParaRPr lang="en-US" dirty="0" smtClean="0"/>
          </a:p>
          <a:p>
            <a:r>
              <a:rPr lang="en-US" dirty="0"/>
              <a:t>	</a:t>
            </a:r>
            <a:r>
              <a:rPr lang="en-US" dirty="0" smtClean="0"/>
              <a:t>Data Analytics </a:t>
            </a:r>
            <a:r>
              <a:rPr lang="en-US" dirty="0"/>
              <a:t>is </a:t>
            </a:r>
            <a:r>
              <a:rPr lang="en-US" dirty="0" smtClean="0"/>
              <a:t>holds a </a:t>
            </a:r>
            <a:r>
              <a:rPr lang="en-US" dirty="0"/>
              <a:t>much </a:t>
            </a:r>
            <a:r>
              <a:rPr lang="en-US" dirty="0" smtClean="0"/>
              <a:t>important role in </a:t>
            </a:r>
            <a:r>
              <a:rPr lang="en-US" dirty="0"/>
              <a:t>nowadays</a:t>
            </a:r>
            <a:r>
              <a:rPr lang="en-US" dirty="0" smtClean="0"/>
              <a:t>. In this new a era, billions of data is generating </a:t>
            </a:r>
            <a:r>
              <a:rPr lang="en-US" dirty="0"/>
              <a:t>per </a:t>
            </a:r>
            <a:r>
              <a:rPr lang="en-US" dirty="0" smtClean="0"/>
              <a:t>second,  </a:t>
            </a:r>
            <a:r>
              <a:rPr lang="en-US" dirty="0"/>
              <a:t>Data helps you understand performance providing the clarity needed for better results. Data helps you improve processes so that you can reduce wasted money and </a:t>
            </a:r>
            <a:r>
              <a:rPr lang="en-US" dirty="0" smtClean="0"/>
              <a:t>time.</a:t>
            </a:r>
          </a:p>
          <a:p>
            <a:endParaRPr lang="en-US" dirty="0" smtClean="0"/>
          </a:p>
          <a:p>
            <a:r>
              <a:rPr lang="en-IN" b="1" dirty="0" smtClean="0"/>
              <a:t>Key takeaways</a:t>
            </a:r>
            <a:r>
              <a:rPr lang="en-IN" b="1" dirty="0"/>
              <a:t> </a:t>
            </a:r>
            <a:r>
              <a:rPr lang="en-IN" b="1" dirty="0" smtClean="0"/>
              <a:t>:</a:t>
            </a:r>
          </a:p>
          <a:p>
            <a:pPr marL="342900" indent="-342900">
              <a:buFont typeface="+mj-lt"/>
              <a:buAutoNum type="arabicPeriod"/>
            </a:pPr>
            <a:r>
              <a:rPr lang="en-US" dirty="0" smtClean="0"/>
              <a:t>Plan it well in detailed manner </a:t>
            </a:r>
            <a:r>
              <a:rPr lang="en-US" dirty="0"/>
              <a:t>of timing and resources, used to achieve an objective </a:t>
            </a:r>
            <a:r>
              <a:rPr lang="en-US" dirty="0" smtClean="0"/>
              <a:t>the best</a:t>
            </a:r>
          </a:p>
          <a:p>
            <a:pPr marL="342900" indent="-342900">
              <a:buFont typeface="+mj-lt"/>
              <a:buAutoNum type="arabicPeriod"/>
            </a:pPr>
            <a:r>
              <a:rPr lang="en-US" dirty="0" smtClean="0"/>
              <a:t>prepare a </a:t>
            </a:r>
            <a:r>
              <a:rPr lang="en-US" dirty="0"/>
              <a:t>brief </a:t>
            </a:r>
            <a:r>
              <a:rPr lang="en-US" dirty="0" smtClean="0"/>
              <a:t>summary about your work before proceeding</a:t>
            </a:r>
          </a:p>
          <a:p>
            <a:pPr marL="342900" indent="-342900">
              <a:buFont typeface="+mj-lt"/>
              <a:buAutoNum type="arabicPeriod"/>
            </a:pPr>
            <a:r>
              <a:rPr lang="en-US" dirty="0" smtClean="0"/>
              <a:t>Analysis helps you in </a:t>
            </a:r>
            <a:r>
              <a:rPr lang="en-US" dirty="0"/>
              <a:t>order to </a:t>
            </a:r>
            <a:r>
              <a:rPr lang="en-US" dirty="0" smtClean="0"/>
              <a:t>explore and </a:t>
            </a:r>
            <a:r>
              <a:rPr lang="en-US" dirty="0"/>
              <a:t>interpret </a:t>
            </a:r>
            <a:r>
              <a:rPr lang="en-US" dirty="0" smtClean="0"/>
              <a:t>the matter, methodically </a:t>
            </a:r>
            <a:r>
              <a:rPr lang="en-US" dirty="0"/>
              <a:t>and in </a:t>
            </a:r>
            <a:r>
              <a:rPr lang="en-US" dirty="0" smtClean="0"/>
              <a:t>detail to get the insights </a:t>
            </a:r>
          </a:p>
          <a:p>
            <a:pPr marL="342900" indent="-342900">
              <a:buFont typeface="+mj-lt"/>
              <a:buAutoNum type="arabicPeriod"/>
            </a:pPr>
            <a:r>
              <a:rPr lang="en-US" dirty="0" smtClean="0"/>
              <a:t>Sharing the views helps you to do correctness and get into right way </a:t>
            </a:r>
          </a:p>
          <a:p>
            <a:pPr marL="342900" indent="-342900">
              <a:buFont typeface="+mj-lt"/>
              <a:buAutoNum type="arabicPeriod"/>
            </a:pPr>
            <a:endParaRPr lang="en-US" dirty="0"/>
          </a:p>
          <a:p>
            <a:endParaRPr lang="en-US" dirty="0" smtClean="0"/>
          </a:p>
        </p:txBody>
      </p:sp>
    </p:spTree>
    <p:extLst>
      <p:ext uri="{BB962C8B-B14F-4D97-AF65-F5344CB8AC3E}">
        <p14:creationId xmlns:p14="http://schemas.microsoft.com/office/powerpoint/2010/main" val="2092798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8793" y="-3"/>
            <a:ext cx="9143999" cy="6858003"/>
          </a:xfrm>
          <a:prstGeom prst="rect">
            <a:avLst/>
          </a:prstGeom>
        </p:spPr>
      </p:pic>
      <p:sp>
        <p:nvSpPr>
          <p:cNvPr id="19" name="Rectangle 18"/>
          <p:cNvSpPr/>
          <p:nvPr/>
        </p:nvSpPr>
        <p:spPr>
          <a:xfrm>
            <a:off x="609600" y="2133600"/>
            <a:ext cx="8229600" cy="434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a:p>
            <a:pPr algn="ctr"/>
            <a:r>
              <a:rPr lang="en-US" sz="6000" b="1" dirty="0" smtClean="0">
                <a:solidFill>
                  <a:srgbClr val="10DA9B"/>
                </a:solidFill>
                <a:effectLst>
                  <a:reflection blurRad="6350" stA="55000" endA="300" endPos="45500" dir="5400000" sy="-100000" algn="bl" rotWithShape="0"/>
                </a:effectLst>
              </a:rPr>
              <a:t>THANK YOU</a:t>
            </a:r>
          </a:p>
          <a:p>
            <a:pPr algn="ctr"/>
            <a:endParaRPr lang="en-US" sz="4000" dirty="0">
              <a:solidFill>
                <a:srgbClr val="10DA9B"/>
              </a:solidFill>
            </a:endParaRPr>
          </a:p>
          <a:p>
            <a:pPr algn="ctr"/>
            <a:endParaRPr lang="en-US" sz="4000" dirty="0" smtClean="0">
              <a:solidFill>
                <a:srgbClr val="10DA9B"/>
              </a:solidFill>
            </a:endParaRPr>
          </a:p>
          <a:p>
            <a:pPr algn="ctr"/>
            <a:endParaRPr lang="en-US" sz="4000" dirty="0">
              <a:solidFill>
                <a:srgbClr val="10DA9B"/>
              </a:solidFill>
            </a:endParaRPr>
          </a:p>
          <a:p>
            <a:pPr algn="ctr"/>
            <a:endParaRPr lang="en-US" sz="2400" dirty="0" smtClean="0">
              <a:solidFill>
                <a:srgbClr val="10DA9B"/>
              </a:solidFill>
            </a:endParaRPr>
          </a:p>
          <a:p>
            <a:pPr algn="r"/>
            <a:r>
              <a:rPr lang="en-US" sz="2400" dirty="0" smtClean="0">
                <a:solidFill>
                  <a:srgbClr val="10DA9B"/>
                </a:solidFill>
              </a:rPr>
              <a:t>Project Done by</a:t>
            </a:r>
          </a:p>
          <a:p>
            <a:pPr algn="r"/>
            <a:r>
              <a:rPr lang="en-US" sz="2400" dirty="0" smtClean="0">
                <a:solidFill>
                  <a:srgbClr val="10DA9B"/>
                </a:solidFill>
              </a:rPr>
              <a:t>Paramesh E</a:t>
            </a:r>
            <a:endParaRPr lang="en-US" sz="2400" dirty="0">
              <a:solidFill>
                <a:srgbClr val="10DA9B"/>
              </a:solidFill>
            </a:endParaRPr>
          </a:p>
          <a:p>
            <a:endParaRPr lang="en-US" dirty="0" smtClean="0"/>
          </a:p>
        </p:txBody>
      </p:sp>
    </p:spTree>
    <p:extLst>
      <p:ext uri="{BB962C8B-B14F-4D97-AF65-F5344CB8AC3E}">
        <p14:creationId xmlns:p14="http://schemas.microsoft.com/office/powerpoint/2010/main" val="3183722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2" y="-4"/>
            <a:ext cx="9143999" cy="6858003"/>
          </a:xfrm>
          <a:prstGeom prst="rect">
            <a:avLst/>
          </a:prstGeom>
        </p:spPr>
      </p:pic>
      <p:sp>
        <p:nvSpPr>
          <p:cNvPr id="2" name="Title 1"/>
          <p:cNvSpPr>
            <a:spLocks noGrp="1"/>
          </p:cNvSpPr>
          <p:nvPr>
            <p:ph type="ctrTitle"/>
          </p:nvPr>
        </p:nvSpPr>
        <p:spPr>
          <a:xfrm>
            <a:off x="1447800" y="685800"/>
            <a:ext cx="6172199" cy="1447800"/>
          </a:xfrm>
        </p:spPr>
        <p:txBody>
          <a:bodyPr>
            <a:noAutofit/>
          </a:bodyPr>
          <a:lstStyle/>
          <a:p>
            <a:r>
              <a:rPr lang="en-US" b="1" dirty="0" smtClean="0">
                <a:solidFill>
                  <a:srgbClr val="61F5B2"/>
                </a:solidFill>
              </a:rPr>
              <a:t>Data </a:t>
            </a:r>
            <a:r>
              <a:rPr lang="en-US" b="1" dirty="0" smtClean="0">
                <a:solidFill>
                  <a:srgbClr val="61F5B2"/>
                </a:solidFill>
              </a:rPr>
              <a:t>Analytics</a:t>
            </a:r>
            <a:endParaRPr lang="en-IN" dirty="0">
              <a:solidFill>
                <a:srgbClr val="61F5B2"/>
              </a:solidFill>
            </a:endParaRPr>
          </a:p>
        </p:txBody>
      </p:sp>
      <p:sp>
        <p:nvSpPr>
          <p:cNvPr id="3" name="Subtitle 2"/>
          <p:cNvSpPr>
            <a:spLocks noGrp="1"/>
          </p:cNvSpPr>
          <p:nvPr>
            <p:ph type="subTitle" idx="1"/>
          </p:nvPr>
        </p:nvSpPr>
        <p:spPr>
          <a:xfrm>
            <a:off x="990600" y="2057400"/>
            <a:ext cx="7467600" cy="4114800"/>
          </a:xfrm>
        </p:spPr>
        <p:txBody>
          <a:bodyPr>
            <a:noAutofit/>
          </a:bodyPr>
          <a:lstStyle/>
          <a:p>
            <a:pPr algn="l"/>
            <a:r>
              <a:rPr lang="en-US" sz="1800" b="1" dirty="0" smtClean="0">
                <a:solidFill>
                  <a:schemeClr val="bg1"/>
                </a:solidFill>
              </a:rPr>
              <a:t>	</a:t>
            </a:r>
            <a:r>
              <a:rPr lang="en-US" sz="1800" dirty="0" smtClean="0">
                <a:solidFill>
                  <a:schemeClr val="bg1"/>
                </a:solidFill>
              </a:rPr>
              <a:t>Data </a:t>
            </a:r>
            <a:r>
              <a:rPr lang="en-US" sz="1800" dirty="0">
                <a:solidFill>
                  <a:schemeClr val="bg1"/>
                </a:solidFill>
              </a:rPr>
              <a:t>analysis is a process of inspecting, cleansing, transforming, and modelling data with the goal of discovering useful information, informing conclusions, and supporting decision-making. </a:t>
            </a:r>
          </a:p>
          <a:p>
            <a:pPr algn="l"/>
            <a:r>
              <a:rPr lang="en-US" sz="1800" dirty="0" smtClean="0">
                <a:solidFill>
                  <a:schemeClr val="bg1"/>
                </a:solidFill>
              </a:rPr>
              <a:t>	Data </a:t>
            </a:r>
            <a:r>
              <a:rPr lang="en-US" sz="1800" dirty="0">
                <a:solidFill>
                  <a:schemeClr val="bg1"/>
                </a:solidFill>
              </a:rPr>
              <a:t>analysis </a:t>
            </a:r>
            <a:r>
              <a:rPr lang="en-US" sz="1800" dirty="0" smtClean="0">
                <a:solidFill>
                  <a:schemeClr val="bg1"/>
                </a:solidFill>
              </a:rPr>
              <a:t>used </a:t>
            </a:r>
            <a:r>
              <a:rPr lang="en-US" sz="1800" dirty="0">
                <a:solidFill>
                  <a:schemeClr val="bg1"/>
                </a:solidFill>
              </a:rPr>
              <a:t>in different business</a:t>
            </a:r>
            <a:r>
              <a:rPr lang="en-US" sz="1800" dirty="0" smtClean="0">
                <a:solidFill>
                  <a:schemeClr val="bg1"/>
                </a:solidFill>
              </a:rPr>
              <a:t>, ecommerce, technologies, healthcare industries, science</a:t>
            </a:r>
            <a:r>
              <a:rPr lang="en-US" sz="1800" dirty="0">
                <a:solidFill>
                  <a:schemeClr val="bg1"/>
                </a:solidFill>
              </a:rPr>
              <a:t>, and social science </a:t>
            </a:r>
            <a:r>
              <a:rPr lang="en-US" sz="1800" dirty="0" smtClean="0">
                <a:solidFill>
                  <a:schemeClr val="bg1"/>
                </a:solidFill>
              </a:rPr>
              <a:t>domains, . </a:t>
            </a:r>
          </a:p>
          <a:p>
            <a:pPr algn="l"/>
            <a:r>
              <a:rPr lang="en-US" sz="1800" dirty="0" smtClean="0">
                <a:solidFill>
                  <a:schemeClr val="bg1"/>
                </a:solidFill>
              </a:rPr>
              <a:t>	In </a:t>
            </a:r>
            <a:r>
              <a:rPr lang="en-US" sz="1800" dirty="0">
                <a:solidFill>
                  <a:schemeClr val="bg1"/>
                </a:solidFill>
              </a:rPr>
              <a:t>today's business world, data analysis plays a role in making decisions more scientific and helping businesses operate more </a:t>
            </a:r>
            <a:r>
              <a:rPr lang="en-US" sz="1800" dirty="0" smtClean="0">
                <a:solidFill>
                  <a:schemeClr val="bg1"/>
                </a:solidFill>
              </a:rPr>
              <a:t>effectively.</a:t>
            </a:r>
          </a:p>
          <a:p>
            <a:pPr algn="l"/>
            <a:r>
              <a:rPr lang="en-US" sz="1800" dirty="0">
                <a:solidFill>
                  <a:schemeClr val="bg1"/>
                </a:solidFill>
              </a:rPr>
              <a:t>	</a:t>
            </a:r>
            <a:endParaRPr lang="en-US" sz="1800" dirty="0" smtClean="0">
              <a:solidFill>
                <a:schemeClr val="bg1"/>
              </a:solidFill>
            </a:endParaRPr>
          </a:p>
          <a:p>
            <a:pPr algn="l"/>
            <a:r>
              <a:rPr lang="en-US" sz="1800" dirty="0">
                <a:solidFill>
                  <a:schemeClr val="bg1"/>
                </a:solidFill>
              </a:rPr>
              <a:t>	</a:t>
            </a:r>
            <a:r>
              <a:rPr lang="en-US" sz="1800" dirty="0" smtClean="0">
                <a:solidFill>
                  <a:schemeClr val="bg1"/>
                </a:solidFill>
              </a:rPr>
              <a:t>we are using Data Analytics in daily life to enhance productivity and remain profitable.</a:t>
            </a:r>
          </a:p>
          <a:p>
            <a:pPr algn="l"/>
            <a:endParaRPr lang="en-US" sz="1800" dirty="0">
              <a:solidFill>
                <a:schemeClr val="bg1"/>
              </a:solidFill>
            </a:endParaRPr>
          </a:p>
          <a:p>
            <a:pPr algn="l"/>
            <a:endParaRPr lang="en-US" sz="1800" dirty="0">
              <a:solidFill>
                <a:schemeClr val="bg1"/>
              </a:solidFill>
            </a:endParaRPr>
          </a:p>
          <a:p>
            <a:pPr algn="r"/>
            <a:r>
              <a:rPr lang="en-US" sz="1800" dirty="0" smtClean="0">
                <a:solidFill>
                  <a:srgbClr val="61F5B2"/>
                </a:solidFill>
              </a:rPr>
              <a:t>Lets Discus More about this</a:t>
            </a:r>
          </a:p>
        </p:txBody>
      </p:sp>
    </p:spTree>
    <p:extLst>
      <p:ext uri="{BB962C8B-B14F-4D97-AF65-F5344CB8AC3E}">
        <p14:creationId xmlns:p14="http://schemas.microsoft.com/office/powerpoint/2010/main" val="3419861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1" y="-10683"/>
            <a:ext cx="9158243" cy="6868686"/>
          </a:xfrm>
          <a:prstGeom prst="rect">
            <a:avLst/>
          </a:prstGeom>
        </p:spPr>
      </p:pic>
      <p:sp>
        <p:nvSpPr>
          <p:cNvPr id="2" name="Title 1"/>
          <p:cNvSpPr>
            <a:spLocks noGrp="1"/>
          </p:cNvSpPr>
          <p:nvPr>
            <p:ph type="ctrTitle"/>
          </p:nvPr>
        </p:nvSpPr>
        <p:spPr>
          <a:xfrm>
            <a:off x="1523995" y="1143000"/>
            <a:ext cx="6096004" cy="990600"/>
          </a:xfrm>
        </p:spPr>
        <p:txBody>
          <a:bodyPr>
            <a:noAutofit/>
          </a:bodyPr>
          <a:lstStyle/>
          <a:p>
            <a:r>
              <a:rPr lang="en-US" sz="3600" b="1" dirty="0">
                <a:solidFill>
                  <a:srgbClr val="61F5B2"/>
                </a:solidFill>
              </a:rPr>
              <a:t>Case </a:t>
            </a:r>
            <a:r>
              <a:rPr lang="en-US" sz="3600" b="1" dirty="0" smtClean="0">
                <a:solidFill>
                  <a:srgbClr val="61F5B2"/>
                </a:solidFill>
              </a:rPr>
              <a:t>Study : </a:t>
            </a:r>
            <a:r>
              <a:rPr lang="en-US" sz="3200" b="1" dirty="0">
                <a:solidFill>
                  <a:srgbClr val="61F5B2"/>
                </a:solidFill>
              </a:rPr>
              <a:t/>
            </a:r>
            <a:br>
              <a:rPr lang="en-US" sz="3200" b="1" dirty="0">
                <a:solidFill>
                  <a:srgbClr val="61F5B2"/>
                </a:solidFill>
              </a:rPr>
            </a:br>
            <a:r>
              <a:rPr lang="en-US" sz="2800" b="1" dirty="0">
                <a:solidFill>
                  <a:srgbClr val="61F5B2"/>
                </a:solidFill>
              </a:rPr>
              <a:t>Data </a:t>
            </a:r>
            <a:r>
              <a:rPr lang="en-US" sz="2800" b="1" dirty="0" smtClean="0">
                <a:solidFill>
                  <a:srgbClr val="61F5B2"/>
                </a:solidFill>
              </a:rPr>
              <a:t>Analytics </a:t>
            </a:r>
            <a:r>
              <a:rPr lang="en-US" sz="2800" b="1" dirty="0">
                <a:solidFill>
                  <a:srgbClr val="61F5B2"/>
                </a:solidFill>
              </a:rPr>
              <a:t>in Real Life </a:t>
            </a:r>
            <a:r>
              <a:rPr lang="en-US" sz="2800" b="1" dirty="0" smtClean="0">
                <a:solidFill>
                  <a:srgbClr val="61F5B2"/>
                </a:solidFill>
              </a:rPr>
              <a:t>Scenario</a:t>
            </a:r>
            <a:endParaRPr lang="en-IN" sz="2800" dirty="0">
              <a:solidFill>
                <a:srgbClr val="61F5B2"/>
              </a:solidFill>
            </a:endParaRPr>
          </a:p>
        </p:txBody>
      </p:sp>
      <p:sp>
        <p:nvSpPr>
          <p:cNvPr id="3" name="Subtitle 2"/>
          <p:cNvSpPr>
            <a:spLocks noGrp="1"/>
          </p:cNvSpPr>
          <p:nvPr>
            <p:ph type="subTitle" idx="1"/>
          </p:nvPr>
        </p:nvSpPr>
        <p:spPr>
          <a:xfrm>
            <a:off x="990600" y="2895600"/>
            <a:ext cx="7467600" cy="3276600"/>
          </a:xfrm>
        </p:spPr>
        <p:txBody>
          <a:bodyPr>
            <a:noAutofit/>
          </a:bodyPr>
          <a:lstStyle/>
          <a:p>
            <a:pPr algn="l"/>
            <a:r>
              <a:rPr lang="en-US" sz="2000" dirty="0" smtClean="0">
                <a:solidFill>
                  <a:schemeClr val="bg1"/>
                </a:solidFill>
              </a:rPr>
              <a:t>               </a:t>
            </a:r>
            <a:r>
              <a:rPr lang="en-US" sz="2000" dirty="0" smtClean="0">
                <a:solidFill>
                  <a:schemeClr val="bg1"/>
                </a:solidFill>
              </a:rPr>
              <a:t>task </a:t>
            </a:r>
            <a:r>
              <a:rPr lang="en-US" sz="2000" dirty="0">
                <a:solidFill>
                  <a:schemeClr val="bg1"/>
                </a:solidFill>
              </a:rPr>
              <a:t>is to give the </a:t>
            </a:r>
            <a:r>
              <a:rPr lang="en-US" sz="2000" dirty="0" smtClean="0">
                <a:solidFill>
                  <a:schemeClr val="bg1"/>
                </a:solidFill>
              </a:rPr>
              <a:t>example </a:t>
            </a:r>
            <a:r>
              <a:rPr lang="en-US" sz="2000" dirty="0">
                <a:solidFill>
                  <a:schemeClr val="bg1"/>
                </a:solidFill>
              </a:rPr>
              <a:t>of such a real-life situation where we use Data Analytics and link it with the data analytics </a:t>
            </a:r>
            <a:r>
              <a:rPr lang="en-US" sz="2000" dirty="0" smtClean="0">
                <a:solidFill>
                  <a:schemeClr val="bg1"/>
                </a:solidFill>
              </a:rPr>
              <a:t>process. explaining </a:t>
            </a:r>
            <a:r>
              <a:rPr lang="en-US" sz="2000" dirty="0">
                <a:solidFill>
                  <a:schemeClr val="bg1"/>
                </a:solidFill>
              </a:rPr>
              <a:t>it with the </a:t>
            </a:r>
            <a:r>
              <a:rPr lang="en-US" sz="2000" dirty="0" smtClean="0">
                <a:solidFill>
                  <a:schemeClr val="bg1"/>
                </a:solidFill>
              </a:rPr>
              <a:t>process in Plan</a:t>
            </a:r>
            <a:r>
              <a:rPr lang="en-US" sz="2000" dirty="0">
                <a:solidFill>
                  <a:schemeClr val="bg1"/>
                </a:solidFill>
              </a:rPr>
              <a:t>, Prepare, Process, Analyze, </a:t>
            </a:r>
            <a:r>
              <a:rPr lang="en-US" sz="2000" dirty="0" smtClean="0">
                <a:solidFill>
                  <a:schemeClr val="bg1"/>
                </a:solidFill>
              </a:rPr>
              <a:t>Share and Act</a:t>
            </a:r>
            <a:endParaRPr lang="en-US" sz="2000" dirty="0">
              <a:solidFill>
                <a:schemeClr val="bg1"/>
              </a:solidFill>
            </a:endParaRPr>
          </a:p>
        </p:txBody>
      </p:sp>
    </p:spTree>
    <p:extLst>
      <p:ext uri="{BB962C8B-B14F-4D97-AF65-F5344CB8AC3E}">
        <p14:creationId xmlns:p14="http://schemas.microsoft.com/office/powerpoint/2010/main" val="2249695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2" y="-4"/>
            <a:ext cx="9143999" cy="6858003"/>
          </a:xfrm>
          <a:prstGeom prst="rect">
            <a:avLst/>
          </a:prstGeom>
        </p:spPr>
      </p:pic>
      <p:sp>
        <p:nvSpPr>
          <p:cNvPr id="2" name="Title 1"/>
          <p:cNvSpPr>
            <a:spLocks noGrp="1"/>
          </p:cNvSpPr>
          <p:nvPr>
            <p:ph type="ctrTitle"/>
          </p:nvPr>
        </p:nvSpPr>
        <p:spPr>
          <a:xfrm>
            <a:off x="1524000" y="1066800"/>
            <a:ext cx="5029200" cy="1143000"/>
          </a:xfrm>
        </p:spPr>
        <p:txBody>
          <a:bodyPr>
            <a:normAutofit/>
          </a:bodyPr>
          <a:lstStyle/>
          <a:p>
            <a:pPr algn="l"/>
            <a:r>
              <a:rPr lang="en-US" u="sng" dirty="0" smtClean="0">
                <a:solidFill>
                  <a:srgbClr val="61F5B2"/>
                </a:solidFill>
              </a:rPr>
              <a:t>Scenario</a:t>
            </a:r>
            <a:endParaRPr lang="en-IN" u="sng" dirty="0">
              <a:solidFill>
                <a:srgbClr val="61F5B2"/>
              </a:solidFill>
            </a:endParaRPr>
          </a:p>
        </p:txBody>
      </p:sp>
      <p:sp>
        <p:nvSpPr>
          <p:cNvPr id="3" name="Subtitle 2"/>
          <p:cNvSpPr>
            <a:spLocks noGrp="1"/>
          </p:cNvSpPr>
          <p:nvPr>
            <p:ph type="subTitle" idx="1"/>
          </p:nvPr>
        </p:nvSpPr>
        <p:spPr>
          <a:xfrm>
            <a:off x="381000" y="1905000"/>
            <a:ext cx="8458200" cy="4724400"/>
          </a:xfrm>
        </p:spPr>
        <p:txBody>
          <a:bodyPr>
            <a:normAutofit/>
          </a:bodyPr>
          <a:lstStyle/>
          <a:p>
            <a:pPr algn="l"/>
            <a:r>
              <a:rPr lang="en-IN" sz="2000" b="1" dirty="0">
                <a:solidFill>
                  <a:schemeClr val="bg1"/>
                </a:solidFill>
              </a:rPr>
              <a:t>	</a:t>
            </a:r>
            <a:endParaRPr lang="en-IN" sz="2000" b="1" dirty="0" smtClean="0">
              <a:solidFill>
                <a:schemeClr val="bg1"/>
              </a:solidFill>
            </a:endParaRPr>
          </a:p>
          <a:p>
            <a:pPr algn="l"/>
            <a:r>
              <a:rPr lang="en-IN" sz="2000" b="1" dirty="0">
                <a:solidFill>
                  <a:schemeClr val="bg1"/>
                </a:solidFill>
              </a:rPr>
              <a:t>	</a:t>
            </a:r>
            <a:endParaRPr lang="en-IN" sz="2000" b="1" dirty="0" smtClean="0">
              <a:solidFill>
                <a:schemeClr val="bg1"/>
              </a:solidFill>
            </a:endParaRPr>
          </a:p>
          <a:p>
            <a:pPr algn="l"/>
            <a:r>
              <a:rPr lang="en-IN" sz="2000" b="1" dirty="0">
                <a:solidFill>
                  <a:schemeClr val="bg1"/>
                </a:solidFill>
              </a:rPr>
              <a:t>	</a:t>
            </a:r>
            <a:r>
              <a:rPr lang="en-IN" sz="2000" dirty="0" smtClean="0">
                <a:solidFill>
                  <a:schemeClr val="bg1"/>
                </a:solidFill>
              </a:rPr>
              <a:t>we </a:t>
            </a:r>
            <a:r>
              <a:rPr lang="en-IN" sz="2000" dirty="0" smtClean="0">
                <a:solidFill>
                  <a:schemeClr val="bg1"/>
                </a:solidFill>
              </a:rPr>
              <a:t>are living in the era where most of the people having dream to Buy a Car and they do research on </a:t>
            </a:r>
            <a:r>
              <a:rPr lang="en-IN" sz="2000" dirty="0" smtClean="0">
                <a:solidFill>
                  <a:schemeClr val="bg1"/>
                </a:solidFill>
              </a:rPr>
              <a:t>this.</a:t>
            </a:r>
            <a:endParaRPr lang="en-IN" sz="2000" dirty="0" smtClean="0">
              <a:solidFill>
                <a:schemeClr val="bg1"/>
              </a:solidFill>
            </a:endParaRPr>
          </a:p>
          <a:p>
            <a:pPr algn="l"/>
            <a:r>
              <a:rPr lang="en-IN" sz="2000" dirty="0">
                <a:solidFill>
                  <a:schemeClr val="bg1"/>
                </a:solidFill>
              </a:rPr>
              <a:t>	</a:t>
            </a:r>
            <a:r>
              <a:rPr lang="en-IN" sz="2000" dirty="0" smtClean="0">
                <a:solidFill>
                  <a:schemeClr val="bg1"/>
                </a:solidFill>
              </a:rPr>
              <a:t>they </a:t>
            </a:r>
            <a:r>
              <a:rPr lang="en-IN" sz="2000" dirty="0" smtClean="0">
                <a:solidFill>
                  <a:schemeClr val="bg1"/>
                </a:solidFill>
              </a:rPr>
              <a:t>take collect </a:t>
            </a:r>
            <a:r>
              <a:rPr lang="en-IN" sz="2000" dirty="0" smtClean="0">
                <a:solidFill>
                  <a:schemeClr val="bg1"/>
                </a:solidFill>
              </a:rPr>
              <a:t>the responses </a:t>
            </a:r>
            <a:r>
              <a:rPr lang="en-IN" sz="2000" dirty="0" smtClean="0">
                <a:solidFill>
                  <a:schemeClr val="bg1"/>
                </a:solidFill>
              </a:rPr>
              <a:t>from the people who had already buy the certain brands of car, they take reports on trending features of cars and which brand is trending most, what is the price of the car in the market and etc.</a:t>
            </a:r>
          </a:p>
          <a:p>
            <a:pPr algn="l"/>
            <a:r>
              <a:rPr lang="en-US" sz="2000" dirty="0">
                <a:solidFill>
                  <a:schemeClr val="bg1"/>
                </a:solidFill>
              </a:rPr>
              <a:t>	</a:t>
            </a:r>
            <a:r>
              <a:rPr lang="en-US" sz="2000" dirty="0" smtClean="0">
                <a:solidFill>
                  <a:schemeClr val="bg1"/>
                </a:solidFill>
              </a:rPr>
              <a:t>lets Summarize the data analytics we use without knowing it and application of data analytics in daily </a:t>
            </a:r>
            <a:r>
              <a:rPr lang="en-US" sz="2000" dirty="0" smtClean="0">
                <a:solidFill>
                  <a:schemeClr val="bg1"/>
                </a:solidFill>
              </a:rPr>
              <a:t>life.</a:t>
            </a:r>
            <a:endParaRPr lang="en-IN" sz="2000" dirty="0" smtClean="0">
              <a:solidFill>
                <a:schemeClr val="bg1"/>
              </a:solidFill>
            </a:endParaRPr>
          </a:p>
          <a:p>
            <a:pPr algn="l"/>
            <a:r>
              <a:rPr lang="en-US" sz="2400" dirty="0">
                <a:solidFill>
                  <a:schemeClr val="bg1"/>
                </a:solidFill>
              </a:rPr>
              <a:t>	</a:t>
            </a:r>
            <a:endParaRPr lang="en-IN" sz="2400" dirty="0" smtClean="0">
              <a:solidFill>
                <a:schemeClr val="bg1"/>
              </a:solidFill>
            </a:endParaRPr>
          </a:p>
          <a:p>
            <a:pPr algn="l"/>
            <a:r>
              <a:rPr lang="en-US" sz="2400" b="1" dirty="0">
                <a:solidFill>
                  <a:schemeClr val="bg1"/>
                </a:solidFill>
              </a:rPr>
              <a:t>	</a:t>
            </a:r>
            <a:endParaRPr lang="en-IN" sz="2400" b="1" dirty="0" smtClean="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5620" y="457200"/>
            <a:ext cx="3657603" cy="2041258"/>
          </a:xfrm>
          <a:prstGeom prst="rect">
            <a:avLst/>
          </a:prstGeom>
        </p:spPr>
      </p:pic>
    </p:spTree>
    <p:extLst>
      <p:ext uri="{BB962C8B-B14F-4D97-AF65-F5344CB8AC3E}">
        <p14:creationId xmlns:p14="http://schemas.microsoft.com/office/powerpoint/2010/main" val="3796764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1" y="-4"/>
            <a:ext cx="9143999" cy="6858003"/>
          </a:xfrm>
          <a:prstGeom prst="rect">
            <a:avLst/>
          </a:prstGeom>
        </p:spPr>
      </p:pic>
      <p:sp>
        <p:nvSpPr>
          <p:cNvPr id="2" name="Title 1"/>
          <p:cNvSpPr>
            <a:spLocks noGrp="1"/>
          </p:cNvSpPr>
          <p:nvPr>
            <p:ph type="ctrTitle"/>
          </p:nvPr>
        </p:nvSpPr>
        <p:spPr>
          <a:xfrm>
            <a:off x="762000" y="381000"/>
            <a:ext cx="7543800" cy="685800"/>
          </a:xfrm>
        </p:spPr>
        <p:txBody>
          <a:bodyPr>
            <a:normAutofit/>
          </a:bodyPr>
          <a:lstStyle/>
          <a:p>
            <a:r>
              <a:rPr lang="en-US" sz="3200" b="1" dirty="0" smtClean="0">
                <a:solidFill>
                  <a:srgbClr val="10DA9B"/>
                </a:solidFill>
              </a:rPr>
              <a:t>Scenario</a:t>
            </a:r>
            <a:r>
              <a:rPr lang="en-US" sz="3200" dirty="0" smtClean="0">
                <a:solidFill>
                  <a:srgbClr val="10DA9B"/>
                </a:solidFill>
              </a:rPr>
              <a:t> : </a:t>
            </a:r>
            <a:r>
              <a:rPr lang="en-US" sz="3200" dirty="0" smtClean="0">
                <a:solidFill>
                  <a:schemeClr val="bg1"/>
                </a:solidFill>
              </a:rPr>
              <a:t>Purchasing a Car</a:t>
            </a:r>
            <a:endParaRPr lang="en-IN" sz="3200" dirty="0">
              <a:solidFill>
                <a:srgbClr val="10DA9B"/>
              </a:solidFill>
            </a:endParaRPr>
          </a:p>
        </p:txBody>
      </p:sp>
      <p:sp>
        <p:nvSpPr>
          <p:cNvPr id="5" name="Rectangle 4"/>
          <p:cNvSpPr/>
          <p:nvPr/>
        </p:nvSpPr>
        <p:spPr>
          <a:xfrm>
            <a:off x="1295400" y="1066800"/>
            <a:ext cx="7010400" cy="646331"/>
          </a:xfrm>
          <a:prstGeom prst="rect">
            <a:avLst/>
          </a:prstGeom>
        </p:spPr>
        <p:txBody>
          <a:bodyPr wrap="square">
            <a:spAutoFit/>
          </a:bodyPr>
          <a:lstStyle/>
          <a:p>
            <a:r>
              <a:rPr lang="en-US" dirty="0" smtClean="0">
                <a:solidFill>
                  <a:schemeClr val="bg1"/>
                </a:solidFill>
              </a:rPr>
              <a:t>Everyday</a:t>
            </a:r>
            <a:r>
              <a:rPr lang="en-US" dirty="0" smtClean="0">
                <a:solidFill>
                  <a:schemeClr val="bg1"/>
                </a:solidFill>
              </a:rPr>
              <a:t> We </a:t>
            </a:r>
            <a:r>
              <a:rPr lang="en-US" dirty="0" smtClean="0">
                <a:solidFill>
                  <a:schemeClr val="bg1"/>
                </a:solidFill>
              </a:rPr>
              <a:t>Apply Data Analytics Steps Without Knowing It</a:t>
            </a:r>
          </a:p>
          <a:p>
            <a:r>
              <a:rPr lang="en-US" dirty="0" smtClean="0">
                <a:solidFill>
                  <a:schemeClr val="bg1"/>
                </a:solidFill>
              </a:rPr>
              <a:t>Let Summarize steps: </a:t>
            </a:r>
          </a:p>
        </p:txBody>
      </p:sp>
      <p:graphicFrame>
        <p:nvGraphicFramePr>
          <p:cNvPr id="6" name="Diagram 5"/>
          <p:cNvGraphicFramePr/>
          <p:nvPr>
            <p:extLst>
              <p:ext uri="{D42A27DB-BD31-4B8C-83A1-F6EECF244321}">
                <p14:modId xmlns:p14="http://schemas.microsoft.com/office/powerpoint/2010/main" val="2646173517"/>
              </p:ext>
            </p:extLst>
          </p:nvPr>
        </p:nvGraphicFramePr>
        <p:xfrm>
          <a:off x="1104897" y="1718211"/>
          <a:ext cx="6934200" cy="4992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24399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2850" y="-4"/>
            <a:ext cx="9143999" cy="6858003"/>
          </a:xfrm>
          <a:prstGeom prst="rect">
            <a:avLst/>
          </a:prstGeom>
        </p:spPr>
      </p:pic>
      <p:sp>
        <p:nvSpPr>
          <p:cNvPr id="2" name="Title 1"/>
          <p:cNvSpPr>
            <a:spLocks noGrp="1"/>
          </p:cNvSpPr>
          <p:nvPr>
            <p:ph type="ctrTitle"/>
          </p:nvPr>
        </p:nvSpPr>
        <p:spPr>
          <a:xfrm>
            <a:off x="1447800" y="304800"/>
            <a:ext cx="7239000" cy="685800"/>
          </a:xfrm>
        </p:spPr>
        <p:txBody>
          <a:bodyPr>
            <a:noAutofit/>
          </a:bodyPr>
          <a:lstStyle/>
          <a:p>
            <a:r>
              <a:rPr lang="en-US" sz="3200" b="1" dirty="0" smtClean="0">
                <a:solidFill>
                  <a:srgbClr val="13EDAA"/>
                </a:solidFill>
              </a:rPr>
              <a:t>Proceeding with </a:t>
            </a:r>
            <a:r>
              <a:rPr lang="en-US" sz="3200" b="1" dirty="0" smtClean="0">
                <a:solidFill>
                  <a:srgbClr val="13EDAA"/>
                </a:solidFill>
              </a:rPr>
              <a:t>Data Analytics Steps : </a:t>
            </a:r>
            <a:endParaRPr lang="en-IN" sz="3200" b="1" dirty="0">
              <a:solidFill>
                <a:srgbClr val="13EDAA"/>
              </a:solidFill>
            </a:endParaRPr>
          </a:p>
        </p:txBody>
      </p:sp>
      <p:sp>
        <p:nvSpPr>
          <p:cNvPr id="3" name="Subtitle 2"/>
          <p:cNvSpPr>
            <a:spLocks noGrp="1"/>
          </p:cNvSpPr>
          <p:nvPr>
            <p:ph type="subTitle" idx="1"/>
          </p:nvPr>
        </p:nvSpPr>
        <p:spPr>
          <a:xfrm>
            <a:off x="533400" y="1066800"/>
            <a:ext cx="7924800" cy="5029200"/>
          </a:xfrm>
        </p:spPr>
        <p:txBody>
          <a:bodyPr>
            <a:normAutofit/>
          </a:bodyPr>
          <a:lstStyle/>
          <a:p>
            <a:pPr algn="l"/>
            <a:r>
              <a:rPr lang="en-US" sz="1800" dirty="0" smtClean="0">
                <a:solidFill>
                  <a:schemeClr val="bg1"/>
                </a:solidFill>
              </a:rPr>
              <a:t>  </a:t>
            </a:r>
            <a:endParaRPr lang="en-US" sz="18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248825"/>
              </p:ext>
            </p:extLst>
          </p:nvPr>
        </p:nvGraphicFramePr>
        <p:xfrm>
          <a:off x="457200" y="1219200"/>
          <a:ext cx="8382000" cy="2590800"/>
        </p:xfrm>
        <a:graphic>
          <a:graphicData uri="http://schemas.openxmlformats.org/drawingml/2006/table">
            <a:tbl>
              <a:tblPr firstRow="1" bandRow="1">
                <a:tableStyleId>{5C22544A-7EE6-4342-B048-85BDC9FD1C3A}</a:tableStyleId>
              </a:tblPr>
              <a:tblGrid>
                <a:gridCol w="1643529"/>
                <a:gridCol w="6738471"/>
              </a:tblGrid>
              <a:tr h="2590800">
                <a:tc>
                  <a:txBody>
                    <a:bodyPr/>
                    <a:lstStyle/>
                    <a:p>
                      <a:r>
                        <a:rPr lang="en-US" dirty="0" smtClean="0">
                          <a:solidFill>
                            <a:srgbClr val="13EDAA"/>
                          </a:solidFill>
                        </a:rPr>
                        <a:t>Planning</a:t>
                      </a:r>
                      <a:r>
                        <a:rPr lang="en-US" baseline="0" dirty="0" smtClean="0">
                          <a:solidFill>
                            <a:srgbClr val="13EDAA"/>
                          </a:solidFill>
                        </a:rPr>
                        <a:t>           :</a:t>
                      </a:r>
                      <a:endParaRPr lang="en-IN" dirty="0">
                        <a:solidFill>
                          <a:srgbClr val="13EDAA"/>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baseline="0" dirty="0" smtClean="0"/>
                        <a:t> In Data Analytic, the first approach towards anything we do is planning, we first plan and then process it accordingly.</a:t>
                      </a:r>
                    </a:p>
                    <a:p>
                      <a:r>
                        <a:rPr lang="en-US" b="0" baseline="0" dirty="0" smtClean="0"/>
                        <a:t> </a:t>
                      </a:r>
                    </a:p>
                    <a:p>
                      <a:r>
                        <a:rPr lang="en-US" b="0" baseline="0" dirty="0" smtClean="0"/>
                        <a:t>     in daily life we do planning before acting, an action without plan can have highest chances of failure, so planning is </a:t>
                      </a:r>
                      <a:r>
                        <a:rPr lang="en-US" b="0" baseline="0" dirty="0" smtClean="0"/>
                        <a:t>must. </a:t>
                      </a:r>
                      <a:endParaRPr lang="en-US" b="0" baseline="0" dirty="0" smtClean="0"/>
                    </a:p>
                    <a:p>
                      <a:endParaRPr lang="en-US" b="0" baseline="0" dirty="0" smtClean="0"/>
                    </a:p>
                    <a:p>
                      <a:r>
                        <a:rPr lang="en-US" b="0" baseline="0" dirty="0" smtClean="0"/>
                        <a:t>In this example we were planning to buy a car and we are planning it </a:t>
                      </a:r>
                      <a:r>
                        <a:rPr lang="en-US" b="0" baseline="0" dirty="0" smtClean="0"/>
                        <a:t>accordingly.</a:t>
                      </a:r>
                      <a:endParaRPr lang="en-US" b="0" baseline="0" dirty="0" smtClean="0"/>
                    </a:p>
                    <a:p>
                      <a:endParaRPr lang="en-US" b="0" baseline="0" dirty="0" smtClean="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413331"/>
            <a:ext cx="4921487" cy="3280991"/>
          </a:xfrm>
          <a:prstGeom prst="rect">
            <a:avLst/>
          </a:prstGeom>
        </p:spPr>
      </p:pic>
    </p:spTree>
    <p:extLst>
      <p:ext uri="{BB962C8B-B14F-4D97-AF65-F5344CB8AC3E}">
        <p14:creationId xmlns:p14="http://schemas.microsoft.com/office/powerpoint/2010/main" val="340045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2" y="-4"/>
            <a:ext cx="9143999" cy="6858003"/>
          </a:xfrm>
          <a:prstGeom prst="rect">
            <a:avLst/>
          </a:prstGeom>
        </p:spPr>
      </p:pic>
      <p:sp>
        <p:nvSpPr>
          <p:cNvPr id="3" name="Subtitle 2"/>
          <p:cNvSpPr>
            <a:spLocks noGrp="1"/>
          </p:cNvSpPr>
          <p:nvPr>
            <p:ph type="subTitle" idx="4294967295"/>
          </p:nvPr>
        </p:nvSpPr>
        <p:spPr>
          <a:xfrm>
            <a:off x="0" y="914400"/>
            <a:ext cx="7772400" cy="5029200"/>
          </a:xfrm>
        </p:spPr>
        <p:txBody>
          <a:bodyPr>
            <a:normAutofit/>
          </a:bodyPr>
          <a:lstStyle/>
          <a:p>
            <a:pPr algn="l"/>
            <a:r>
              <a:rPr lang="en-US" sz="2400" dirty="0" smtClean="0">
                <a:solidFill>
                  <a:schemeClr val="bg1"/>
                </a:solidFill>
              </a:rPr>
              <a:t>   </a:t>
            </a:r>
            <a:endParaRPr lang="en-IN" sz="24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54520734"/>
              </p:ext>
            </p:extLst>
          </p:nvPr>
        </p:nvGraphicFramePr>
        <p:xfrm>
          <a:off x="457200" y="1219200"/>
          <a:ext cx="8382000" cy="2590800"/>
        </p:xfrm>
        <a:graphic>
          <a:graphicData uri="http://schemas.openxmlformats.org/drawingml/2006/table">
            <a:tbl>
              <a:tblPr firstRow="1" bandRow="1">
                <a:tableStyleId>{5C22544A-7EE6-4342-B048-85BDC9FD1C3A}</a:tableStyleId>
              </a:tblPr>
              <a:tblGrid>
                <a:gridCol w="1643529"/>
                <a:gridCol w="6738471"/>
              </a:tblGrid>
              <a:tr h="2590800">
                <a:tc>
                  <a:txBody>
                    <a:bodyPr/>
                    <a:lstStyle/>
                    <a:p>
                      <a:r>
                        <a:rPr lang="en-US" dirty="0" smtClean="0">
                          <a:solidFill>
                            <a:srgbClr val="13EDAA"/>
                          </a:solidFill>
                        </a:rPr>
                        <a:t>Preparing         :</a:t>
                      </a:r>
                      <a:endParaRPr lang="en-IN" dirty="0">
                        <a:solidFill>
                          <a:srgbClr val="13EDAA"/>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t>After</a:t>
                      </a:r>
                      <a:r>
                        <a:rPr lang="en-US" b="0" baseline="0" dirty="0" smtClean="0"/>
                        <a:t> Planning We must Prepare Our Self for further Procedure Like we do in Analytics We first understand the data and then finalize the necessary steps to </a:t>
                      </a:r>
                      <a:r>
                        <a:rPr lang="en-US" b="0" baseline="0" dirty="0" smtClean="0"/>
                        <a:t>take </a:t>
                      </a:r>
                      <a:r>
                        <a:rPr lang="en-US" b="0" baseline="0" dirty="0" smtClean="0"/>
                        <a:t>and we Prepare the data for Further steps</a:t>
                      </a:r>
                    </a:p>
                    <a:p>
                      <a:endParaRPr lang="en-US" b="0" baseline="0" dirty="0" smtClean="0"/>
                    </a:p>
                    <a:p>
                      <a:r>
                        <a:rPr lang="en-US" b="0" baseline="0" dirty="0" smtClean="0"/>
                        <a:t>   In this scenario We have to Prepare our self  Our Data like Documents Needed to purchase a Car and also in terms of Financially</a:t>
                      </a:r>
                    </a:p>
                    <a:p>
                      <a:r>
                        <a:rPr lang="en-US" b="0" baseline="0" dirty="0" smtClean="0"/>
                        <a:t> to proceed further step, etc.. </a:t>
                      </a:r>
                    </a:p>
                    <a:p>
                      <a:endParaRPr lang="en-IN"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3810000"/>
            <a:ext cx="3810000" cy="3048000"/>
          </a:xfrm>
          <a:prstGeom prst="rect">
            <a:avLst/>
          </a:prstGeom>
        </p:spPr>
      </p:pic>
      <p:sp>
        <p:nvSpPr>
          <p:cNvPr id="10" name="Rectangle 9"/>
          <p:cNvSpPr/>
          <p:nvPr/>
        </p:nvSpPr>
        <p:spPr>
          <a:xfrm>
            <a:off x="3810001" y="4800600"/>
            <a:ext cx="2895600" cy="523220"/>
          </a:xfrm>
          <a:prstGeom prst="rect">
            <a:avLst/>
          </a:prstGeom>
          <a:noFill/>
        </p:spPr>
        <p:txBody>
          <a:bodyPr wrap="square" lIns="91440" tIns="45720" rIns="91440" bIns="45720">
            <a:spAutoFit/>
          </a:bodyPr>
          <a:lstStyle/>
          <a:p>
            <a:pPr algn="ctr"/>
            <a:r>
              <a:rPr lang="en-US" sz="2800" b="1" cap="none" spc="0" dirty="0" smtClean="0">
                <a:ln w="900" cmpd="sng">
                  <a:solidFill>
                    <a:schemeClr val="accent1">
                      <a:satMod val="190000"/>
                      <a:alpha val="55000"/>
                    </a:schemeClr>
                  </a:solidFill>
                  <a:prstDash val="solid"/>
                </a:ln>
                <a:solidFill>
                  <a:srgbClr val="FF0000"/>
                </a:solidFill>
                <a:effectLst>
                  <a:outerShdw blurRad="50800" dist="38100" dir="2700000" algn="tl" rotWithShape="0">
                    <a:prstClr val="black">
                      <a:alpha val="40000"/>
                    </a:prstClr>
                  </a:outerShdw>
                </a:effectLst>
              </a:rPr>
              <a:t>Preparation</a:t>
            </a:r>
            <a:endParaRPr lang="en-IN" sz="2800" b="1" cap="none" spc="0" dirty="0">
              <a:ln w="900" cmpd="sng">
                <a:solidFill>
                  <a:schemeClr val="accent1">
                    <a:satMod val="190000"/>
                    <a:alpha val="55000"/>
                  </a:schemeClr>
                </a:solidFill>
                <a:prstDash val="solid"/>
              </a:ln>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396223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2" y="-4"/>
            <a:ext cx="9143999" cy="6858003"/>
          </a:xfrm>
          <a:prstGeom prst="rect">
            <a:avLst/>
          </a:prstGeom>
        </p:spPr>
      </p:pic>
      <p:sp>
        <p:nvSpPr>
          <p:cNvPr id="3" name="Subtitle 2"/>
          <p:cNvSpPr>
            <a:spLocks noGrp="1"/>
          </p:cNvSpPr>
          <p:nvPr>
            <p:ph type="subTitle" idx="1"/>
          </p:nvPr>
        </p:nvSpPr>
        <p:spPr>
          <a:xfrm>
            <a:off x="1066800" y="1219200"/>
            <a:ext cx="7391400" cy="4724400"/>
          </a:xfrm>
        </p:spPr>
        <p:txBody>
          <a:bodyPr>
            <a:normAutofit/>
          </a:bodyPr>
          <a:lstStyle/>
          <a:p>
            <a:r>
              <a:rPr lang="en-US" sz="2400" dirty="0" smtClean="0">
                <a:solidFill>
                  <a:schemeClr val="bg1"/>
                </a:solidFill>
              </a:rPr>
              <a:t>    </a:t>
            </a:r>
            <a:endParaRPr lang="en-IN" sz="24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23153981"/>
              </p:ext>
            </p:extLst>
          </p:nvPr>
        </p:nvGraphicFramePr>
        <p:xfrm>
          <a:off x="685800" y="228600"/>
          <a:ext cx="8077200" cy="3931920"/>
        </p:xfrm>
        <a:graphic>
          <a:graphicData uri="http://schemas.openxmlformats.org/drawingml/2006/table">
            <a:tbl>
              <a:tblPr firstRow="1" bandRow="1">
                <a:tableStyleId>{5C22544A-7EE6-4342-B048-85BDC9FD1C3A}</a:tableStyleId>
              </a:tblPr>
              <a:tblGrid>
                <a:gridCol w="1583764"/>
                <a:gridCol w="6493436"/>
              </a:tblGrid>
              <a:tr h="3581400">
                <a:tc>
                  <a:txBody>
                    <a:bodyPr/>
                    <a:lstStyle/>
                    <a:p>
                      <a:r>
                        <a:rPr lang="en-US" dirty="0" smtClean="0">
                          <a:solidFill>
                            <a:srgbClr val="13EDAA"/>
                          </a:solidFill>
                        </a:rPr>
                        <a:t>Analyze</a:t>
                      </a:r>
                      <a:r>
                        <a:rPr lang="en-US" baseline="0" dirty="0" smtClean="0">
                          <a:solidFill>
                            <a:srgbClr val="13EDAA"/>
                          </a:solidFill>
                        </a:rPr>
                        <a:t>           :</a:t>
                      </a:r>
                      <a:endParaRPr lang="en-IN" dirty="0">
                        <a:solidFill>
                          <a:srgbClr val="13EDAA"/>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t>This</a:t>
                      </a:r>
                      <a:r>
                        <a:rPr lang="en-US" b="0" baseline="0" dirty="0" smtClean="0"/>
                        <a:t> is the Most Important step in </a:t>
                      </a:r>
                      <a:r>
                        <a:rPr lang="en-US" b="0" baseline="0" dirty="0" smtClean="0"/>
                        <a:t>the analytics and also in day-to-day life </a:t>
                      </a:r>
                      <a:endParaRPr lang="en-US" b="0" baseline="0" dirty="0" smtClean="0"/>
                    </a:p>
                    <a:p>
                      <a:endParaRPr lang="en-US" b="0" baseline="0" dirty="0" smtClean="0"/>
                    </a:p>
                    <a:p>
                      <a:r>
                        <a:rPr lang="en-US" b="0" baseline="0" dirty="0" smtClean="0"/>
                        <a:t>       In </a:t>
                      </a:r>
                      <a:r>
                        <a:rPr lang="en-US" b="0" baseline="0" dirty="0" smtClean="0"/>
                        <a:t>Data Analytics we Spend most of the time In Analyzing, </a:t>
                      </a:r>
                    </a:p>
                    <a:p>
                      <a:r>
                        <a:rPr lang="en-US" sz="1800" b="0" i="0" kern="1200" dirty="0" smtClean="0">
                          <a:solidFill>
                            <a:schemeClr val="lt1"/>
                          </a:solidFill>
                          <a:effectLst/>
                          <a:latin typeface="+mn-lt"/>
                          <a:ea typeface="+mn-ea"/>
                          <a:cs typeface="+mn-cs"/>
                        </a:rPr>
                        <a:t>We examine methodically and in detail, do</a:t>
                      </a:r>
                      <a:r>
                        <a:rPr lang="en-US" sz="1800" b="0" i="0" kern="1200" baseline="0" dirty="0" smtClean="0">
                          <a:solidFill>
                            <a:schemeClr val="lt1"/>
                          </a:solidFill>
                          <a:effectLst/>
                          <a:latin typeface="+mn-lt"/>
                          <a:ea typeface="+mn-ea"/>
                          <a:cs typeface="+mn-cs"/>
                        </a:rPr>
                        <a:t> </a:t>
                      </a:r>
                      <a:r>
                        <a:rPr lang="en-US" sz="1800" b="0" i="0" kern="1200" dirty="0" smtClean="0">
                          <a:solidFill>
                            <a:schemeClr val="lt1"/>
                          </a:solidFill>
                          <a:effectLst/>
                          <a:latin typeface="+mn-lt"/>
                          <a:ea typeface="+mn-ea"/>
                          <a:cs typeface="+mn-cs"/>
                        </a:rPr>
                        <a:t>interpretation on the</a:t>
                      </a:r>
                      <a:r>
                        <a:rPr lang="en-US" sz="1800" b="0" i="0" kern="1200" baseline="0" dirty="0" smtClean="0">
                          <a:solidFill>
                            <a:schemeClr val="lt1"/>
                          </a:solidFill>
                          <a:effectLst/>
                          <a:latin typeface="+mn-lt"/>
                          <a:ea typeface="+mn-ea"/>
                          <a:cs typeface="+mn-cs"/>
                        </a:rPr>
                        <a:t> data</a:t>
                      </a:r>
                      <a:r>
                        <a:rPr lang="en-US" sz="1800" b="0" i="0" kern="1200" dirty="0" smtClean="0">
                          <a:solidFill>
                            <a:schemeClr val="lt1"/>
                          </a:solidFill>
                          <a:effectLst/>
                          <a:latin typeface="+mn-lt"/>
                          <a:ea typeface="+mn-ea"/>
                          <a:cs typeface="+mn-cs"/>
                        </a:rPr>
                        <a:t> typically in order to explain the relationship</a:t>
                      </a:r>
                      <a:r>
                        <a:rPr lang="en-US" sz="1800" b="0" i="0" kern="1200" baseline="0" dirty="0" smtClean="0">
                          <a:solidFill>
                            <a:schemeClr val="lt1"/>
                          </a:solidFill>
                          <a:effectLst/>
                          <a:latin typeface="+mn-lt"/>
                          <a:ea typeface="+mn-ea"/>
                          <a:cs typeface="+mn-cs"/>
                        </a:rPr>
                        <a:t>s and all the things</a:t>
                      </a:r>
                    </a:p>
                    <a:p>
                      <a:pPr marL="0" indent="0" algn="l">
                        <a:buNone/>
                      </a:pPr>
                      <a:endParaRPr lang="en-US" sz="1800" b="0" i="0" kern="1200" baseline="0" dirty="0" smtClean="0">
                        <a:solidFill>
                          <a:schemeClr val="lt1"/>
                        </a:solidFill>
                        <a:effectLst/>
                        <a:latin typeface="+mn-lt"/>
                        <a:ea typeface="+mn-ea"/>
                        <a:cs typeface="+mn-cs"/>
                      </a:endParaRPr>
                    </a:p>
                    <a:p>
                      <a:pPr marL="0" indent="0" algn="l">
                        <a:buNone/>
                      </a:pPr>
                      <a:r>
                        <a:rPr lang="en-US" sz="1800" b="0" i="0" kern="1200" baseline="0" dirty="0" smtClean="0">
                          <a:solidFill>
                            <a:schemeClr val="lt1"/>
                          </a:solidFill>
                          <a:effectLst/>
                          <a:latin typeface="+mn-lt"/>
                          <a:ea typeface="+mn-ea"/>
                          <a:cs typeface="+mn-cs"/>
                        </a:rPr>
                        <a:t>       In </a:t>
                      </a:r>
                      <a:r>
                        <a:rPr lang="en-US" sz="1800" b="0" i="0" kern="1200" baseline="0" dirty="0" smtClean="0">
                          <a:solidFill>
                            <a:schemeClr val="lt1"/>
                          </a:solidFill>
                          <a:effectLst/>
                          <a:latin typeface="+mn-lt"/>
                          <a:ea typeface="+mn-ea"/>
                          <a:cs typeface="+mn-cs"/>
                        </a:rPr>
                        <a:t>this Scenario we do analyzing and </a:t>
                      </a:r>
                      <a:r>
                        <a:rPr lang="en-US" sz="1800" b="0" dirty="0" smtClean="0">
                          <a:solidFill>
                            <a:schemeClr val="bg1"/>
                          </a:solidFill>
                        </a:rPr>
                        <a:t>Comparing different brands, Cost wise</a:t>
                      </a:r>
                      <a:r>
                        <a:rPr lang="en-US" sz="1800" b="0" baseline="0" dirty="0" smtClean="0">
                          <a:solidFill>
                            <a:schemeClr val="bg1"/>
                          </a:solidFill>
                        </a:rPr>
                        <a:t> with its</a:t>
                      </a:r>
                      <a:r>
                        <a:rPr lang="en-US" sz="1800" b="0" dirty="0" smtClean="0">
                          <a:solidFill>
                            <a:schemeClr val="bg1"/>
                          </a:solidFill>
                        </a:rPr>
                        <a:t> Feature</a:t>
                      </a:r>
                      <a:r>
                        <a:rPr lang="en-US" sz="1800" b="0" baseline="0" dirty="0" smtClean="0">
                          <a:solidFill>
                            <a:schemeClr val="bg1"/>
                          </a:solidFill>
                        </a:rPr>
                        <a:t> and Cars Company with Trending car models, </a:t>
                      </a:r>
                      <a:r>
                        <a:rPr lang="en-US" sz="1800" b="0" dirty="0" smtClean="0">
                          <a:solidFill>
                            <a:schemeClr val="bg1"/>
                          </a:solidFill>
                        </a:rPr>
                        <a:t>We</a:t>
                      </a:r>
                      <a:r>
                        <a:rPr lang="en-US" sz="1800" b="0" baseline="0" dirty="0" smtClean="0">
                          <a:solidFill>
                            <a:schemeClr val="bg1"/>
                          </a:solidFill>
                        </a:rPr>
                        <a:t> analyze the reviews and responses that we have taken etc.</a:t>
                      </a:r>
                    </a:p>
                    <a:p>
                      <a:pPr marL="0" indent="0" algn="l">
                        <a:buNone/>
                      </a:pPr>
                      <a:r>
                        <a:rPr lang="en-US" sz="1800" b="0" baseline="0" dirty="0" smtClean="0">
                          <a:solidFill>
                            <a:schemeClr val="bg1"/>
                          </a:solidFill>
                        </a:rPr>
                        <a:t>Then we sort out the all the insights and we will choose the best fit in our limits</a:t>
                      </a:r>
                      <a:endParaRPr lang="en-US" sz="1800" b="0" dirty="0" smtClean="0">
                        <a:solidFill>
                          <a:schemeClr val="bg1"/>
                        </a:solidFill>
                      </a:endParaRPr>
                    </a:p>
                    <a:p>
                      <a:endParaRPr lang="en-IN"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199" y="4380740"/>
            <a:ext cx="4000497" cy="2213608"/>
          </a:xfrm>
          <a:prstGeom prst="rect">
            <a:avLst/>
          </a:prstGeom>
        </p:spPr>
      </p:pic>
      <p:sp>
        <p:nvSpPr>
          <p:cNvPr id="8" name="Rectangle 7"/>
          <p:cNvSpPr/>
          <p:nvPr/>
        </p:nvSpPr>
        <p:spPr>
          <a:xfrm flipH="1">
            <a:off x="4038600" y="4724400"/>
            <a:ext cx="1828800" cy="400110"/>
          </a:xfrm>
          <a:prstGeom prst="rect">
            <a:avLst/>
          </a:prstGeom>
          <a:noFill/>
        </p:spPr>
        <p:txBody>
          <a:bodyPr wrap="square" lIns="91440" tIns="45720" rIns="91440" bIns="45720">
            <a:spAutoFit/>
          </a:bodyPr>
          <a:lstStyle/>
          <a:p>
            <a:pPr algn="ctr"/>
            <a:r>
              <a:rPr lang="en-US" sz="2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Analysis</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763691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18000"/>
                    </a14:imgEffect>
                    <a14:imgEffect>
                      <a14:brightnessContrast bright="28000"/>
                    </a14:imgEffect>
                  </a14:imgLayer>
                </a14:imgProps>
              </a:ext>
              <a:ext uri="{28A0092B-C50C-407E-A947-70E740481C1C}">
                <a14:useLocalDpi xmlns:a14="http://schemas.microsoft.com/office/drawing/2010/main" val="0"/>
              </a:ext>
            </a:extLst>
          </a:blip>
          <a:srcRect l="50326" t="59255" r="23570" b="21151"/>
          <a:stretch/>
        </p:blipFill>
        <p:spPr>
          <a:xfrm rot="10800000">
            <a:off x="1" y="-3"/>
            <a:ext cx="9143999" cy="6858003"/>
          </a:xfrm>
          <a:prstGeom prst="rect">
            <a:avLst/>
          </a:prstGeom>
        </p:spPr>
      </p:pic>
      <p:sp>
        <p:nvSpPr>
          <p:cNvPr id="3" name="Subtitle 2"/>
          <p:cNvSpPr>
            <a:spLocks noGrp="1"/>
          </p:cNvSpPr>
          <p:nvPr>
            <p:ph type="body" sz="half" idx="2"/>
          </p:nvPr>
        </p:nvSpPr>
        <p:spPr/>
        <p:txBody>
          <a:bodyPr>
            <a:normAutofit/>
          </a:bodyPr>
          <a:lstStyle/>
          <a:p>
            <a:r>
              <a:rPr lang="en-US" sz="2400" dirty="0" smtClean="0">
                <a:solidFill>
                  <a:schemeClr val="bg1"/>
                </a:solidFill>
              </a:rPr>
              <a:t>    </a:t>
            </a:r>
            <a:endParaRPr lang="en-IN" sz="24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098735270"/>
              </p:ext>
            </p:extLst>
          </p:nvPr>
        </p:nvGraphicFramePr>
        <p:xfrm>
          <a:off x="533400" y="739042"/>
          <a:ext cx="8305800" cy="3726926"/>
        </p:xfrm>
        <a:graphic>
          <a:graphicData uri="http://schemas.openxmlformats.org/drawingml/2006/table">
            <a:tbl>
              <a:tblPr firstRow="1" bandRow="1">
                <a:tableStyleId>{5C22544A-7EE6-4342-B048-85BDC9FD1C3A}</a:tableStyleId>
              </a:tblPr>
              <a:tblGrid>
                <a:gridCol w="1628587"/>
                <a:gridCol w="6677213"/>
              </a:tblGrid>
              <a:tr h="2239631">
                <a:tc>
                  <a:txBody>
                    <a:bodyPr/>
                    <a:lstStyle/>
                    <a:p>
                      <a:r>
                        <a:rPr lang="en-US" baseline="0" dirty="0" smtClean="0">
                          <a:solidFill>
                            <a:srgbClr val="13EDAA"/>
                          </a:solidFill>
                        </a:rPr>
                        <a:t>5. Share          :</a:t>
                      </a:r>
                      <a:endParaRPr lang="en-IN" dirty="0">
                        <a:solidFill>
                          <a:srgbClr val="13EDAA"/>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b="0" dirty="0" smtClean="0">
                          <a:solidFill>
                            <a:schemeClr val="bg1"/>
                          </a:solidFill>
                        </a:rPr>
                        <a:t>As</a:t>
                      </a:r>
                      <a:r>
                        <a:rPr lang="en-US" sz="1800" b="0" baseline="0" dirty="0" smtClean="0">
                          <a:solidFill>
                            <a:schemeClr val="bg1"/>
                          </a:solidFill>
                        </a:rPr>
                        <a:t> in data Analytics we do Discussions with team mate or else with resourceful persons by sharing insights we have got from the data and to get the best outcome,</a:t>
                      </a:r>
                    </a:p>
                    <a:p>
                      <a:pPr algn="l"/>
                      <a:endParaRPr lang="en-US" sz="1800" b="0" baseline="0" dirty="0" smtClean="0">
                        <a:solidFill>
                          <a:schemeClr val="bg1"/>
                        </a:solidFill>
                      </a:endParaRPr>
                    </a:p>
                    <a:p>
                      <a:pPr algn="l"/>
                      <a:r>
                        <a:rPr lang="en-US" sz="1800" b="0" baseline="0" dirty="0" smtClean="0">
                          <a:solidFill>
                            <a:schemeClr val="bg1"/>
                          </a:solidFill>
                        </a:rPr>
                        <a:t>Here in this scenario, do </a:t>
                      </a:r>
                      <a:r>
                        <a:rPr lang="en-US" sz="1800" b="0" dirty="0" smtClean="0">
                          <a:solidFill>
                            <a:schemeClr val="bg1"/>
                          </a:solidFill>
                        </a:rPr>
                        <a:t>conversation abou</a:t>
                      </a:r>
                      <a:r>
                        <a:rPr lang="en-US" sz="1800" b="0" baseline="0" dirty="0" smtClean="0">
                          <a:solidFill>
                            <a:schemeClr val="bg1"/>
                          </a:solidFill>
                        </a:rPr>
                        <a:t>t </a:t>
                      </a:r>
                      <a:r>
                        <a:rPr lang="en-US" sz="1800" b="0" dirty="0" smtClean="0">
                          <a:solidFill>
                            <a:schemeClr val="bg1"/>
                          </a:solidFill>
                        </a:rPr>
                        <a:t>idea with best persons and having a knowledge</a:t>
                      </a:r>
                      <a:r>
                        <a:rPr lang="en-US" sz="1800" b="0" baseline="0" dirty="0" smtClean="0">
                          <a:solidFill>
                            <a:schemeClr val="bg1"/>
                          </a:solidFill>
                        </a:rPr>
                        <a:t> in the respected field or a</a:t>
                      </a:r>
                      <a:r>
                        <a:rPr lang="en-US" sz="1800" b="0" dirty="0" smtClean="0">
                          <a:solidFill>
                            <a:schemeClr val="bg1"/>
                          </a:solidFill>
                        </a:rPr>
                        <a:t> Showrooms executives to get the best suits on our budget and highly admirable</a:t>
                      </a:r>
                    </a:p>
                    <a:p>
                      <a:pPr algn="l"/>
                      <a:endParaRPr lang="en-US" sz="1800" b="1" dirty="0" smtClean="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1440926">
                <a:tc>
                  <a:txBody>
                    <a:bodyPr/>
                    <a:lstStyle/>
                    <a:p>
                      <a:r>
                        <a:rPr lang="en-US" b="1" dirty="0" smtClean="0">
                          <a:solidFill>
                            <a:srgbClr val="13EDAA"/>
                          </a:solidFill>
                        </a:rPr>
                        <a:t>6. Act               :</a:t>
                      </a:r>
                      <a:endParaRPr lang="en-IN" b="1" dirty="0">
                        <a:solidFill>
                          <a:srgbClr val="13EDAA"/>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Then you finally buy it! And</a:t>
                      </a:r>
                      <a:r>
                        <a:rPr lang="en-US" sz="1800" baseline="0" dirty="0" smtClean="0">
                          <a:solidFill>
                            <a:schemeClr val="bg1"/>
                          </a:solidFill>
                        </a:rPr>
                        <a:t> enjoy the ride with the your loved car</a:t>
                      </a:r>
                      <a:endParaRPr lang="en-US" sz="1800" b="1" dirty="0" smtClean="0">
                        <a:solidFill>
                          <a:schemeClr val="bg1"/>
                        </a:solidFill>
                      </a:endParaRPr>
                    </a:p>
                    <a:p>
                      <a:endParaRPr lang="en-IN"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3505200"/>
            <a:ext cx="6179364" cy="3475892"/>
          </a:xfrm>
          <a:prstGeom prst="rect">
            <a:avLst/>
          </a:prstGeom>
        </p:spPr>
      </p:pic>
    </p:spTree>
    <p:extLst>
      <p:ext uri="{BB962C8B-B14F-4D97-AF65-F5344CB8AC3E}">
        <p14:creationId xmlns:p14="http://schemas.microsoft.com/office/powerpoint/2010/main" val="1739181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477</Words>
  <Application>Microsoft Office PowerPoint</Application>
  <PresentationFormat>On-screen Show (4:3)</PresentationFormat>
  <Paragraphs>85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Project Done By Paramesh E</vt:lpstr>
      <vt:lpstr>Data Analytics</vt:lpstr>
      <vt:lpstr>Case Study :  Data Analytics in Real Life Scenario</vt:lpstr>
      <vt:lpstr>Scenario</vt:lpstr>
      <vt:lpstr>Scenario : Purchasing a Car</vt:lpstr>
      <vt:lpstr>Proceeding with Data Analytics Steps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Paramesh E</dc:title>
  <dc:creator>LENOVO</dc:creator>
  <cp:lastModifiedBy>LENOVO</cp:lastModifiedBy>
  <cp:revision>50</cp:revision>
  <dcterms:created xsi:type="dcterms:W3CDTF">2022-09-14T13:14:25Z</dcterms:created>
  <dcterms:modified xsi:type="dcterms:W3CDTF">2022-09-21T16:11:59Z</dcterms:modified>
</cp:coreProperties>
</file>