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7" r:id="rId2"/>
    <p:sldId id="258" r:id="rId3"/>
    <p:sldId id="259" r:id="rId4"/>
    <p:sldId id="260" r:id="rId5"/>
    <p:sldId id="261" r:id="rId6"/>
    <p:sldId id="262" r:id="rId7"/>
    <p:sldId id="263" r:id="rId8"/>
    <p:sldId id="264" r:id="rId9"/>
    <p:sldId id="265" r:id="rId10"/>
    <p:sldId id="266" r:id="rId11"/>
    <p:sldId id="280" r:id="rId12"/>
    <p:sldId id="268" r:id="rId13"/>
    <p:sldId id="269" r:id="rId14"/>
    <p:sldId id="270" r:id="rId15"/>
    <p:sldId id="271" r:id="rId16"/>
    <p:sldId id="274" r:id="rId17"/>
    <p:sldId id="275" r:id="rId18"/>
    <p:sldId id="276" r:id="rId19"/>
    <p:sldId id="281" r:id="rId20"/>
    <p:sldId id="277" r:id="rId21"/>
    <p:sldId id="279" r:id="rId22"/>
    <p:sldId id="278" r:id="rId23"/>
    <p:sldId id="282" r:id="rId24"/>
    <p:sldId id="283"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386"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685"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1048686"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46945D5-DEB9-4223-B3CD-506363225296}" type="datetimeFigureOut">
              <a:rPr lang="en-US" smtClean="0"/>
              <a:t>12/5/2018</a:t>
            </a:fld>
            <a:endParaRPr lang="en-US"/>
          </a:p>
        </p:txBody>
      </p:sp>
      <p:sp>
        <p:nvSpPr>
          <p:cNvPr id="1048687"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1048688"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89"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1048690"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EC033EC-9F15-456C-A9C1-D54D18087B51}" type="slidenum">
              <a:rPr lang="en-US" smtClean="0"/>
              <a:t>‹#›</a:t>
            </a:fld>
            <a:endParaRPr lang="en-US"/>
          </a:p>
        </p:txBody>
      </p:sp>
    </p:spTree>
    <p:extLst>
      <p:ext uri="{BB962C8B-B14F-4D97-AF65-F5344CB8AC3E}">
        <p14:creationId xmlns:p14="http://schemas.microsoft.com/office/powerpoint/2010/main" val="29501269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6" name="Slide Image Placeholder 1"/>
          <p:cNvSpPr>
            <a:spLocks noGrp="1" noRot="1" noChangeAspect="1"/>
          </p:cNvSpPr>
          <p:nvPr>
            <p:ph type="sldImg"/>
          </p:nvPr>
        </p:nvSpPr>
        <p:spPr/>
      </p:sp>
      <p:sp>
        <p:nvSpPr>
          <p:cNvPr id="1048587" name="Notes Placeholder 2"/>
          <p:cNvSpPr>
            <a:spLocks noGrp="1"/>
          </p:cNvSpPr>
          <p:nvPr>
            <p:ph type="body" idx="1"/>
          </p:nvPr>
        </p:nvSpPr>
        <p:spPr/>
        <p:txBody>
          <a:bodyPr/>
          <a:lstStyle/>
          <a:p>
            <a:endParaRPr lang="en-US" dirty="0"/>
          </a:p>
        </p:txBody>
      </p:sp>
      <p:sp>
        <p:nvSpPr>
          <p:cNvPr id="1048588" name="Slide Number Placeholder 3"/>
          <p:cNvSpPr>
            <a:spLocks noGrp="1"/>
          </p:cNvSpPr>
          <p:nvPr>
            <p:ph type="sldNum" sz="quarter" idx="10"/>
          </p:nvPr>
        </p:nvSpPr>
        <p:spPr/>
        <p:txBody>
          <a:bodyPr/>
          <a:lstStyle/>
          <a:p>
            <a:fld id="{7EC033EC-9F15-456C-A9C1-D54D18087B51}" type="slidenum">
              <a:rPr lang="en-US" smtClean="0"/>
              <a:t>1</a:t>
            </a:fld>
            <a:endParaRPr lang="en-US"/>
          </a:p>
        </p:txBody>
      </p:sp>
    </p:spTree>
    <p:extLst>
      <p:ext uri="{BB962C8B-B14F-4D97-AF65-F5344CB8AC3E}">
        <p14:creationId xmlns:p14="http://schemas.microsoft.com/office/powerpoint/2010/main" val="14619499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48581"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1048582"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1048583" name="Date Placeholder 3"/>
          <p:cNvSpPr>
            <a:spLocks noGrp="1"/>
          </p:cNvSpPr>
          <p:nvPr>
            <p:ph type="dt" sz="half" idx="10"/>
          </p:nvPr>
        </p:nvSpPr>
        <p:spPr/>
        <p:txBody>
          <a:bodyPr/>
          <a:lstStyle/>
          <a:p>
            <a:fld id="{08465049-CC32-4020-89C1-D2FEA5552D3C}" type="datetimeFigureOut">
              <a:rPr lang="en-US" smtClean="0"/>
              <a:t>12/5/2018</a:t>
            </a:fld>
            <a:endParaRPr lang="en-US"/>
          </a:p>
        </p:txBody>
      </p:sp>
      <p:sp>
        <p:nvSpPr>
          <p:cNvPr id="1048584" name="Footer Placeholder 4"/>
          <p:cNvSpPr>
            <a:spLocks noGrp="1"/>
          </p:cNvSpPr>
          <p:nvPr>
            <p:ph type="ftr" sz="quarter" idx="11"/>
          </p:nvPr>
        </p:nvSpPr>
        <p:spPr/>
        <p:txBody>
          <a:bodyPr/>
          <a:lstStyle/>
          <a:p>
            <a:endParaRPr lang="en-US"/>
          </a:p>
        </p:txBody>
      </p:sp>
      <p:sp>
        <p:nvSpPr>
          <p:cNvPr id="1048585" name="Slide Number Placeholder 5"/>
          <p:cNvSpPr>
            <a:spLocks noGrp="1"/>
          </p:cNvSpPr>
          <p:nvPr>
            <p:ph type="sldNum" sz="quarter" idx="12"/>
          </p:nvPr>
        </p:nvSpPr>
        <p:spPr/>
        <p:txBody>
          <a:bodyPr/>
          <a:lstStyle/>
          <a:p>
            <a:fld id="{831CA22F-A57A-495D-8494-911C1517F024}"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674" name="Title 1"/>
          <p:cNvSpPr>
            <a:spLocks noGrp="1"/>
          </p:cNvSpPr>
          <p:nvPr>
            <p:ph type="title"/>
          </p:nvPr>
        </p:nvSpPr>
        <p:spPr/>
        <p:txBody>
          <a:bodyPr/>
          <a:lstStyle/>
          <a:p>
            <a:r>
              <a:rPr lang="en-US" smtClean="0"/>
              <a:t>Click to edit Master title style</a:t>
            </a:r>
            <a:endParaRPr lang="en-US"/>
          </a:p>
        </p:txBody>
      </p:sp>
      <p:sp>
        <p:nvSpPr>
          <p:cNvPr id="1048675"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76" name="Date Placeholder 3"/>
          <p:cNvSpPr>
            <a:spLocks noGrp="1"/>
          </p:cNvSpPr>
          <p:nvPr>
            <p:ph type="dt" sz="half" idx="10"/>
          </p:nvPr>
        </p:nvSpPr>
        <p:spPr/>
        <p:txBody>
          <a:bodyPr/>
          <a:lstStyle/>
          <a:p>
            <a:fld id="{08465049-CC32-4020-89C1-D2FEA5552D3C}" type="datetimeFigureOut">
              <a:rPr lang="en-US" smtClean="0"/>
              <a:t>12/5/2018</a:t>
            </a:fld>
            <a:endParaRPr lang="en-US"/>
          </a:p>
        </p:txBody>
      </p:sp>
      <p:sp>
        <p:nvSpPr>
          <p:cNvPr id="1048677" name="Footer Placeholder 4"/>
          <p:cNvSpPr>
            <a:spLocks noGrp="1"/>
          </p:cNvSpPr>
          <p:nvPr>
            <p:ph type="ftr" sz="quarter" idx="11"/>
          </p:nvPr>
        </p:nvSpPr>
        <p:spPr/>
        <p:txBody>
          <a:bodyPr/>
          <a:lstStyle/>
          <a:p>
            <a:endParaRPr lang="en-US"/>
          </a:p>
        </p:txBody>
      </p:sp>
      <p:sp>
        <p:nvSpPr>
          <p:cNvPr id="1048678" name="Slide Number Placeholder 5"/>
          <p:cNvSpPr>
            <a:spLocks noGrp="1"/>
          </p:cNvSpPr>
          <p:nvPr>
            <p:ph type="sldNum" sz="quarter" idx="12"/>
          </p:nvPr>
        </p:nvSpPr>
        <p:spPr/>
        <p:txBody>
          <a:bodyPr/>
          <a:lstStyle/>
          <a:p>
            <a:fld id="{831CA22F-A57A-495D-8494-911C1517F024}"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8655"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1048656"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57" name="Date Placeholder 3"/>
          <p:cNvSpPr>
            <a:spLocks noGrp="1"/>
          </p:cNvSpPr>
          <p:nvPr>
            <p:ph type="dt" sz="half" idx="10"/>
          </p:nvPr>
        </p:nvSpPr>
        <p:spPr/>
        <p:txBody>
          <a:bodyPr/>
          <a:lstStyle/>
          <a:p>
            <a:fld id="{08465049-CC32-4020-89C1-D2FEA5552D3C}" type="datetimeFigureOut">
              <a:rPr lang="en-US" smtClean="0"/>
              <a:t>12/5/2018</a:t>
            </a:fld>
            <a:endParaRPr lang="en-US"/>
          </a:p>
        </p:txBody>
      </p:sp>
      <p:sp>
        <p:nvSpPr>
          <p:cNvPr id="1048658" name="Footer Placeholder 4"/>
          <p:cNvSpPr>
            <a:spLocks noGrp="1"/>
          </p:cNvSpPr>
          <p:nvPr>
            <p:ph type="ftr" sz="quarter" idx="11"/>
          </p:nvPr>
        </p:nvSpPr>
        <p:spPr/>
        <p:txBody>
          <a:bodyPr/>
          <a:lstStyle/>
          <a:p>
            <a:endParaRPr lang="en-US"/>
          </a:p>
        </p:txBody>
      </p:sp>
      <p:sp>
        <p:nvSpPr>
          <p:cNvPr id="1048659" name="Slide Number Placeholder 5"/>
          <p:cNvSpPr>
            <a:spLocks noGrp="1"/>
          </p:cNvSpPr>
          <p:nvPr>
            <p:ph type="sldNum" sz="quarter" idx="12"/>
          </p:nvPr>
        </p:nvSpPr>
        <p:spPr/>
        <p:txBody>
          <a:bodyPr/>
          <a:lstStyle/>
          <a:p>
            <a:fld id="{831CA22F-A57A-495D-8494-911C1517F024}"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589" name="Title 1"/>
          <p:cNvSpPr>
            <a:spLocks noGrp="1"/>
          </p:cNvSpPr>
          <p:nvPr>
            <p:ph type="title"/>
          </p:nvPr>
        </p:nvSpPr>
        <p:spPr/>
        <p:txBody>
          <a:bodyPr/>
          <a:lstStyle/>
          <a:p>
            <a:r>
              <a:rPr lang="en-US" smtClean="0"/>
              <a:t>Click to edit Master title style</a:t>
            </a:r>
            <a:endParaRPr lang="en-US"/>
          </a:p>
        </p:txBody>
      </p:sp>
      <p:sp>
        <p:nvSpPr>
          <p:cNvPr id="1048590"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591" name="Date Placeholder 3"/>
          <p:cNvSpPr>
            <a:spLocks noGrp="1"/>
          </p:cNvSpPr>
          <p:nvPr>
            <p:ph type="dt" sz="half" idx="10"/>
          </p:nvPr>
        </p:nvSpPr>
        <p:spPr/>
        <p:txBody>
          <a:bodyPr/>
          <a:lstStyle/>
          <a:p>
            <a:fld id="{08465049-CC32-4020-89C1-D2FEA5552D3C}" type="datetimeFigureOut">
              <a:rPr lang="en-US" smtClean="0"/>
              <a:t>12/5/2018</a:t>
            </a:fld>
            <a:endParaRPr lang="en-US"/>
          </a:p>
        </p:txBody>
      </p:sp>
      <p:sp>
        <p:nvSpPr>
          <p:cNvPr id="1048592" name="Footer Placeholder 4"/>
          <p:cNvSpPr>
            <a:spLocks noGrp="1"/>
          </p:cNvSpPr>
          <p:nvPr>
            <p:ph type="ftr" sz="quarter" idx="11"/>
          </p:nvPr>
        </p:nvSpPr>
        <p:spPr/>
        <p:txBody>
          <a:bodyPr/>
          <a:lstStyle/>
          <a:p>
            <a:endParaRPr lang="en-US"/>
          </a:p>
        </p:txBody>
      </p:sp>
      <p:sp>
        <p:nvSpPr>
          <p:cNvPr id="1048593" name="Slide Number Placeholder 5"/>
          <p:cNvSpPr>
            <a:spLocks noGrp="1"/>
          </p:cNvSpPr>
          <p:nvPr>
            <p:ph type="sldNum" sz="quarter" idx="12"/>
          </p:nvPr>
        </p:nvSpPr>
        <p:spPr/>
        <p:txBody>
          <a:bodyPr/>
          <a:lstStyle/>
          <a:p>
            <a:fld id="{831CA22F-A57A-495D-8494-911C1517F024}"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669"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1048670"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1048671" name="Date Placeholder 3"/>
          <p:cNvSpPr>
            <a:spLocks noGrp="1"/>
          </p:cNvSpPr>
          <p:nvPr>
            <p:ph type="dt" sz="half" idx="10"/>
          </p:nvPr>
        </p:nvSpPr>
        <p:spPr/>
        <p:txBody>
          <a:bodyPr/>
          <a:lstStyle/>
          <a:p>
            <a:fld id="{08465049-CC32-4020-89C1-D2FEA5552D3C}" type="datetimeFigureOut">
              <a:rPr lang="en-US" smtClean="0"/>
              <a:t>12/5/2018</a:t>
            </a:fld>
            <a:endParaRPr lang="en-US"/>
          </a:p>
        </p:txBody>
      </p:sp>
      <p:sp>
        <p:nvSpPr>
          <p:cNvPr id="1048672" name="Footer Placeholder 4"/>
          <p:cNvSpPr>
            <a:spLocks noGrp="1"/>
          </p:cNvSpPr>
          <p:nvPr>
            <p:ph type="ftr" sz="quarter" idx="11"/>
          </p:nvPr>
        </p:nvSpPr>
        <p:spPr/>
        <p:txBody>
          <a:bodyPr/>
          <a:lstStyle/>
          <a:p>
            <a:endParaRPr lang="en-US"/>
          </a:p>
        </p:txBody>
      </p:sp>
      <p:sp>
        <p:nvSpPr>
          <p:cNvPr id="1048673" name="Slide Number Placeholder 5"/>
          <p:cNvSpPr>
            <a:spLocks noGrp="1"/>
          </p:cNvSpPr>
          <p:nvPr>
            <p:ph type="sldNum" sz="quarter" idx="12"/>
          </p:nvPr>
        </p:nvSpPr>
        <p:spPr/>
        <p:txBody>
          <a:bodyPr/>
          <a:lstStyle/>
          <a:p>
            <a:fld id="{831CA22F-A57A-495D-8494-911C1517F024}"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637" name="Title 1"/>
          <p:cNvSpPr>
            <a:spLocks noGrp="1"/>
          </p:cNvSpPr>
          <p:nvPr>
            <p:ph type="title"/>
          </p:nvPr>
        </p:nvSpPr>
        <p:spPr/>
        <p:txBody>
          <a:bodyPr/>
          <a:lstStyle/>
          <a:p>
            <a:r>
              <a:rPr lang="en-US" smtClean="0"/>
              <a:t>Click to edit Master title style</a:t>
            </a:r>
            <a:endParaRPr lang="en-US"/>
          </a:p>
        </p:txBody>
      </p:sp>
      <p:sp>
        <p:nvSpPr>
          <p:cNvPr id="1048638"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39"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40" name="Date Placeholder 4"/>
          <p:cNvSpPr>
            <a:spLocks noGrp="1"/>
          </p:cNvSpPr>
          <p:nvPr>
            <p:ph type="dt" sz="half" idx="10"/>
          </p:nvPr>
        </p:nvSpPr>
        <p:spPr/>
        <p:txBody>
          <a:bodyPr/>
          <a:lstStyle/>
          <a:p>
            <a:fld id="{08465049-CC32-4020-89C1-D2FEA5552D3C}" type="datetimeFigureOut">
              <a:rPr lang="en-US" smtClean="0"/>
              <a:t>12/5/2018</a:t>
            </a:fld>
            <a:endParaRPr lang="en-US"/>
          </a:p>
        </p:txBody>
      </p:sp>
      <p:sp>
        <p:nvSpPr>
          <p:cNvPr id="1048641" name="Footer Placeholder 5"/>
          <p:cNvSpPr>
            <a:spLocks noGrp="1"/>
          </p:cNvSpPr>
          <p:nvPr>
            <p:ph type="ftr" sz="quarter" idx="11"/>
          </p:nvPr>
        </p:nvSpPr>
        <p:spPr/>
        <p:txBody>
          <a:bodyPr/>
          <a:lstStyle/>
          <a:p>
            <a:endParaRPr lang="en-US"/>
          </a:p>
        </p:txBody>
      </p:sp>
      <p:sp>
        <p:nvSpPr>
          <p:cNvPr id="1048642" name="Slide Number Placeholder 6"/>
          <p:cNvSpPr>
            <a:spLocks noGrp="1"/>
          </p:cNvSpPr>
          <p:nvPr>
            <p:ph type="sldNum" sz="quarter" idx="12"/>
          </p:nvPr>
        </p:nvSpPr>
        <p:spPr/>
        <p:txBody>
          <a:bodyPr/>
          <a:lstStyle/>
          <a:p>
            <a:fld id="{831CA22F-A57A-495D-8494-911C1517F024}"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643" name="Title 1"/>
          <p:cNvSpPr>
            <a:spLocks noGrp="1"/>
          </p:cNvSpPr>
          <p:nvPr>
            <p:ph type="title"/>
          </p:nvPr>
        </p:nvSpPr>
        <p:spPr/>
        <p:txBody>
          <a:bodyPr/>
          <a:lstStyle/>
          <a:p>
            <a:r>
              <a:rPr lang="en-US" smtClean="0"/>
              <a:t>Click to edit Master title style</a:t>
            </a:r>
            <a:endParaRPr lang="en-US"/>
          </a:p>
        </p:txBody>
      </p:sp>
      <p:sp>
        <p:nvSpPr>
          <p:cNvPr id="1048644"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48645"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46"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48647"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48" name="Date Placeholder 6"/>
          <p:cNvSpPr>
            <a:spLocks noGrp="1"/>
          </p:cNvSpPr>
          <p:nvPr>
            <p:ph type="dt" sz="half" idx="10"/>
          </p:nvPr>
        </p:nvSpPr>
        <p:spPr/>
        <p:txBody>
          <a:bodyPr/>
          <a:lstStyle/>
          <a:p>
            <a:fld id="{08465049-CC32-4020-89C1-D2FEA5552D3C}" type="datetimeFigureOut">
              <a:rPr lang="en-US" smtClean="0"/>
              <a:t>12/5/2018</a:t>
            </a:fld>
            <a:endParaRPr lang="en-US"/>
          </a:p>
        </p:txBody>
      </p:sp>
      <p:sp>
        <p:nvSpPr>
          <p:cNvPr id="1048649" name="Footer Placeholder 7"/>
          <p:cNvSpPr>
            <a:spLocks noGrp="1"/>
          </p:cNvSpPr>
          <p:nvPr>
            <p:ph type="ftr" sz="quarter" idx="11"/>
          </p:nvPr>
        </p:nvSpPr>
        <p:spPr/>
        <p:txBody>
          <a:bodyPr/>
          <a:lstStyle/>
          <a:p>
            <a:endParaRPr lang="en-US"/>
          </a:p>
        </p:txBody>
      </p:sp>
      <p:sp>
        <p:nvSpPr>
          <p:cNvPr id="1048650" name="Slide Number Placeholder 8"/>
          <p:cNvSpPr>
            <a:spLocks noGrp="1"/>
          </p:cNvSpPr>
          <p:nvPr>
            <p:ph type="sldNum" sz="quarter" idx="12"/>
          </p:nvPr>
        </p:nvSpPr>
        <p:spPr/>
        <p:txBody>
          <a:bodyPr/>
          <a:lstStyle/>
          <a:p>
            <a:fld id="{831CA22F-A57A-495D-8494-911C1517F024}"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651" name="Title 1"/>
          <p:cNvSpPr>
            <a:spLocks noGrp="1"/>
          </p:cNvSpPr>
          <p:nvPr>
            <p:ph type="title"/>
          </p:nvPr>
        </p:nvSpPr>
        <p:spPr/>
        <p:txBody>
          <a:bodyPr/>
          <a:lstStyle/>
          <a:p>
            <a:r>
              <a:rPr lang="en-US" smtClean="0"/>
              <a:t>Click to edit Master title style</a:t>
            </a:r>
            <a:endParaRPr lang="en-US"/>
          </a:p>
        </p:txBody>
      </p:sp>
      <p:sp>
        <p:nvSpPr>
          <p:cNvPr id="1048652" name="Date Placeholder 2"/>
          <p:cNvSpPr>
            <a:spLocks noGrp="1"/>
          </p:cNvSpPr>
          <p:nvPr>
            <p:ph type="dt" sz="half" idx="10"/>
          </p:nvPr>
        </p:nvSpPr>
        <p:spPr/>
        <p:txBody>
          <a:bodyPr/>
          <a:lstStyle/>
          <a:p>
            <a:fld id="{08465049-CC32-4020-89C1-D2FEA5552D3C}" type="datetimeFigureOut">
              <a:rPr lang="en-US" smtClean="0"/>
              <a:t>12/5/2018</a:t>
            </a:fld>
            <a:endParaRPr lang="en-US"/>
          </a:p>
        </p:txBody>
      </p:sp>
      <p:sp>
        <p:nvSpPr>
          <p:cNvPr id="1048653" name="Footer Placeholder 3"/>
          <p:cNvSpPr>
            <a:spLocks noGrp="1"/>
          </p:cNvSpPr>
          <p:nvPr>
            <p:ph type="ftr" sz="quarter" idx="11"/>
          </p:nvPr>
        </p:nvSpPr>
        <p:spPr/>
        <p:txBody>
          <a:bodyPr/>
          <a:lstStyle/>
          <a:p>
            <a:endParaRPr lang="en-US"/>
          </a:p>
        </p:txBody>
      </p:sp>
      <p:sp>
        <p:nvSpPr>
          <p:cNvPr id="1048654" name="Slide Number Placeholder 4"/>
          <p:cNvSpPr>
            <a:spLocks noGrp="1"/>
          </p:cNvSpPr>
          <p:nvPr>
            <p:ph type="sldNum" sz="quarter" idx="12"/>
          </p:nvPr>
        </p:nvSpPr>
        <p:spPr/>
        <p:txBody>
          <a:bodyPr/>
          <a:lstStyle/>
          <a:p>
            <a:fld id="{831CA22F-A57A-495D-8494-911C1517F024}"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660" name="Date Placeholder 1"/>
          <p:cNvSpPr>
            <a:spLocks noGrp="1"/>
          </p:cNvSpPr>
          <p:nvPr>
            <p:ph type="dt" sz="half" idx="10"/>
          </p:nvPr>
        </p:nvSpPr>
        <p:spPr/>
        <p:txBody>
          <a:bodyPr/>
          <a:lstStyle/>
          <a:p>
            <a:fld id="{08465049-CC32-4020-89C1-D2FEA5552D3C}" type="datetimeFigureOut">
              <a:rPr lang="en-US" smtClean="0"/>
              <a:t>12/5/2018</a:t>
            </a:fld>
            <a:endParaRPr lang="en-US"/>
          </a:p>
        </p:txBody>
      </p:sp>
      <p:sp>
        <p:nvSpPr>
          <p:cNvPr id="1048661" name="Footer Placeholder 2"/>
          <p:cNvSpPr>
            <a:spLocks noGrp="1"/>
          </p:cNvSpPr>
          <p:nvPr>
            <p:ph type="ftr" sz="quarter" idx="11"/>
          </p:nvPr>
        </p:nvSpPr>
        <p:spPr/>
        <p:txBody>
          <a:bodyPr/>
          <a:lstStyle/>
          <a:p>
            <a:endParaRPr lang="en-US"/>
          </a:p>
        </p:txBody>
      </p:sp>
      <p:sp>
        <p:nvSpPr>
          <p:cNvPr id="1048662" name="Slide Number Placeholder 3"/>
          <p:cNvSpPr>
            <a:spLocks noGrp="1"/>
          </p:cNvSpPr>
          <p:nvPr>
            <p:ph type="sldNum" sz="quarter" idx="12"/>
          </p:nvPr>
        </p:nvSpPr>
        <p:spPr/>
        <p:txBody>
          <a:bodyPr/>
          <a:lstStyle/>
          <a:p>
            <a:fld id="{831CA22F-A57A-495D-8494-911C1517F024}"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679"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1048680"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81"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48682" name="Date Placeholder 4"/>
          <p:cNvSpPr>
            <a:spLocks noGrp="1"/>
          </p:cNvSpPr>
          <p:nvPr>
            <p:ph type="dt" sz="half" idx="10"/>
          </p:nvPr>
        </p:nvSpPr>
        <p:spPr/>
        <p:txBody>
          <a:bodyPr/>
          <a:lstStyle/>
          <a:p>
            <a:fld id="{08465049-CC32-4020-89C1-D2FEA5552D3C}" type="datetimeFigureOut">
              <a:rPr lang="en-US" smtClean="0"/>
              <a:t>12/5/2018</a:t>
            </a:fld>
            <a:endParaRPr lang="en-US"/>
          </a:p>
        </p:txBody>
      </p:sp>
      <p:sp>
        <p:nvSpPr>
          <p:cNvPr id="1048683" name="Footer Placeholder 5"/>
          <p:cNvSpPr>
            <a:spLocks noGrp="1"/>
          </p:cNvSpPr>
          <p:nvPr>
            <p:ph type="ftr" sz="quarter" idx="11"/>
          </p:nvPr>
        </p:nvSpPr>
        <p:spPr/>
        <p:txBody>
          <a:bodyPr/>
          <a:lstStyle/>
          <a:p>
            <a:endParaRPr lang="en-US"/>
          </a:p>
        </p:txBody>
      </p:sp>
      <p:sp>
        <p:nvSpPr>
          <p:cNvPr id="1048684" name="Slide Number Placeholder 6"/>
          <p:cNvSpPr>
            <a:spLocks noGrp="1"/>
          </p:cNvSpPr>
          <p:nvPr>
            <p:ph type="sldNum" sz="quarter" idx="12"/>
          </p:nvPr>
        </p:nvSpPr>
        <p:spPr/>
        <p:txBody>
          <a:bodyPr/>
          <a:lstStyle/>
          <a:p>
            <a:fld id="{831CA22F-A57A-495D-8494-911C1517F024}"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663"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1048664"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1048665"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48666" name="Date Placeholder 4"/>
          <p:cNvSpPr>
            <a:spLocks noGrp="1"/>
          </p:cNvSpPr>
          <p:nvPr>
            <p:ph type="dt" sz="half" idx="10"/>
          </p:nvPr>
        </p:nvSpPr>
        <p:spPr/>
        <p:txBody>
          <a:bodyPr/>
          <a:lstStyle/>
          <a:p>
            <a:fld id="{08465049-CC32-4020-89C1-D2FEA5552D3C}" type="datetimeFigureOut">
              <a:rPr lang="en-US" smtClean="0"/>
              <a:t>12/5/2018</a:t>
            </a:fld>
            <a:endParaRPr lang="en-US"/>
          </a:p>
        </p:txBody>
      </p:sp>
      <p:sp>
        <p:nvSpPr>
          <p:cNvPr id="1048667" name="Footer Placeholder 5"/>
          <p:cNvSpPr>
            <a:spLocks noGrp="1"/>
          </p:cNvSpPr>
          <p:nvPr>
            <p:ph type="ftr" sz="quarter" idx="11"/>
          </p:nvPr>
        </p:nvSpPr>
        <p:spPr/>
        <p:txBody>
          <a:bodyPr/>
          <a:lstStyle/>
          <a:p>
            <a:endParaRPr lang="en-US"/>
          </a:p>
        </p:txBody>
      </p:sp>
      <p:sp>
        <p:nvSpPr>
          <p:cNvPr id="1048668" name="Slide Number Placeholder 6"/>
          <p:cNvSpPr>
            <a:spLocks noGrp="1"/>
          </p:cNvSpPr>
          <p:nvPr>
            <p:ph type="sldNum" sz="quarter" idx="12"/>
          </p:nvPr>
        </p:nvSpPr>
        <p:spPr/>
        <p:txBody>
          <a:bodyPr/>
          <a:lstStyle/>
          <a:p>
            <a:fld id="{831CA22F-A57A-495D-8494-911C1517F024}"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576"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1048577"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578"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8465049-CC32-4020-89C1-D2FEA5552D3C}" type="datetimeFigureOut">
              <a:rPr lang="en-US" smtClean="0"/>
              <a:t>12/5/2018</a:t>
            </a:fld>
            <a:endParaRPr lang="en-US"/>
          </a:p>
        </p:txBody>
      </p:sp>
      <p:sp>
        <p:nvSpPr>
          <p:cNvPr id="1048579"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1048580"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31CA22F-A57A-495D-8494-911C1517F024}"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2" name="Picture 1"/>
          <p:cNvPicPr>
            <a:picLocks noChangeAspect="1"/>
          </p:cNvPicPr>
          <p:nvPr/>
        </p:nvPicPr>
        <p:blipFill>
          <a:blip r:embed="rId3"/>
          <a:stretch>
            <a:fillRect/>
          </a:stretch>
        </p:blipFill>
        <p:spPr>
          <a:xfrm>
            <a:off x="0" y="0"/>
            <a:ext cx="9143999" cy="6858000"/>
          </a:xfrm>
          <a:prstGeom prst="rect">
            <a:avLst/>
          </a:prstGeom>
        </p:spPr>
      </p:pic>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2" name="Title 1"/>
          <p:cNvSpPr>
            <a:spLocks noGrp="1"/>
          </p:cNvSpPr>
          <p:nvPr>
            <p:ph type="title"/>
          </p:nvPr>
        </p:nvSpPr>
        <p:spPr/>
        <p:txBody>
          <a:bodyPr>
            <a:normAutofit/>
          </a:bodyPr>
          <a:lstStyle/>
          <a:p>
            <a:r>
              <a:rPr lang="en-US" sz="4000" dirty="0" smtClean="0">
                <a:latin typeface="Times New Roman" panose="02020603050405020304" pitchFamily="18" charset="0"/>
                <a:cs typeface="Times New Roman" panose="02020603050405020304" pitchFamily="18" charset="0"/>
              </a:rPr>
              <a:t>(PROPOSED CONT.,)</a:t>
            </a:r>
            <a:endParaRPr lang="en-US" sz="4000" dirty="0">
              <a:latin typeface="Times New Roman" panose="02020603050405020304" pitchFamily="18" charset="0"/>
              <a:cs typeface="Times New Roman" panose="02020603050405020304" pitchFamily="18" charset="0"/>
            </a:endParaRPr>
          </a:p>
        </p:txBody>
      </p:sp>
      <p:sp>
        <p:nvSpPr>
          <p:cNvPr id="1048613" name="Content Placeholder 2"/>
          <p:cNvSpPr>
            <a:spLocks noGrp="1"/>
          </p:cNvSpPr>
          <p:nvPr>
            <p:ph idx="1"/>
          </p:nvPr>
        </p:nvSpPr>
        <p:spPr/>
        <p:txBody>
          <a:bodyPr>
            <a:normAutofit fontScale="93750"/>
          </a:bodyPr>
          <a:lstStyle/>
          <a:p>
            <a:pPr marL="0" indent="0">
              <a:buNone/>
            </a:pPr>
            <a:r>
              <a:rPr lang="en-US" sz="2800" dirty="0"/>
              <a:t>DATA HOSTING </a:t>
            </a:r>
            <a:r>
              <a:rPr lang="en-US" sz="2800" dirty="0" smtClean="0"/>
              <a:t>METHOD:</a:t>
            </a:r>
            <a:endParaRPr lang="en-US" sz="2800" dirty="0"/>
          </a:p>
          <a:p>
            <a:pPr lvl="3">
              <a:buFont typeface="Arial" panose="020B0604020202020204" pitchFamily="34" charset="0"/>
              <a:buChar char="•"/>
            </a:pPr>
            <a:r>
              <a:rPr lang="en-IN" sz="2100" dirty="0"/>
              <a:t>In this system we are using the Google firebase console and also 000webhost.com for website creation which enables the end user to view the data. This reduces the dependency of online platforms for data viewing</a:t>
            </a:r>
            <a:r>
              <a:rPr lang="en-IN" sz="2100" dirty="0" smtClean="0"/>
              <a:t>.</a:t>
            </a:r>
          </a:p>
          <a:p>
            <a:pPr lvl="3">
              <a:buFont typeface="Arial" panose="020B0604020202020204" pitchFamily="34" charset="0"/>
              <a:buChar char="•"/>
            </a:pPr>
            <a:endParaRPr lang="en-US" sz="2100" dirty="0"/>
          </a:p>
          <a:p>
            <a:pPr lvl="3">
              <a:buFont typeface="Arial" panose="020B0604020202020204" pitchFamily="34" charset="0"/>
              <a:buChar char="•"/>
            </a:pPr>
            <a:r>
              <a:rPr lang="en-IN" sz="2100" dirty="0"/>
              <a:t>This method helps in easy access of data from any module at any time without disturbing other module data output</a:t>
            </a:r>
            <a:r>
              <a:rPr lang="en-IN" sz="2100" dirty="0" smtClean="0"/>
              <a:t>.</a:t>
            </a:r>
          </a:p>
          <a:p>
            <a:pPr lvl="3">
              <a:buFont typeface="Arial" panose="020B0604020202020204" pitchFamily="34" charset="0"/>
              <a:buChar char="•"/>
            </a:pPr>
            <a:endParaRPr lang="en-US" sz="2100" dirty="0"/>
          </a:p>
          <a:p>
            <a:pPr lvl="3">
              <a:buFont typeface="Arial" panose="020B0604020202020204" pitchFamily="34" charset="0"/>
              <a:buChar char="•"/>
            </a:pPr>
            <a:r>
              <a:rPr lang="en-IN" sz="2100" dirty="0"/>
              <a:t>In earlier version of air quality monitoring, the HTTP protocol has been used which lead to insecurity of the data. </a:t>
            </a:r>
            <a:endParaRPr lang="en-US" sz="21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(PROPOSED CONT.,)</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lvl="4">
              <a:buFont typeface="Wingdings" panose="05000000000000000000" pitchFamily="2" charset="2"/>
              <a:buChar char="§"/>
            </a:pPr>
            <a:r>
              <a:rPr lang="en-IN" sz="2400" dirty="0">
                <a:latin typeface="Times New Roman" panose="02020603050405020304" pitchFamily="18" charset="0"/>
                <a:cs typeface="Times New Roman" panose="02020603050405020304" pitchFamily="18" charset="0"/>
              </a:rPr>
              <a:t>This process eliminates the need for configuring each and every module to the website. It only needs in configuring only the gateway module to the website which reduces the coding complexity.</a:t>
            </a:r>
            <a:endParaRPr lang="en-US" sz="2400" dirty="0">
              <a:latin typeface="Times New Roman" panose="02020603050405020304" pitchFamily="18" charset="0"/>
              <a:cs typeface="Times New Roman" panose="02020603050405020304" pitchFamily="18" charset="0"/>
            </a:endParaRPr>
          </a:p>
          <a:p>
            <a:pPr lvl="4">
              <a:buFont typeface="Wingdings" panose="05000000000000000000" pitchFamily="2" charset="2"/>
              <a:buChar char="§"/>
            </a:pPr>
            <a:endParaRPr lang="en-US" sz="2400" dirty="0">
              <a:latin typeface="Times New Roman" panose="02020603050405020304" pitchFamily="18" charset="0"/>
              <a:cs typeface="Times New Roman" panose="02020603050405020304" pitchFamily="18" charset="0"/>
            </a:endParaRPr>
          </a:p>
          <a:p>
            <a:pPr lvl="4">
              <a:buFont typeface="Wingdings" panose="05000000000000000000" pitchFamily="2" charset="2"/>
              <a:buChar char="§"/>
            </a:pPr>
            <a:r>
              <a:rPr lang="en-IN" sz="2400" dirty="0">
                <a:latin typeface="Times New Roman" panose="02020603050405020304" pitchFamily="18" charset="0"/>
                <a:cs typeface="Times New Roman" panose="02020603050405020304" pitchFamily="18" charset="0"/>
              </a:rPr>
              <a:t>In a single router 16 modules could be connected, so an area of 6.5km could be covered in a single router. This technique would be effectively used to cover an entire district with a minimum number of routers.</a:t>
            </a:r>
            <a:endParaRPr lang="en-US" sz="2400" dirty="0">
              <a:latin typeface="Times New Roman" panose="02020603050405020304" pitchFamily="18" charset="0"/>
              <a:cs typeface="Times New Roman" panose="02020603050405020304" pitchFamily="18" charset="0"/>
            </a:endParaRPr>
          </a:p>
          <a:p>
            <a:endParaRPr lang="en-US" sz="2400" dirty="0"/>
          </a:p>
        </p:txBody>
      </p:sp>
    </p:spTree>
    <p:extLst>
      <p:ext uri="{BB962C8B-B14F-4D97-AF65-F5344CB8AC3E}">
        <p14:creationId xmlns:p14="http://schemas.microsoft.com/office/powerpoint/2010/main" val="37745873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4" name="Title 1"/>
          <p:cNvSpPr>
            <a:spLocks noGrp="1"/>
          </p:cNvSpPr>
          <p:nvPr>
            <p:ph type="title"/>
          </p:nvPr>
        </p:nvSpPr>
        <p:spPr/>
        <p:txBody>
          <a:bodyPr>
            <a:noAutofit/>
          </a:bodyPr>
          <a:lstStyle/>
          <a:p>
            <a:r>
              <a:rPr lang="en-US" sz="3600" dirty="0" smtClean="0">
                <a:latin typeface="Times New Roman" panose="02020603050405020304" pitchFamily="18" charset="0"/>
                <a:cs typeface="Times New Roman" panose="02020603050405020304" pitchFamily="18" charset="0"/>
              </a:rPr>
              <a:t> </a:t>
            </a:r>
            <a:r>
              <a:rPr lang="en-US" sz="3600" dirty="0">
                <a:latin typeface="Times New Roman" panose="02020603050405020304" pitchFamily="18" charset="0"/>
                <a:cs typeface="Times New Roman" panose="02020603050405020304" pitchFamily="18" charset="0"/>
              </a:rPr>
              <a:t>(PROPOSED </a:t>
            </a:r>
            <a:r>
              <a:rPr lang="en-US" sz="3600" dirty="0" smtClean="0">
                <a:latin typeface="Times New Roman" panose="02020603050405020304" pitchFamily="18" charset="0"/>
                <a:cs typeface="Times New Roman" panose="02020603050405020304" pitchFamily="18" charset="0"/>
              </a:rPr>
              <a:t>CONT.,)</a:t>
            </a:r>
            <a:endParaRPr lang="en-US" sz="3600" dirty="0">
              <a:latin typeface="Times New Roman" panose="02020603050405020304" pitchFamily="18" charset="0"/>
              <a:cs typeface="Times New Roman" panose="02020603050405020304" pitchFamily="18" charset="0"/>
            </a:endParaRPr>
          </a:p>
        </p:txBody>
      </p:sp>
      <p:sp>
        <p:nvSpPr>
          <p:cNvPr id="1048615" name="Content Placeholder 2"/>
          <p:cNvSpPr>
            <a:spLocks noGrp="1"/>
          </p:cNvSpPr>
          <p:nvPr>
            <p:ph idx="1"/>
          </p:nvPr>
        </p:nvSpPr>
        <p:spPr>
          <a:xfrm>
            <a:off x="457200" y="1905000"/>
            <a:ext cx="8229600" cy="4525963"/>
          </a:xfrm>
        </p:spPr>
        <p:txBody>
          <a:bodyPr>
            <a:noAutofit/>
          </a:bodyPr>
          <a:lstStyle/>
          <a:p>
            <a:pPr marL="0" lvl="3" indent="228600">
              <a:spcBef>
                <a:spcPts val="0"/>
              </a:spcBef>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In order to secure the data MQTT protocol has been used in the proposed system. </a:t>
            </a:r>
            <a:endParaRPr lang="en-IN" sz="2400" dirty="0" smtClean="0">
              <a:latin typeface="Times New Roman" panose="02020603050405020304" pitchFamily="18" charset="0"/>
              <a:cs typeface="Times New Roman" panose="02020603050405020304" pitchFamily="18" charset="0"/>
            </a:endParaRPr>
          </a:p>
          <a:p>
            <a:pPr marL="0" lvl="3" indent="228600">
              <a:spcBef>
                <a:spcPts val="0"/>
              </a:spcBef>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0" lvl="3" indent="228600">
              <a:spcBef>
                <a:spcPts val="0"/>
              </a:spcBef>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This protocol so far has been explained theoretical only</a:t>
            </a:r>
            <a:r>
              <a:rPr lang="en-IN" sz="2400" dirty="0" smtClean="0">
                <a:latin typeface="Times New Roman" panose="02020603050405020304" pitchFamily="18" charset="0"/>
                <a:cs typeface="Times New Roman" panose="02020603050405020304" pitchFamily="18" charset="0"/>
              </a:rPr>
              <a:t>.</a:t>
            </a:r>
          </a:p>
          <a:p>
            <a:pPr marL="0" lvl="3" indent="228600">
              <a:spcBef>
                <a:spcPts val="0"/>
              </a:spcBef>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0" lvl="3" indent="228600">
              <a:spcBef>
                <a:spcPts val="0"/>
              </a:spcBef>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This protocol is an ISO standard publish subscribe based messaging protocol. </a:t>
            </a:r>
            <a:endParaRPr lang="en-IN" sz="2400" dirty="0" smtClean="0">
              <a:latin typeface="Times New Roman" panose="02020603050405020304" pitchFamily="18" charset="0"/>
              <a:cs typeface="Times New Roman" panose="02020603050405020304" pitchFamily="18" charset="0"/>
            </a:endParaRPr>
          </a:p>
          <a:p>
            <a:pPr marL="0" lvl="3" indent="228600">
              <a:spcBef>
                <a:spcPts val="0"/>
              </a:spcBef>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0" lvl="3" indent="228600">
              <a:spcBef>
                <a:spcPts val="0"/>
              </a:spcBef>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It is designed for connections with remote locations, which would be useful to collect data in any region.</a:t>
            </a:r>
            <a:endParaRPr lang="en-US" sz="2400" dirty="0">
              <a:latin typeface="Times New Roman" panose="02020603050405020304" pitchFamily="18" charset="0"/>
              <a:cs typeface="Times New Roman" panose="02020603050405020304" pitchFamily="18" charset="0"/>
            </a:endParaRPr>
          </a:p>
          <a:p>
            <a:pPr marL="0" indent="228600">
              <a:spcBef>
                <a:spcPts val="0"/>
              </a:spcBef>
            </a:pP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6" name="Title 1"/>
          <p:cNvSpPr>
            <a:spLocks noGrp="1"/>
          </p:cNvSpPr>
          <p:nvPr>
            <p:ph type="title"/>
          </p:nvPr>
        </p:nvSpPr>
        <p:spPr>
          <a:xfrm>
            <a:off x="381000" y="5181600"/>
            <a:ext cx="8229600" cy="1752600"/>
          </a:xfrm>
        </p:spPr>
        <p:txBody>
          <a:bodyPr>
            <a:normAutofit/>
          </a:bodyPr>
          <a:lstStyle/>
          <a:p>
            <a:r>
              <a:rPr lang="en-US" sz="1200" dirty="0" smtClean="0">
                <a:latin typeface="Trebuchet MS"/>
              </a:rPr>
              <a:t>FIG.4 DATASHEET-NODEMCU</a:t>
            </a:r>
            <a:endParaRPr lang="en-US" sz="1200" dirty="0">
              <a:latin typeface="Times New Roman" pitchFamily="18" charset="0"/>
              <a:cs typeface="Times New Roman" pitchFamily="18" charset="0"/>
            </a:endParaRPr>
          </a:p>
        </p:txBody>
      </p:sp>
      <p:pic>
        <p:nvPicPr>
          <p:cNvPr id="2097157" name="Content Placeholder 3"/>
          <p:cNvPicPr>
            <a:picLocks noGrp="1" noChangeAspect="1"/>
          </p:cNvPicPr>
          <p:nvPr>
            <p:ph idx="1"/>
          </p:nvPr>
        </p:nvPicPr>
        <p:blipFill>
          <a:blip r:embed="rId2"/>
          <a:stretch>
            <a:fillRect/>
          </a:stretch>
        </p:blipFill>
        <p:spPr>
          <a:xfrm>
            <a:off x="791562" y="1751463"/>
            <a:ext cx="7895238" cy="3847619"/>
          </a:xfrm>
          <a:prstGeom prst="rect">
            <a:avLst/>
          </a:prstGeom>
        </p:spPr>
      </p:pic>
      <p:sp>
        <p:nvSpPr>
          <p:cNvPr id="1048617" name="Title 1"/>
          <p:cNvSpPr txBox="1"/>
          <p:nvPr/>
        </p:nvSpPr>
        <p:spPr>
          <a:xfrm>
            <a:off x="599360" y="376451"/>
            <a:ext cx="8229600" cy="13716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n-US" sz="1200" dirty="0">
              <a:latin typeface="Times New Roman" pitchFamily="18" charset="0"/>
              <a:cs typeface="Times New Roman" pitchFamily="18" charset="0"/>
            </a:endParaRPr>
          </a:p>
        </p:txBody>
      </p:sp>
      <p:sp>
        <p:nvSpPr>
          <p:cNvPr id="1048618" name="Title 1"/>
          <p:cNvSpPr txBox="1"/>
          <p:nvPr/>
        </p:nvSpPr>
        <p:spPr>
          <a:xfrm>
            <a:off x="624381" y="-4549"/>
            <a:ext cx="8229600" cy="17526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n-US" sz="1200" dirty="0">
              <a:latin typeface="Times New Roman" pitchFamily="18" charset="0"/>
              <a:cs typeface="Times New Roman" pitchFamily="18" charset="0"/>
            </a:endParaRPr>
          </a:p>
        </p:txBody>
      </p:sp>
      <p:sp>
        <p:nvSpPr>
          <p:cNvPr id="1048619" name="Title 1"/>
          <p:cNvSpPr txBox="1"/>
          <p:nvPr/>
        </p:nvSpPr>
        <p:spPr>
          <a:xfrm>
            <a:off x="777914" y="820003"/>
            <a:ext cx="8229600" cy="17526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600" dirty="0" smtClean="0">
                <a:solidFill>
                  <a:srgbClr val="404040"/>
                </a:solidFill>
                <a:latin typeface="Times New Roman" panose="02020603050405020304" pitchFamily="18" charset="0"/>
                <a:cs typeface="Times New Roman" panose="02020603050405020304" pitchFamily="18" charset="0"/>
              </a:rPr>
              <a:t>NODE MCU ARCHITECTURE (PROPOSED CONT..,)</a:t>
            </a:r>
            <a:r>
              <a:rPr lang="en-US" sz="3600" dirty="0">
                <a:latin typeface="Times New Roman" pitchFamily="18" charset="0"/>
                <a:cs typeface="Times New Roman" pitchFamily="18" charset="0"/>
              </a:rPr>
              <a:t/>
            </a:r>
            <a:br>
              <a:rPr lang="en-US" sz="3600" dirty="0">
                <a:latin typeface="Times New Roman" pitchFamily="18" charset="0"/>
                <a:cs typeface="Times New Roman" pitchFamily="18" charset="0"/>
              </a:rPr>
            </a:br>
            <a:r>
              <a:rPr lang="en-US" sz="3600" dirty="0">
                <a:latin typeface="Times New Roman" pitchFamily="18" charset="0"/>
                <a:cs typeface="Times New Roman" pitchFamily="18" charset="0"/>
              </a:rPr>
              <a:t/>
            </a:r>
            <a:br>
              <a:rPr lang="en-US" sz="3600" dirty="0">
                <a:latin typeface="Times New Roman" pitchFamily="18" charset="0"/>
                <a:cs typeface="Times New Roman" pitchFamily="18" charset="0"/>
              </a:rPr>
            </a:br>
            <a:endParaRPr lang="en-US" sz="3600" dirty="0">
              <a:latin typeface="Times New Roman" pitchFamily="18" charset="0"/>
              <a:cs typeface="Times New Roman"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0" name="Title 1"/>
          <p:cNvSpPr>
            <a:spLocks noGrp="1"/>
          </p:cNvSpPr>
          <p:nvPr>
            <p:ph type="title"/>
          </p:nvPr>
        </p:nvSpPr>
        <p:spPr>
          <a:xfrm>
            <a:off x="477672" y="5737225"/>
            <a:ext cx="8229600" cy="1143000"/>
          </a:xfrm>
        </p:spPr>
        <p:txBody>
          <a:bodyPr>
            <a:normAutofit/>
          </a:bodyPr>
          <a:lstStyle/>
          <a:p>
            <a:r>
              <a:rPr lang="en-US" sz="1400" dirty="0" smtClean="0"/>
              <a:t>FIG.5 POWER MANAGEMENT</a:t>
            </a:r>
            <a:endParaRPr lang="en-US" sz="1400" dirty="0"/>
          </a:p>
        </p:txBody>
      </p:sp>
      <p:pic>
        <p:nvPicPr>
          <p:cNvPr id="2097158" name="Content Placeholder 3"/>
          <p:cNvPicPr>
            <a:picLocks noGrp="1" noChangeAspect="1"/>
          </p:cNvPicPr>
          <p:nvPr>
            <p:ph idx="1"/>
          </p:nvPr>
        </p:nvPicPr>
        <p:blipFill>
          <a:blip r:embed="rId2"/>
          <a:stretch>
            <a:fillRect/>
          </a:stretch>
        </p:blipFill>
        <p:spPr>
          <a:xfrm>
            <a:off x="2866444" y="1322411"/>
            <a:ext cx="3411112" cy="4525963"/>
          </a:xfrm>
          <a:prstGeom prst="rect">
            <a:avLst/>
          </a:prstGeom>
        </p:spPr>
      </p:pic>
      <p:sp>
        <p:nvSpPr>
          <p:cNvPr id="1048621" name="Title 1"/>
          <p:cNvSpPr txBox="1"/>
          <p:nvPr/>
        </p:nvSpPr>
        <p:spPr>
          <a:xfrm>
            <a:off x="457200" y="274638"/>
            <a:ext cx="8229600" cy="1143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600" dirty="0" smtClean="0">
                <a:latin typeface="Times New Roman" panose="02020603050405020304" pitchFamily="18" charset="0"/>
                <a:cs typeface="Times New Roman" panose="02020603050405020304" pitchFamily="18" charset="0"/>
              </a:rPr>
              <a:t> (PROPOSED CONT..,)</a:t>
            </a:r>
            <a:endParaRPr lang="en-US" sz="3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2" name="Title 1"/>
          <p:cNvSpPr>
            <a:spLocks noGrp="1"/>
          </p:cNvSpPr>
          <p:nvPr>
            <p:ph type="title"/>
          </p:nvPr>
        </p:nvSpPr>
        <p:spPr/>
        <p:txBody>
          <a:bodyPr>
            <a:noAutofit/>
          </a:bodyPr>
          <a:lstStyle/>
          <a:p>
            <a:r>
              <a:rPr lang="en-US" sz="3600" dirty="0" smtClean="0">
                <a:latin typeface="Times New Roman" panose="02020603050405020304" pitchFamily="18" charset="0"/>
                <a:cs typeface="Times New Roman" panose="02020603050405020304" pitchFamily="18" charset="0"/>
              </a:rPr>
              <a:t> ( PROPOSED CONT..,)</a:t>
            </a:r>
            <a:endParaRPr lang="en-US" sz="3600" dirty="0">
              <a:latin typeface="Times New Roman" panose="02020603050405020304" pitchFamily="18" charset="0"/>
              <a:cs typeface="Times New Roman" panose="02020603050405020304" pitchFamily="18" charset="0"/>
            </a:endParaRPr>
          </a:p>
        </p:txBody>
      </p:sp>
      <p:sp>
        <p:nvSpPr>
          <p:cNvPr id="1048623" name="Content Placeholder 2"/>
          <p:cNvSpPr>
            <a:spLocks noGrp="1"/>
          </p:cNvSpPr>
          <p:nvPr>
            <p:ph idx="1"/>
          </p:nvPr>
        </p:nvSpPr>
        <p:spPr/>
        <p:txBody>
          <a:bodyPr/>
          <a:lstStyle/>
          <a:p>
            <a:endParaRPr lang="en-US" dirty="0"/>
          </a:p>
        </p:txBody>
      </p:sp>
      <p:pic>
        <p:nvPicPr>
          <p:cNvPr id="2097159" name="Picture 3"/>
          <p:cNvPicPr>
            <a:picLocks noChangeAspect="1"/>
          </p:cNvPicPr>
          <p:nvPr/>
        </p:nvPicPr>
        <p:blipFill>
          <a:blip r:embed="rId2"/>
          <a:stretch>
            <a:fillRect/>
          </a:stretch>
        </p:blipFill>
        <p:spPr>
          <a:xfrm>
            <a:off x="457200" y="1738312"/>
            <a:ext cx="8229600" cy="4387851"/>
          </a:xfrm>
          <a:prstGeom prst="rect">
            <a:avLst/>
          </a:prstGeom>
        </p:spPr>
      </p:pic>
      <p:sp>
        <p:nvSpPr>
          <p:cNvPr id="1048624" name="Title 1"/>
          <p:cNvSpPr txBox="1"/>
          <p:nvPr/>
        </p:nvSpPr>
        <p:spPr>
          <a:xfrm>
            <a:off x="458337" y="5867400"/>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1400" dirty="0" smtClean="0"/>
              <a:t>FIG.6 000WEBHOST</a:t>
            </a:r>
            <a:endParaRPr lang="en-US" sz="14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9" name="Title 1"/>
          <p:cNvSpPr>
            <a:spLocks noGrp="1"/>
          </p:cNvSpPr>
          <p:nvPr>
            <p:ph type="title"/>
          </p:nvPr>
        </p:nvSpPr>
        <p:spPr/>
        <p:txBody>
          <a:bodyPr>
            <a:normAutofit/>
          </a:bodyPr>
          <a:lstStyle/>
          <a:p>
            <a:r>
              <a:rPr lang="en-US" sz="3600" dirty="0" smtClean="0">
                <a:latin typeface="Times New Roman" panose="02020603050405020304" pitchFamily="18" charset="0"/>
                <a:cs typeface="Times New Roman" panose="02020603050405020304" pitchFamily="18" charset="0"/>
              </a:rPr>
              <a:t>(PROPOSED CONT..,)</a:t>
            </a:r>
            <a:endParaRPr lang="en-US" sz="3600" dirty="0">
              <a:latin typeface="Times New Roman" panose="02020603050405020304" pitchFamily="18" charset="0"/>
              <a:cs typeface="Times New Roman" panose="02020603050405020304" pitchFamily="18" charset="0"/>
            </a:endParaRPr>
          </a:p>
        </p:txBody>
      </p:sp>
      <p:pic>
        <p:nvPicPr>
          <p:cNvPr id="2097162" name="Content Placeholder 5"/>
          <p:cNvPicPr>
            <a:picLocks noGrp="1" noChangeAspect="1"/>
          </p:cNvPicPr>
          <p:nvPr>
            <p:ph idx="1"/>
          </p:nvPr>
        </p:nvPicPr>
        <p:blipFill>
          <a:blip r:embed="rId2" cstate="print"/>
          <a:stretch>
            <a:fillRect/>
          </a:stretch>
        </p:blipFill>
        <p:spPr>
          <a:xfrm>
            <a:off x="1066800" y="1752600"/>
            <a:ext cx="6629400" cy="4343400"/>
          </a:xfrm>
        </p:spPr>
      </p:pic>
      <p:sp>
        <p:nvSpPr>
          <p:cNvPr id="1048630" name="Title 1"/>
          <p:cNvSpPr txBox="1"/>
          <p:nvPr/>
        </p:nvSpPr>
        <p:spPr>
          <a:xfrm>
            <a:off x="685800" y="5859462"/>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1400" dirty="0" smtClean="0"/>
              <a:t>FIG.7 SCHEMATIC DIAGRAM</a:t>
            </a:r>
            <a:endParaRPr lang="en-US" sz="14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1" name="Title 1"/>
          <p:cNvSpPr>
            <a:spLocks noGrp="1"/>
          </p:cNvSpPr>
          <p:nvPr>
            <p:ph type="title"/>
          </p:nvPr>
        </p:nvSpPr>
        <p:spPr/>
        <p:txBody>
          <a:bodyPr>
            <a:normAutofit/>
          </a:bodyPr>
          <a:lstStyle/>
          <a:p>
            <a:r>
              <a:rPr lang="en-US" sz="3600" dirty="0" smtClean="0">
                <a:latin typeface="Times New Roman" panose="02020603050405020304" pitchFamily="18" charset="0"/>
                <a:cs typeface="Times New Roman" panose="02020603050405020304" pitchFamily="18" charset="0"/>
              </a:rPr>
              <a:t>(PROPOSED CONT..,)</a:t>
            </a:r>
            <a:endParaRPr lang="en-US" sz="3600" dirty="0">
              <a:latin typeface="Times New Roman" panose="02020603050405020304" pitchFamily="18" charset="0"/>
              <a:cs typeface="Times New Roman" panose="02020603050405020304" pitchFamily="18" charset="0"/>
            </a:endParaRPr>
          </a:p>
        </p:txBody>
      </p:sp>
      <p:pic>
        <p:nvPicPr>
          <p:cNvPr id="2097163" name="Content Placeholder 6"/>
          <p:cNvPicPr>
            <a:picLocks noGrp="1" noChangeAspect="1"/>
          </p:cNvPicPr>
          <p:nvPr>
            <p:ph idx="1"/>
          </p:nvPr>
        </p:nvPicPr>
        <p:blipFill>
          <a:blip r:embed="rId2" cstate="print"/>
          <a:stretch>
            <a:fillRect/>
          </a:stretch>
        </p:blipFill>
        <p:spPr>
          <a:xfrm>
            <a:off x="1599942" y="1922453"/>
            <a:ext cx="5944115" cy="3881456"/>
          </a:xfrm>
        </p:spPr>
      </p:pic>
      <p:sp>
        <p:nvSpPr>
          <p:cNvPr id="1048632" name="Title 1"/>
          <p:cNvSpPr txBox="1"/>
          <p:nvPr/>
        </p:nvSpPr>
        <p:spPr>
          <a:xfrm>
            <a:off x="609600" y="5562600"/>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1400" dirty="0" smtClean="0"/>
              <a:t>FIG.8 ON BREADBOARD</a:t>
            </a:r>
            <a:endParaRPr lang="en-US" sz="14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3" name="Title 1"/>
          <p:cNvSpPr>
            <a:spLocks noGrp="1"/>
          </p:cNvSpPr>
          <p:nvPr>
            <p:ph type="title"/>
          </p:nvPr>
        </p:nvSpPr>
        <p:spPr/>
        <p:txBody>
          <a:bodyPr>
            <a:noAutofit/>
          </a:bodyPr>
          <a:lstStyle/>
          <a:p>
            <a:r>
              <a:rPr lang="en-US" sz="3600" dirty="0" smtClean="0">
                <a:latin typeface="Times New Roman" panose="02020603050405020304" pitchFamily="18" charset="0"/>
                <a:cs typeface="Times New Roman" panose="02020603050405020304" pitchFamily="18" charset="0"/>
              </a:rPr>
              <a:t>(PROPOSED CONT..,)</a:t>
            </a:r>
            <a:endParaRPr lang="en-US" sz="3600" dirty="0">
              <a:latin typeface="Times New Roman" panose="02020603050405020304" pitchFamily="18" charset="0"/>
              <a:cs typeface="Times New Roman" panose="02020603050405020304" pitchFamily="18" charset="0"/>
            </a:endParaRPr>
          </a:p>
        </p:txBody>
      </p:sp>
      <p:pic>
        <p:nvPicPr>
          <p:cNvPr id="2097164" name="Content Placeholder 3"/>
          <p:cNvPicPr>
            <a:picLocks noGrp="1" noChangeAspect="1"/>
          </p:cNvPicPr>
          <p:nvPr>
            <p:ph idx="1"/>
          </p:nvPr>
        </p:nvPicPr>
        <p:blipFill>
          <a:blip r:embed="rId2"/>
          <a:stretch>
            <a:fillRect/>
          </a:stretch>
        </p:blipFill>
        <p:spPr>
          <a:xfrm>
            <a:off x="477672" y="1341438"/>
            <a:ext cx="8050085" cy="4144962"/>
          </a:xfrm>
          <a:prstGeom prst="rect">
            <a:avLst/>
          </a:prstGeom>
        </p:spPr>
      </p:pic>
      <p:sp>
        <p:nvSpPr>
          <p:cNvPr id="1048634" name="Title 1"/>
          <p:cNvSpPr txBox="1"/>
          <p:nvPr/>
        </p:nvSpPr>
        <p:spPr>
          <a:xfrm>
            <a:off x="685800" y="5410200"/>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1400" dirty="0" smtClean="0"/>
              <a:t>FIG.9 PCB REFERENCE</a:t>
            </a:r>
            <a:endParaRPr lang="en-US" sz="14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 TOOLS</a:t>
            </a:r>
            <a:endParaRPr lang="en-US" sz="4000" dirty="0"/>
          </a:p>
        </p:txBody>
      </p:sp>
      <p:sp>
        <p:nvSpPr>
          <p:cNvPr id="3" name="Content Placeholder 2"/>
          <p:cNvSpPr>
            <a:spLocks noGrp="1"/>
          </p:cNvSpPr>
          <p:nvPr>
            <p:ph idx="1"/>
          </p:nvPr>
        </p:nvSpPr>
        <p:spPr/>
        <p:txBody>
          <a:bodyPr/>
          <a:lstStyle/>
          <a:p>
            <a:pPr marL="0" indent="0">
              <a:buNone/>
            </a:pPr>
            <a:r>
              <a:rPr lang="en-US" dirty="0" smtClean="0"/>
              <a:t>SOFTWARE TOOLS</a:t>
            </a:r>
          </a:p>
          <a:p>
            <a:pPr marL="0" indent="0">
              <a:buNone/>
            </a:pPr>
            <a:endParaRPr lang="en-US" dirty="0" smtClean="0"/>
          </a:p>
          <a:p>
            <a:r>
              <a:rPr lang="en-US" dirty="0"/>
              <a:t> </a:t>
            </a:r>
            <a:r>
              <a:rPr lang="en-US" dirty="0" smtClean="0"/>
              <a:t>              Embedded code - Arduino IDE</a:t>
            </a:r>
          </a:p>
          <a:p>
            <a:r>
              <a:rPr lang="en-US" dirty="0"/>
              <a:t> </a:t>
            </a:r>
            <a:r>
              <a:rPr lang="en-US" dirty="0" smtClean="0"/>
              <a:t>              Circuit Simulation - </a:t>
            </a:r>
            <a:r>
              <a:rPr lang="en-US" dirty="0" err="1" smtClean="0"/>
              <a:t>Fritzing</a:t>
            </a:r>
            <a:endParaRPr lang="en-US" dirty="0" smtClean="0"/>
          </a:p>
          <a:p>
            <a:r>
              <a:rPr lang="en-US" dirty="0" smtClean="0"/>
              <a:t>               Data Analytics – 000Webhost</a:t>
            </a:r>
          </a:p>
          <a:p>
            <a:r>
              <a:rPr lang="en-US" dirty="0"/>
              <a:t> </a:t>
            </a:r>
            <a:r>
              <a:rPr lang="en-US" dirty="0" smtClean="0"/>
              <a:t>              </a:t>
            </a:r>
            <a:r>
              <a:rPr lang="en-US" dirty="0" err="1" smtClean="0"/>
              <a:t>WebHosting</a:t>
            </a:r>
            <a:r>
              <a:rPr lang="en-US" dirty="0" smtClean="0"/>
              <a:t> – </a:t>
            </a:r>
            <a:r>
              <a:rPr lang="en-US" dirty="0" err="1" smtClean="0"/>
              <a:t>LocalServer</a:t>
            </a:r>
            <a:r>
              <a:rPr lang="en-US" dirty="0" smtClean="0"/>
              <a:t> XAMPP</a:t>
            </a:r>
          </a:p>
          <a:p>
            <a:r>
              <a:rPr lang="en-US" dirty="0"/>
              <a:t> </a:t>
            </a:r>
            <a:r>
              <a:rPr lang="en-US" dirty="0" smtClean="0"/>
              <a:t>              OS – Linux &amp; Windows 7         </a:t>
            </a:r>
          </a:p>
          <a:p>
            <a:endParaRPr lang="en-US" dirty="0"/>
          </a:p>
        </p:txBody>
      </p:sp>
    </p:spTree>
    <p:extLst>
      <p:ext uri="{BB962C8B-B14F-4D97-AF65-F5344CB8AC3E}">
        <p14:creationId xmlns:p14="http://schemas.microsoft.com/office/powerpoint/2010/main" val="36533122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4" name="Title 1"/>
          <p:cNvSpPr>
            <a:spLocks noGrp="1"/>
          </p:cNvSpPr>
          <p:nvPr>
            <p:ph type="title"/>
          </p:nvPr>
        </p:nvSpPr>
        <p:spPr/>
        <p:txBody>
          <a:bodyPr/>
          <a:lstStyle/>
          <a:p>
            <a:r>
              <a:rPr lang="en-US" sz="4000" dirty="0">
                <a:latin typeface="Times New Roman" panose="02020603050405020304" pitchFamily="18" charset="0"/>
                <a:cs typeface="Times New Roman" panose="02020603050405020304" pitchFamily="18" charset="0"/>
              </a:rPr>
              <a:t>CONTENTS</a:t>
            </a:r>
            <a:endParaRPr lang="en-US" dirty="0">
              <a:latin typeface="Times New Roman" pitchFamily="18" charset="0"/>
              <a:cs typeface="Times New Roman" pitchFamily="18" charset="0"/>
            </a:endParaRPr>
          </a:p>
        </p:txBody>
      </p:sp>
      <p:sp>
        <p:nvSpPr>
          <p:cNvPr id="1048595" name="Content Placeholder 2"/>
          <p:cNvSpPr>
            <a:spLocks noGrp="1"/>
          </p:cNvSpPr>
          <p:nvPr>
            <p:ph idx="1"/>
          </p:nvPr>
        </p:nvSpPr>
        <p:spPr/>
        <p:txBody>
          <a:bodyPr>
            <a:noAutofit/>
          </a:bodyPr>
          <a:lstStyle/>
          <a:p>
            <a:endParaRPr lang="en-US" dirty="0">
              <a:latin typeface="Times New Roman" pitchFamily="18" charset="0"/>
              <a:cs typeface="Times New Roman" pitchFamily="18" charset="0"/>
            </a:endParaRPr>
          </a:p>
        </p:txBody>
      </p:sp>
      <p:sp>
        <p:nvSpPr>
          <p:cNvPr id="1048596" name="Rectangle 3"/>
          <p:cNvSpPr/>
          <p:nvPr/>
        </p:nvSpPr>
        <p:spPr>
          <a:xfrm>
            <a:off x="457200" y="1475641"/>
            <a:ext cx="6686266" cy="4801314"/>
          </a:xfrm>
          <a:prstGeom prst="rect">
            <a:avLst/>
          </a:prstGeom>
        </p:spPr>
        <p:txBody>
          <a:bodyPr wrap="square">
            <a:spAutoFit/>
          </a:bodyPr>
          <a:lstStyle/>
          <a:p>
            <a:pPr>
              <a:lnSpc>
                <a:spcPct val="100000"/>
              </a:lnSpc>
              <a:buSzPct val="80000"/>
              <a:buFont typeface="Wingdings 3" charset="2"/>
              <a:buChar char=""/>
            </a:pPr>
            <a:r>
              <a:rPr lang="en-US" dirty="0" smtClean="0">
                <a:solidFill>
                  <a:srgbClr val="404040"/>
                </a:solidFill>
                <a:latin typeface="Trebuchet MS"/>
              </a:rPr>
              <a:t>OBJECTIVE</a:t>
            </a:r>
            <a:endParaRPr dirty="0"/>
          </a:p>
          <a:p>
            <a:pPr>
              <a:lnSpc>
                <a:spcPct val="100000"/>
              </a:lnSpc>
              <a:buSzPct val="80000"/>
              <a:buFont typeface="Wingdings 3" charset="2"/>
              <a:buChar char=""/>
            </a:pPr>
            <a:r>
              <a:rPr lang="en-US" dirty="0">
                <a:solidFill>
                  <a:srgbClr val="404040"/>
                </a:solidFill>
                <a:latin typeface="Trebuchet MS"/>
              </a:rPr>
              <a:t>LITERATURE </a:t>
            </a:r>
            <a:r>
              <a:rPr lang="en-US" dirty="0" smtClean="0">
                <a:solidFill>
                  <a:srgbClr val="404040"/>
                </a:solidFill>
                <a:latin typeface="Trebuchet MS"/>
              </a:rPr>
              <a:t>SURVEY</a:t>
            </a:r>
            <a:endParaRPr dirty="0"/>
          </a:p>
          <a:p>
            <a:pPr>
              <a:lnSpc>
                <a:spcPct val="100000"/>
              </a:lnSpc>
              <a:buSzPct val="80000"/>
              <a:buFont typeface="Wingdings 3" charset="2"/>
              <a:buChar char=""/>
            </a:pPr>
            <a:r>
              <a:rPr lang="en-US" dirty="0" smtClean="0">
                <a:solidFill>
                  <a:srgbClr val="404040"/>
                </a:solidFill>
                <a:latin typeface="Trebuchet MS"/>
              </a:rPr>
              <a:t>EXISTING SYSTEM</a:t>
            </a:r>
            <a:endParaRPr dirty="0"/>
          </a:p>
          <a:p>
            <a:pPr>
              <a:lnSpc>
                <a:spcPct val="100000"/>
              </a:lnSpc>
              <a:buSzPct val="80000"/>
              <a:buFont typeface="Wingdings 3" charset="2"/>
              <a:buChar char=""/>
            </a:pPr>
            <a:r>
              <a:rPr lang="en-US" dirty="0" smtClean="0">
                <a:solidFill>
                  <a:srgbClr val="404040"/>
                </a:solidFill>
                <a:latin typeface="Trebuchet MS"/>
              </a:rPr>
              <a:t>PROPOSED SYSTEM</a:t>
            </a:r>
            <a:endParaRPr lang="en-US" dirty="0"/>
          </a:p>
          <a:p>
            <a:pPr>
              <a:lnSpc>
                <a:spcPct val="100000"/>
              </a:lnSpc>
              <a:buSzPct val="80000"/>
              <a:buFont typeface="Wingdings 3" charset="2"/>
              <a:buChar char=""/>
            </a:pPr>
            <a:r>
              <a:rPr lang="en-US" dirty="0" smtClean="0">
                <a:solidFill>
                  <a:srgbClr val="404040"/>
                </a:solidFill>
                <a:latin typeface="Trebuchet MS"/>
              </a:rPr>
              <a:t>NODEMCU</a:t>
            </a:r>
            <a:endParaRPr lang="en-US" dirty="0"/>
          </a:p>
          <a:p>
            <a:pPr>
              <a:buSzPct val="80000"/>
              <a:buFont typeface="Wingdings 3" charset="2"/>
              <a:buChar char=""/>
            </a:pPr>
            <a:r>
              <a:rPr lang="en-US" dirty="0" smtClean="0">
                <a:solidFill>
                  <a:srgbClr val="404040"/>
                </a:solidFill>
                <a:latin typeface="Trebuchet MS"/>
              </a:rPr>
              <a:t>DATASHEET-NODEMCU</a:t>
            </a:r>
          </a:p>
          <a:p>
            <a:pPr>
              <a:buSzPct val="80000"/>
              <a:buFont typeface="Wingdings 3" charset="2"/>
              <a:buChar char=""/>
            </a:pPr>
            <a:r>
              <a:rPr lang="en-US" dirty="0" smtClean="0">
                <a:solidFill>
                  <a:srgbClr val="404040"/>
                </a:solidFill>
                <a:latin typeface="Trebuchet MS"/>
              </a:rPr>
              <a:t>NODEMCU-POWER MANAGEMENT</a:t>
            </a:r>
          </a:p>
          <a:p>
            <a:pPr>
              <a:buSzPct val="80000"/>
              <a:buFont typeface="Wingdings 3" charset="2"/>
              <a:buChar char=""/>
            </a:pPr>
            <a:r>
              <a:rPr lang="en-US" dirty="0" smtClean="0">
                <a:solidFill>
                  <a:srgbClr val="404040"/>
                </a:solidFill>
                <a:latin typeface="Trebuchet MS"/>
              </a:rPr>
              <a:t>000WEBHOST</a:t>
            </a:r>
            <a:endParaRPr dirty="0"/>
          </a:p>
          <a:p>
            <a:pPr>
              <a:buSzPct val="80000"/>
              <a:buFont typeface="Wingdings 3" charset="2"/>
              <a:buChar char=""/>
            </a:pPr>
            <a:r>
              <a:rPr lang="en-US" dirty="0">
                <a:solidFill>
                  <a:srgbClr val="404040"/>
                </a:solidFill>
                <a:latin typeface="Trebuchet MS"/>
              </a:rPr>
              <a:t>SCHEMATIC </a:t>
            </a:r>
            <a:r>
              <a:rPr lang="en-US" dirty="0" smtClean="0">
                <a:solidFill>
                  <a:srgbClr val="404040"/>
                </a:solidFill>
                <a:latin typeface="Trebuchet MS"/>
              </a:rPr>
              <a:t>DIAGRAM</a:t>
            </a:r>
          </a:p>
          <a:p>
            <a:pPr>
              <a:buSzPct val="80000"/>
              <a:buFont typeface="Wingdings 3" charset="2"/>
              <a:buChar char=""/>
            </a:pPr>
            <a:r>
              <a:rPr lang="en-US" dirty="0" smtClean="0">
                <a:solidFill>
                  <a:srgbClr val="404040"/>
                </a:solidFill>
                <a:latin typeface="Trebuchet MS"/>
              </a:rPr>
              <a:t>BREADBOARD DESIGN</a:t>
            </a:r>
          </a:p>
          <a:p>
            <a:pPr>
              <a:buSzPct val="80000"/>
              <a:buFont typeface="Wingdings 3" charset="2"/>
              <a:buChar char=""/>
            </a:pPr>
            <a:r>
              <a:rPr lang="en-US" dirty="0">
                <a:solidFill>
                  <a:srgbClr val="404040"/>
                </a:solidFill>
                <a:latin typeface="Trebuchet MS"/>
              </a:rPr>
              <a:t>PCB </a:t>
            </a:r>
            <a:r>
              <a:rPr lang="en-US" dirty="0" smtClean="0">
                <a:solidFill>
                  <a:srgbClr val="404040"/>
                </a:solidFill>
                <a:latin typeface="Trebuchet MS"/>
              </a:rPr>
              <a:t>REFERENCE</a:t>
            </a:r>
          </a:p>
          <a:p>
            <a:pPr>
              <a:buSzPct val="80000"/>
              <a:buFont typeface="Wingdings 3" charset="2"/>
              <a:buChar char=""/>
            </a:pPr>
            <a:r>
              <a:rPr lang="en-US" dirty="0" smtClean="0">
                <a:solidFill>
                  <a:srgbClr val="404040"/>
                </a:solidFill>
                <a:latin typeface="Trebuchet MS"/>
              </a:rPr>
              <a:t>TOOLS</a:t>
            </a:r>
            <a:endParaRPr lang="en-US" dirty="0">
              <a:latin typeface="Trebuchet MS" panose="020B0603020202020204" pitchFamily="34" charset="0"/>
            </a:endParaRPr>
          </a:p>
          <a:p>
            <a:pPr>
              <a:lnSpc>
                <a:spcPct val="100000"/>
              </a:lnSpc>
              <a:buSzPct val="80000"/>
              <a:buFont typeface="Wingdings 3" charset="2"/>
              <a:buChar char=""/>
            </a:pPr>
            <a:r>
              <a:rPr lang="en-US" dirty="0" smtClean="0">
                <a:solidFill>
                  <a:srgbClr val="404040"/>
                </a:solidFill>
                <a:latin typeface="Trebuchet MS"/>
              </a:rPr>
              <a:t>CONCLUSION</a:t>
            </a:r>
          </a:p>
          <a:p>
            <a:pPr>
              <a:lnSpc>
                <a:spcPct val="100000"/>
              </a:lnSpc>
              <a:buSzPct val="80000"/>
              <a:buFont typeface="Wingdings 3" charset="2"/>
              <a:buChar char=""/>
            </a:pPr>
            <a:r>
              <a:rPr lang="en-US" dirty="0" smtClean="0">
                <a:solidFill>
                  <a:srgbClr val="404040"/>
                </a:solidFill>
                <a:latin typeface="Trebuchet MS"/>
              </a:rPr>
              <a:t>REFERENCE</a:t>
            </a:r>
            <a:endParaRPr lang="en-US" dirty="0"/>
          </a:p>
          <a:p>
            <a:pPr>
              <a:lnSpc>
                <a:spcPct val="100000"/>
              </a:lnSpc>
              <a:buSzPct val="80000"/>
              <a:buFont typeface="Wingdings 3" charset="2"/>
              <a:buChar char=""/>
            </a:pPr>
            <a:r>
              <a:rPr lang="en-US" dirty="0" smtClean="0">
                <a:solidFill>
                  <a:srgbClr val="404040"/>
                </a:solidFill>
                <a:latin typeface="Trebuchet MS"/>
              </a:rPr>
              <a:t>SCHEDULED COURSE PLAN</a:t>
            </a:r>
          </a:p>
          <a:p>
            <a:pPr>
              <a:lnSpc>
                <a:spcPct val="100000"/>
              </a:lnSpc>
              <a:buSzPct val="80000"/>
              <a:buFont typeface="Wingdings 3" charset="2"/>
              <a:buChar char=""/>
            </a:pPr>
            <a:r>
              <a:rPr lang="en-US" dirty="0" smtClean="0">
                <a:solidFill>
                  <a:srgbClr val="404040"/>
                </a:solidFill>
                <a:latin typeface="Trebuchet MS"/>
              </a:rPr>
              <a:t>NANO-TECHNOLOGY</a:t>
            </a:r>
            <a:endParaRPr lang="en-US" dirty="0"/>
          </a:p>
          <a:p>
            <a:pPr>
              <a:lnSpc>
                <a:spcPct val="100000"/>
              </a:lnSpc>
            </a:pP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5" name="Title 1048634"/>
          <p:cNvSpPr>
            <a:spLocks noGrp="1"/>
          </p:cNvSpPr>
          <p:nvPr>
            <p:ph type="title"/>
          </p:nvPr>
        </p:nvSpPr>
        <p:spPr/>
        <p:txBody>
          <a:bodyPr/>
          <a:lstStyle/>
          <a:p>
            <a:r>
              <a:rPr lang="en-US" sz="4000" dirty="0">
                <a:latin typeface="Times New Roman" panose="02020603050405020304" pitchFamily="18" charset="0"/>
                <a:cs typeface="Times New Roman" panose="02020603050405020304" pitchFamily="18" charset="0"/>
              </a:rPr>
              <a:t>CONCLUSION</a:t>
            </a:r>
          </a:p>
        </p:txBody>
      </p:sp>
      <p:sp>
        <p:nvSpPr>
          <p:cNvPr id="1048636" name="Content Placeholder 1048635"/>
          <p:cNvSpPr>
            <a:spLocks noGrp="1"/>
          </p:cNvSpPr>
          <p:nvPr>
            <p:ph idx="1"/>
          </p:nvPr>
        </p:nvSpPr>
        <p:spPr/>
        <p:txBody>
          <a:bodyPr>
            <a:normAutofit fontScale="96875"/>
          </a:bodyPr>
          <a:lstStyle/>
          <a:p>
            <a:r>
              <a:rPr lang="en-US" sz="2900" dirty="0">
                <a:latin typeface="Times New Roman" panose="02020603050405020304" pitchFamily="18" charset="0"/>
                <a:cs typeface="Times New Roman" panose="02020603050405020304" pitchFamily="18" charset="0"/>
              </a:rPr>
              <a:t>In order to monitor the quality of air we have so far improvised the previous system in various aspects and proved it theoretically</a:t>
            </a:r>
            <a:r>
              <a:rPr lang="en-US" sz="2900" dirty="0" smtClean="0">
                <a:latin typeface="Times New Roman" panose="02020603050405020304" pitchFamily="18" charset="0"/>
                <a:cs typeface="Times New Roman" panose="02020603050405020304" pitchFamily="18" charset="0"/>
              </a:rPr>
              <a:t>.</a:t>
            </a:r>
          </a:p>
          <a:p>
            <a:endParaRPr lang="en-US" sz="2900" dirty="0">
              <a:latin typeface="Times New Roman" panose="02020603050405020304" pitchFamily="18" charset="0"/>
              <a:cs typeface="Times New Roman" panose="02020603050405020304" pitchFamily="18" charset="0"/>
            </a:endParaRPr>
          </a:p>
          <a:p>
            <a:r>
              <a:rPr lang="en-US" sz="2900" dirty="0">
                <a:latin typeface="Times New Roman" panose="02020603050405020304" pitchFamily="18" charset="0"/>
                <a:cs typeface="Times New Roman" panose="02020603050405020304" pitchFamily="18" charset="0"/>
              </a:rPr>
              <a:t>We had made a </a:t>
            </a:r>
            <a:r>
              <a:rPr lang="en-US" sz="2900" b="1" dirty="0">
                <a:latin typeface="Times New Roman" panose="02020603050405020304" pitchFamily="18" charset="0"/>
                <a:cs typeface="Times New Roman" panose="02020603050405020304" pitchFamily="18" charset="0"/>
              </a:rPr>
              <a:t>BREADBOARD</a:t>
            </a:r>
            <a:r>
              <a:rPr lang="en-US" sz="2900" dirty="0">
                <a:latin typeface="Times New Roman" panose="02020603050405020304" pitchFamily="18" charset="0"/>
                <a:cs typeface="Times New Roman" panose="02020603050405020304" pitchFamily="18" charset="0"/>
              </a:rPr>
              <a:t> </a:t>
            </a:r>
            <a:r>
              <a:rPr lang="en-US" sz="2900" b="1" dirty="0">
                <a:latin typeface="Times New Roman" panose="02020603050405020304" pitchFamily="18" charset="0"/>
                <a:cs typeface="Times New Roman" panose="02020603050405020304" pitchFamily="18" charset="0"/>
              </a:rPr>
              <a:t>DESIGN</a:t>
            </a:r>
            <a:r>
              <a:rPr lang="en-US" sz="2900" dirty="0">
                <a:latin typeface="Times New Roman" panose="02020603050405020304" pitchFamily="18" charset="0"/>
                <a:cs typeface="Times New Roman" panose="02020603050405020304" pitchFamily="18" charset="0"/>
              </a:rPr>
              <a:t> and </a:t>
            </a:r>
            <a:r>
              <a:rPr lang="en-US" sz="2900" b="1" dirty="0">
                <a:latin typeface="Times New Roman" panose="02020603050405020304" pitchFamily="18" charset="0"/>
                <a:cs typeface="Times New Roman" panose="02020603050405020304" pitchFamily="18" charset="0"/>
              </a:rPr>
              <a:t>PCB</a:t>
            </a:r>
            <a:r>
              <a:rPr lang="en-US" sz="2900" dirty="0">
                <a:latin typeface="Times New Roman" panose="02020603050405020304" pitchFamily="18" charset="0"/>
                <a:cs typeface="Times New Roman" panose="02020603050405020304" pitchFamily="18" charset="0"/>
              </a:rPr>
              <a:t> </a:t>
            </a:r>
            <a:r>
              <a:rPr lang="en-US" sz="2900" b="1" dirty="0">
                <a:latin typeface="Times New Roman" panose="02020603050405020304" pitchFamily="18" charset="0"/>
                <a:cs typeface="Times New Roman" panose="02020603050405020304" pitchFamily="18" charset="0"/>
              </a:rPr>
              <a:t>REFERENCE</a:t>
            </a:r>
            <a:r>
              <a:rPr lang="en-US" sz="2900" dirty="0">
                <a:latin typeface="Times New Roman" panose="02020603050405020304" pitchFamily="18" charset="0"/>
                <a:cs typeface="Times New Roman" panose="02020603050405020304" pitchFamily="18" charset="0"/>
              </a:rPr>
              <a:t> </a:t>
            </a:r>
            <a:r>
              <a:rPr lang="en-US" sz="2900" b="1" dirty="0">
                <a:latin typeface="Times New Roman" panose="02020603050405020304" pitchFamily="18" charset="0"/>
                <a:cs typeface="Times New Roman" panose="02020603050405020304" pitchFamily="18" charset="0"/>
              </a:rPr>
              <a:t>DESIGN</a:t>
            </a:r>
            <a:r>
              <a:rPr lang="en-US" sz="2900" dirty="0">
                <a:latin typeface="Times New Roman" panose="02020603050405020304" pitchFamily="18" charset="0"/>
                <a:cs typeface="Times New Roman" panose="02020603050405020304" pitchFamily="18" charset="0"/>
              </a:rPr>
              <a:t> for a single node configuration as it  would be helpful for us in our further proceedings in our </a:t>
            </a:r>
            <a:r>
              <a:rPr lang="en-US" sz="2900" dirty="0" smtClean="0">
                <a:latin typeface="Times New Roman" panose="02020603050405020304" pitchFamily="18" charset="0"/>
                <a:cs typeface="Times New Roman" panose="02020603050405020304" pitchFamily="18" charset="0"/>
              </a:rPr>
              <a:t>project.</a:t>
            </a:r>
          </a:p>
          <a:p>
            <a:pPr marL="0" indent="0">
              <a:buNone/>
            </a:pPr>
            <a:endParaRPr lang="en-US" dirty="0"/>
          </a:p>
          <a:p>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latin typeface="Times New Roman" panose="02020603050405020304" pitchFamily="18" charset="0"/>
                <a:cs typeface="Times New Roman" panose="02020603050405020304" pitchFamily="18" charset="0"/>
              </a:rPr>
              <a:t>REFERENCE</a:t>
            </a:r>
            <a:endParaRPr lang="en-US"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70000" lnSpcReduction="20000"/>
          </a:bodyPr>
          <a:lstStyle/>
          <a:p>
            <a:r>
              <a:rPr lang="en-US" dirty="0">
                <a:latin typeface="Times New Roman" panose="02020603050405020304" pitchFamily="18" charset="0"/>
                <a:cs typeface="Times New Roman" panose="02020603050405020304" pitchFamily="18" charset="0"/>
              </a:rPr>
              <a:t>[1] I. F. </a:t>
            </a:r>
            <a:r>
              <a:rPr lang="en-US" dirty="0" err="1">
                <a:latin typeface="Times New Roman" panose="02020603050405020304" pitchFamily="18" charset="0"/>
                <a:cs typeface="Times New Roman" panose="02020603050405020304" pitchFamily="18" charset="0"/>
              </a:rPr>
              <a:t>Akyildiz</a:t>
            </a:r>
            <a:r>
              <a:rPr lang="en-US" dirty="0">
                <a:latin typeface="Times New Roman" panose="02020603050405020304" pitchFamily="18" charset="0"/>
                <a:cs typeface="Times New Roman" panose="02020603050405020304" pitchFamily="18" charset="0"/>
              </a:rPr>
              <a:t>, W. Su, Y. </a:t>
            </a:r>
            <a:r>
              <a:rPr lang="en-US" dirty="0" err="1">
                <a:latin typeface="Times New Roman" panose="02020603050405020304" pitchFamily="18" charset="0"/>
                <a:cs typeface="Times New Roman" panose="02020603050405020304" pitchFamily="18" charset="0"/>
              </a:rPr>
              <a:t>Sankarasubramaniam</a:t>
            </a:r>
            <a:r>
              <a:rPr lang="en-US" dirty="0">
                <a:latin typeface="Times New Roman" panose="02020603050405020304" pitchFamily="18" charset="0"/>
                <a:cs typeface="Times New Roman" panose="02020603050405020304" pitchFamily="18" charset="0"/>
              </a:rPr>
              <a:t>, and E. </a:t>
            </a:r>
            <a:r>
              <a:rPr lang="en-US" dirty="0" err="1">
                <a:latin typeface="Times New Roman" panose="02020603050405020304" pitchFamily="18" charset="0"/>
                <a:cs typeface="Times New Roman" panose="02020603050405020304" pitchFamily="18" charset="0"/>
              </a:rPr>
              <a:t>Cayirci</a:t>
            </a:r>
            <a:r>
              <a:rPr lang="en-US" dirty="0">
                <a:latin typeface="Times New Roman" panose="02020603050405020304" pitchFamily="18" charset="0"/>
                <a:cs typeface="Times New Roman" panose="02020603050405020304" pitchFamily="18" charset="0"/>
              </a:rPr>
              <a:t>, “A survey on sensor networks,” IEEE Communications Magazine, vol. 40, no. 8, pp. 102–114, </a:t>
            </a:r>
            <a:r>
              <a:rPr lang="en-US" dirty="0" smtClean="0">
                <a:latin typeface="Times New Roman" panose="02020603050405020304" pitchFamily="18" charset="0"/>
                <a:cs typeface="Times New Roman" panose="02020603050405020304" pitchFamily="18" charset="0"/>
              </a:rPr>
              <a:t>2018.</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[2] M. D. de </a:t>
            </a:r>
            <a:r>
              <a:rPr lang="en-US" dirty="0" err="1">
                <a:latin typeface="Times New Roman" panose="02020603050405020304" pitchFamily="18" charset="0"/>
                <a:cs typeface="Times New Roman" panose="02020603050405020304" pitchFamily="18" charset="0"/>
              </a:rPr>
              <a:t>Amorim</a:t>
            </a:r>
            <a:r>
              <a:rPr lang="en-US" dirty="0">
                <a:latin typeface="Times New Roman" panose="02020603050405020304" pitchFamily="18" charset="0"/>
                <a:cs typeface="Times New Roman" panose="02020603050405020304" pitchFamily="18" charset="0"/>
              </a:rPr>
              <a:t>, M. L. </a:t>
            </a:r>
            <a:r>
              <a:rPr lang="en-US" dirty="0" err="1">
                <a:latin typeface="Times New Roman" panose="02020603050405020304" pitchFamily="18" charset="0"/>
                <a:cs typeface="Times New Roman" panose="02020603050405020304" pitchFamily="18" charset="0"/>
              </a:rPr>
              <a:t>Sichitiu</a:t>
            </a:r>
            <a:r>
              <a:rPr lang="en-US" dirty="0">
                <a:latin typeface="Times New Roman" panose="02020603050405020304" pitchFamily="18" charset="0"/>
                <a:cs typeface="Times New Roman" panose="02020603050405020304" pitchFamily="18" charset="0"/>
              </a:rPr>
              <a:t>, F. </a:t>
            </a:r>
            <a:r>
              <a:rPr lang="en-US" dirty="0" err="1">
                <a:latin typeface="Times New Roman" panose="02020603050405020304" pitchFamily="18" charset="0"/>
                <a:cs typeface="Times New Roman" panose="02020603050405020304" pitchFamily="18" charset="0"/>
              </a:rPr>
              <a:t>Benbadis</a:t>
            </a:r>
            <a:r>
              <a:rPr lang="en-US" dirty="0">
                <a:latin typeface="Times New Roman" panose="02020603050405020304" pitchFamily="18" charset="0"/>
                <a:cs typeface="Times New Roman" panose="02020603050405020304" pitchFamily="18" charset="0"/>
              </a:rPr>
              <a:t>, Y. </a:t>
            </a:r>
            <a:r>
              <a:rPr lang="en-US" dirty="0" err="1">
                <a:latin typeface="Times New Roman" panose="02020603050405020304" pitchFamily="18" charset="0"/>
                <a:cs typeface="Times New Roman" panose="02020603050405020304" pitchFamily="18" charset="0"/>
              </a:rPr>
              <a:t>Viniotis</a:t>
            </a:r>
            <a:r>
              <a:rPr lang="en-US" dirty="0">
                <a:latin typeface="Times New Roman" panose="02020603050405020304" pitchFamily="18" charset="0"/>
                <a:cs typeface="Times New Roman" panose="02020603050405020304" pitchFamily="18" charset="0"/>
              </a:rPr>
              <a:t>, and S. </a:t>
            </a:r>
            <a:r>
              <a:rPr lang="en-US" dirty="0" err="1">
                <a:latin typeface="Times New Roman" panose="02020603050405020304" pitchFamily="18" charset="0"/>
                <a:cs typeface="Times New Roman" panose="02020603050405020304" pitchFamily="18" charset="0"/>
              </a:rPr>
              <a:t>Fdida</a:t>
            </a:r>
            <a:r>
              <a:rPr lang="en-US" dirty="0">
                <a:latin typeface="Times New Roman" panose="02020603050405020304" pitchFamily="18" charset="0"/>
                <a:cs typeface="Times New Roman" panose="02020603050405020304" pitchFamily="18" charset="0"/>
              </a:rPr>
              <a:t>, “Dissecting the routing architecture of </a:t>
            </a:r>
            <a:r>
              <a:rPr lang="en-US" dirty="0" err="1">
                <a:latin typeface="Times New Roman" panose="02020603050405020304" pitchFamily="18" charset="0"/>
                <a:cs typeface="Times New Roman" panose="02020603050405020304" pitchFamily="18" charset="0"/>
              </a:rPr>
              <a:t>selforganizing</a:t>
            </a:r>
            <a:r>
              <a:rPr lang="en-US" dirty="0">
                <a:latin typeface="Times New Roman" panose="02020603050405020304" pitchFamily="18" charset="0"/>
                <a:cs typeface="Times New Roman" panose="02020603050405020304" pitchFamily="18" charset="0"/>
              </a:rPr>
              <a:t> networks,” IEEE Wireless Communications, vol. 13, no. 6, pp. 98–104, </a:t>
            </a:r>
            <a:r>
              <a:rPr lang="en-US" dirty="0" smtClean="0">
                <a:latin typeface="Times New Roman" panose="02020603050405020304" pitchFamily="18" charset="0"/>
                <a:cs typeface="Times New Roman" panose="02020603050405020304" pitchFamily="18" charset="0"/>
              </a:rPr>
              <a:t>2017. </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[3] M. D. de </a:t>
            </a:r>
            <a:r>
              <a:rPr lang="en-US" dirty="0" err="1">
                <a:latin typeface="Times New Roman" panose="02020603050405020304" pitchFamily="18" charset="0"/>
                <a:cs typeface="Times New Roman" panose="02020603050405020304" pitchFamily="18" charset="0"/>
              </a:rPr>
              <a:t>Amorim</a:t>
            </a:r>
            <a:r>
              <a:rPr lang="en-US" dirty="0">
                <a:latin typeface="Times New Roman" panose="02020603050405020304" pitchFamily="18" charset="0"/>
                <a:cs typeface="Times New Roman" panose="02020603050405020304" pitchFamily="18" charset="0"/>
              </a:rPr>
              <a:t>, F. </a:t>
            </a:r>
            <a:r>
              <a:rPr lang="en-US" dirty="0" err="1">
                <a:latin typeface="Times New Roman" panose="02020603050405020304" pitchFamily="18" charset="0"/>
                <a:cs typeface="Times New Roman" panose="02020603050405020304" pitchFamily="18" charset="0"/>
              </a:rPr>
              <a:t>Benbadis</a:t>
            </a:r>
            <a:r>
              <a:rPr lang="en-US" dirty="0">
                <a:latin typeface="Times New Roman" panose="02020603050405020304" pitchFamily="18" charset="0"/>
                <a:cs typeface="Times New Roman" panose="02020603050405020304" pitchFamily="18" charset="0"/>
              </a:rPr>
              <a:t>, M. L. </a:t>
            </a:r>
            <a:r>
              <a:rPr lang="en-US" dirty="0" err="1">
                <a:latin typeface="Times New Roman" panose="02020603050405020304" pitchFamily="18" charset="0"/>
                <a:cs typeface="Times New Roman" panose="02020603050405020304" pitchFamily="18" charset="0"/>
              </a:rPr>
              <a:t>Sichitiu</a:t>
            </a:r>
            <a:r>
              <a:rPr lang="en-US" dirty="0">
                <a:latin typeface="Times New Roman" panose="02020603050405020304" pitchFamily="18" charset="0"/>
                <a:cs typeface="Times New Roman" panose="02020603050405020304" pitchFamily="18" charset="0"/>
              </a:rPr>
              <a:t>, A. C. </a:t>
            </a:r>
            <a:r>
              <a:rPr lang="en-US" dirty="0" err="1">
                <a:latin typeface="Times New Roman" panose="02020603050405020304" pitchFamily="18" charset="0"/>
                <a:cs typeface="Times New Roman" panose="02020603050405020304" pitchFamily="18" charset="0"/>
              </a:rPr>
              <a:t>Viana</a:t>
            </a:r>
            <a:r>
              <a:rPr lang="en-US" dirty="0">
                <a:latin typeface="Times New Roman" panose="02020603050405020304" pitchFamily="18" charset="0"/>
                <a:cs typeface="Times New Roman" panose="02020603050405020304" pitchFamily="18" charset="0"/>
              </a:rPr>
              <a:t>, and Y. </a:t>
            </a:r>
            <a:r>
              <a:rPr lang="en-US" dirty="0" err="1">
                <a:latin typeface="Times New Roman" panose="02020603050405020304" pitchFamily="18" charset="0"/>
                <a:cs typeface="Times New Roman" panose="02020603050405020304" pitchFamily="18" charset="0"/>
              </a:rPr>
              <a:t>Viniotis</a:t>
            </a:r>
            <a:r>
              <a:rPr lang="en-US" dirty="0">
                <a:latin typeface="Times New Roman" panose="02020603050405020304" pitchFamily="18" charset="0"/>
                <a:cs typeface="Times New Roman" panose="02020603050405020304" pitchFamily="18" charset="0"/>
              </a:rPr>
              <a:t>, “Routing in Wireless Self-Organizing Networks,” Taylor and Francis Group, LLC, to appear, vol. </a:t>
            </a:r>
            <a:r>
              <a:rPr lang="en-US" dirty="0" smtClean="0">
                <a:latin typeface="Times New Roman" panose="02020603050405020304" pitchFamily="18" charset="0"/>
                <a:cs typeface="Times New Roman" panose="02020603050405020304" pitchFamily="18" charset="0"/>
              </a:rPr>
              <a:t>16, </a:t>
            </a:r>
            <a:r>
              <a:rPr lang="en-US" dirty="0">
                <a:latin typeface="Times New Roman" panose="02020603050405020304" pitchFamily="18" charset="0"/>
                <a:cs typeface="Times New Roman" panose="02020603050405020304" pitchFamily="18" charset="0"/>
              </a:rPr>
              <a:t>no. </a:t>
            </a:r>
            <a:r>
              <a:rPr lang="en-US" dirty="0" smtClean="0">
                <a:latin typeface="Times New Roman" panose="02020603050405020304" pitchFamily="18" charset="0"/>
                <a:cs typeface="Times New Roman" panose="02020603050405020304" pitchFamily="18" charset="0"/>
              </a:rPr>
              <a:t>7, </a:t>
            </a:r>
            <a:r>
              <a:rPr lang="en-US" dirty="0">
                <a:latin typeface="Times New Roman" panose="02020603050405020304" pitchFamily="18" charset="0"/>
                <a:cs typeface="Times New Roman" panose="02020603050405020304" pitchFamily="18" charset="0"/>
              </a:rPr>
              <a:t>pp. </a:t>
            </a:r>
            <a:r>
              <a:rPr lang="en-US" dirty="0" smtClean="0">
                <a:latin typeface="Times New Roman" panose="02020603050405020304" pitchFamily="18" charset="0"/>
                <a:cs typeface="Times New Roman" panose="02020603050405020304" pitchFamily="18" charset="0"/>
              </a:rPr>
              <a:t>56–74</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2017.</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[4] M. Mauve, J. </a:t>
            </a:r>
            <a:r>
              <a:rPr lang="en-US" dirty="0" err="1">
                <a:latin typeface="Times New Roman" panose="02020603050405020304" pitchFamily="18" charset="0"/>
                <a:cs typeface="Times New Roman" panose="02020603050405020304" pitchFamily="18" charset="0"/>
              </a:rPr>
              <a:t>Widmer</a:t>
            </a:r>
            <a:r>
              <a:rPr lang="en-US" dirty="0">
                <a:latin typeface="Times New Roman" panose="02020603050405020304" pitchFamily="18" charset="0"/>
                <a:cs typeface="Times New Roman" panose="02020603050405020304" pitchFamily="18" charset="0"/>
              </a:rPr>
              <a:t>, and H. Hartenstein, “A survey on position-based routing in mobile ad hoc networks,” IEEE Network, vol. 15, no. 6, pp. 30–39, </a:t>
            </a:r>
            <a:r>
              <a:rPr lang="en-US" dirty="0" smtClean="0">
                <a:latin typeface="Times New Roman" panose="02020603050405020304" pitchFamily="18" charset="0"/>
                <a:cs typeface="Times New Roman" panose="02020603050405020304" pitchFamily="18" charset="0"/>
              </a:rPr>
              <a:t>2016.</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40655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0" name="Title 1"/>
          <p:cNvSpPr>
            <a:spLocks noGrp="1"/>
          </p:cNvSpPr>
          <p:nvPr>
            <p:ph type="title"/>
          </p:nvPr>
        </p:nvSpPr>
        <p:spPr/>
        <p:txBody>
          <a:bodyPr>
            <a:normAutofit fontScale="90000"/>
          </a:bodyPr>
          <a:lstStyle/>
          <a:p>
            <a:r>
              <a:rPr lang="en-US" dirty="0" smtClean="0">
                <a:latin typeface="Times New Roman" panose="02020603050405020304" pitchFamily="18" charset="0"/>
                <a:cs typeface="Times New Roman" panose="02020603050405020304" pitchFamily="18" charset="0"/>
              </a:rPr>
              <a:t>SCHEDULED COURSE PLAN </a:t>
            </a:r>
            <a:r>
              <a:rPr lang="en-US" dirty="0"/>
              <a:t/>
            </a:r>
            <a:br>
              <a:rPr lang="en-US" dirty="0"/>
            </a:br>
            <a:endParaRPr lang="en-US" dirty="0"/>
          </a:p>
        </p:txBody>
      </p:sp>
      <p:sp>
        <p:nvSpPr>
          <p:cNvPr id="1048601" name="Content Placeholder 2"/>
          <p:cNvSpPr>
            <a:spLocks noGrp="1"/>
          </p:cNvSpPr>
          <p:nvPr>
            <p:ph idx="1"/>
          </p:nvPr>
        </p:nvSpPr>
        <p:spPr/>
        <p:txBody>
          <a:bodyPr/>
          <a:lstStyle/>
          <a:p>
            <a:pPr>
              <a:buSzPct val="45000"/>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The activities which has to be done in forthcoming weeks are as follows:</a:t>
            </a:r>
          </a:p>
          <a:p>
            <a:pPr marL="514350" indent="-514350">
              <a:buAutoNum type="arabicPeriod"/>
            </a:pPr>
            <a:r>
              <a:rPr lang="en-US" sz="2800" dirty="0" smtClean="0">
                <a:latin typeface="Times New Roman" panose="02020603050405020304" pitchFamily="18" charset="0"/>
                <a:cs typeface="Times New Roman" panose="02020603050405020304" pitchFamily="18" charset="0"/>
              </a:rPr>
              <a:t>To </a:t>
            </a:r>
            <a:r>
              <a:rPr lang="en-US" sz="2800" dirty="0">
                <a:latin typeface="Times New Roman" panose="02020603050405020304" pitchFamily="18" charset="0"/>
                <a:cs typeface="Times New Roman" panose="02020603050405020304" pitchFamily="18" charset="0"/>
              </a:rPr>
              <a:t>learn languages like </a:t>
            </a:r>
            <a:r>
              <a:rPr lang="en-US" sz="2800" b="1" dirty="0">
                <a:latin typeface="Times New Roman" panose="02020603050405020304" pitchFamily="18" charset="0"/>
                <a:cs typeface="Times New Roman" panose="02020603050405020304" pitchFamily="18" charset="0"/>
              </a:rPr>
              <a:t>NODE.JS, </a:t>
            </a:r>
            <a:r>
              <a:rPr lang="en-US" sz="2800" b="1" dirty="0" err="1" smtClean="0">
                <a:latin typeface="Times New Roman" panose="02020603050405020304" pitchFamily="18" charset="0"/>
                <a:cs typeface="Times New Roman" panose="02020603050405020304" pitchFamily="18" charset="0"/>
              </a:rPr>
              <a:t>PHPor</a:t>
            </a:r>
            <a:r>
              <a:rPr lang="en-US" sz="2800" b="1" dirty="0" smtClean="0">
                <a:latin typeface="Times New Roman" panose="02020603050405020304" pitchFamily="18" charset="0"/>
                <a:cs typeface="Times New Roman" panose="02020603050405020304" pitchFamily="18" charset="0"/>
              </a:rPr>
              <a:t> </a:t>
            </a:r>
            <a:r>
              <a:rPr lang="en-US" sz="2800" b="1" dirty="0">
                <a:latin typeface="Times New Roman" panose="02020603050405020304" pitchFamily="18" charset="0"/>
                <a:cs typeface="Times New Roman" panose="02020603050405020304" pitchFamily="18" charset="0"/>
              </a:rPr>
              <a:t>PYTHON</a:t>
            </a:r>
            <a:r>
              <a:rPr lang="en-US" sz="2800" b="1" dirty="0" smtClean="0">
                <a:latin typeface="Times New Roman" panose="02020603050405020304" pitchFamily="18" charset="0"/>
                <a:cs typeface="Times New Roman" panose="02020603050405020304" pitchFamily="18" charset="0"/>
              </a:rPr>
              <a:t>.</a:t>
            </a:r>
            <a:r>
              <a:rPr lang="en-US" sz="2800" dirty="0" smtClean="0">
                <a:latin typeface="Times New Roman" panose="02020603050405020304" pitchFamily="18" charset="0"/>
                <a:cs typeface="Times New Roman" panose="02020603050405020304" pitchFamily="18" charset="0"/>
              </a:rPr>
              <a:t>            </a:t>
            </a:r>
          </a:p>
          <a:p>
            <a:pPr marL="514350" indent="-514350">
              <a:buAutoNum type="arabicPeriod"/>
            </a:pPr>
            <a:r>
              <a:rPr lang="en-US" sz="2800" b="1" dirty="0" smtClean="0">
                <a:latin typeface="Times New Roman" panose="02020603050405020304" pitchFamily="18" charset="0"/>
                <a:cs typeface="Times New Roman" panose="02020603050405020304" pitchFamily="18" charset="0"/>
              </a:rPr>
              <a:t>COMMUNICATION</a:t>
            </a:r>
            <a:r>
              <a:rPr lang="en-US" sz="2800" dirty="0" smtClean="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between </a:t>
            </a:r>
            <a:r>
              <a:rPr lang="en-US" sz="2800" b="1" dirty="0" smtClean="0">
                <a:latin typeface="Times New Roman" panose="02020603050405020304" pitchFamily="18" charset="0"/>
                <a:cs typeface="Times New Roman" panose="02020603050405020304" pitchFamily="18" charset="0"/>
              </a:rPr>
              <a:t>MULTI </a:t>
            </a:r>
            <a:r>
              <a:rPr lang="en-US" sz="2800" b="1" dirty="0">
                <a:latin typeface="Times New Roman" panose="02020603050405020304" pitchFamily="18" charset="0"/>
                <a:cs typeface="Times New Roman" panose="02020603050405020304" pitchFamily="18" charset="0"/>
              </a:rPr>
              <a:t>NODE</a:t>
            </a:r>
            <a:r>
              <a:rPr lang="en-US" sz="2800" dirty="0">
                <a:latin typeface="Times New Roman" panose="02020603050405020304" pitchFamily="18" charset="0"/>
                <a:cs typeface="Times New Roman" panose="02020603050405020304" pitchFamily="18" charset="0"/>
              </a:rPr>
              <a:t> and </a:t>
            </a:r>
            <a:r>
              <a:rPr lang="en-US" sz="2800" b="1" dirty="0">
                <a:latin typeface="Times New Roman" panose="02020603050405020304" pitchFamily="18" charset="0"/>
                <a:cs typeface="Times New Roman" panose="02020603050405020304" pitchFamily="18" charset="0"/>
              </a:rPr>
              <a:t>CLIENT SERVER CONFIGURATION</a:t>
            </a:r>
            <a:r>
              <a:rPr lang="en-US" sz="2800" b="1" dirty="0" smtClean="0">
                <a:latin typeface="Times New Roman" panose="02020603050405020304" pitchFamily="18" charset="0"/>
                <a:cs typeface="Times New Roman" panose="02020603050405020304" pitchFamily="18" charset="0"/>
              </a:rPr>
              <a:t>.</a:t>
            </a:r>
            <a:r>
              <a:rPr lang="en-US" sz="2800" dirty="0" smtClean="0">
                <a:latin typeface="Times New Roman" panose="02020603050405020304" pitchFamily="18" charset="0"/>
                <a:cs typeface="Times New Roman" panose="02020603050405020304" pitchFamily="18" charset="0"/>
              </a:rPr>
              <a:t>   </a:t>
            </a:r>
            <a:endParaRPr lang="en-US" sz="2800"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NANO-TECHNOLOGY</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417638"/>
            <a:ext cx="8229600" cy="4373562"/>
          </a:xfrm>
        </p:spPr>
      </p:pic>
    </p:spTree>
    <p:extLst>
      <p:ext uri="{BB962C8B-B14F-4D97-AF65-F5344CB8AC3E}">
        <p14:creationId xmlns:p14="http://schemas.microsoft.com/office/powerpoint/2010/main" val="23619098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1000" y="-228600"/>
            <a:ext cx="8229600" cy="7620000"/>
          </a:xfrm>
        </p:spPr>
      </p:pic>
    </p:spTree>
    <p:extLst>
      <p:ext uri="{BB962C8B-B14F-4D97-AF65-F5344CB8AC3E}">
        <p14:creationId xmlns:p14="http://schemas.microsoft.com/office/powerpoint/2010/main" val="6571772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7" name="Title 1"/>
          <p:cNvSpPr>
            <a:spLocks noGrp="1"/>
          </p:cNvSpPr>
          <p:nvPr>
            <p:ph type="title"/>
          </p:nvPr>
        </p:nvSpPr>
        <p:spPr/>
        <p:txBody>
          <a:bodyPr/>
          <a:lstStyle/>
          <a:p>
            <a:r>
              <a:rPr lang="en-US" sz="4000" dirty="0">
                <a:latin typeface="Times New Roman" panose="02020603050405020304" pitchFamily="18" charset="0"/>
                <a:cs typeface="Times New Roman" panose="02020603050405020304" pitchFamily="18" charset="0"/>
              </a:rPr>
              <a:t>OBJECTIVE</a:t>
            </a:r>
            <a:endParaRPr lang="en-US" dirty="0">
              <a:latin typeface="Times New Roman" pitchFamily="18" charset="0"/>
              <a:cs typeface="Times New Roman" pitchFamily="18" charset="0"/>
            </a:endParaRPr>
          </a:p>
        </p:txBody>
      </p:sp>
      <p:sp>
        <p:nvSpPr>
          <p:cNvPr id="1048598" name="Content Placeholder 2"/>
          <p:cNvSpPr>
            <a:spLocks noGrp="1"/>
          </p:cNvSpPr>
          <p:nvPr>
            <p:ph idx="1"/>
          </p:nvPr>
        </p:nvSpPr>
        <p:spPr/>
        <p:txBody>
          <a:bodyPr>
            <a:normAutofit fontScale="76250" lnSpcReduction="20000"/>
          </a:bodyPr>
          <a:lstStyle/>
          <a:p>
            <a:pPr lvl="0"/>
            <a:r>
              <a:rPr lang="en-IN" dirty="0">
                <a:latin typeface="Times New Roman" panose="02020603050405020304" pitchFamily="18" charset="0"/>
                <a:cs typeface="Times New Roman" panose="02020603050405020304" pitchFamily="18" charset="0"/>
              </a:rPr>
              <a:t>To monitor the increasing level of toxic gases in the atmosphere continuously.</a:t>
            </a:r>
            <a:endParaRPr lang="en-US" dirty="0">
              <a:latin typeface="Times New Roman" panose="02020603050405020304" pitchFamily="18" charset="0"/>
              <a:cs typeface="Times New Roman" panose="02020603050405020304" pitchFamily="18" charset="0"/>
            </a:endParaRPr>
          </a:p>
          <a:p>
            <a:pPr lvl="0"/>
            <a:r>
              <a:rPr lang="en-IN" dirty="0">
                <a:latin typeface="Times New Roman" panose="02020603050405020304" pitchFamily="18" charset="0"/>
                <a:cs typeface="Times New Roman" panose="02020603050405020304" pitchFamily="18" charset="0"/>
              </a:rPr>
              <a:t>To give an update of the quality of air in a particular region in particular interval of time and update it continuously to the end user.</a:t>
            </a:r>
            <a:endParaRPr lang="en-US" dirty="0">
              <a:latin typeface="Times New Roman" panose="02020603050405020304" pitchFamily="18" charset="0"/>
              <a:cs typeface="Times New Roman" panose="02020603050405020304" pitchFamily="18" charset="0"/>
            </a:endParaRPr>
          </a:p>
          <a:p>
            <a:pPr lvl="0"/>
            <a:r>
              <a:rPr lang="en-IN" dirty="0">
                <a:latin typeface="Times New Roman" panose="02020603050405020304" pitchFamily="18" charset="0"/>
                <a:cs typeface="Times New Roman" panose="02020603050405020304" pitchFamily="18" charset="0"/>
              </a:rPr>
              <a:t>To generate a detailed analysis of the quality of air in a particular region automatically without any need for manual intervention.</a:t>
            </a:r>
            <a:endParaRPr lang="en-US" dirty="0">
              <a:latin typeface="Times New Roman" panose="02020603050405020304" pitchFamily="18" charset="0"/>
              <a:cs typeface="Times New Roman" panose="02020603050405020304" pitchFamily="18" charset="0"/>
            </a:endParaRPr>
          </a:p>
          <a:p>
            <a:pPr lvl="0"/>
            <a:r>
              <a:rPr lang="en-IN" dirty="0">
                <a:latin typeface="Times New Roman" panose="02020603050405020304" pitchFamily="18" charset="0"/>
                <a:cs typeface="Times New Roman" panose="02020603050405020304" pitchFamily="18" charset="0"/>
              </a:rPr>
              <a:t>To identify the gas which is creating an insidious situation in the particular area through these results and eradicating or controlling its root cause.</a:t>
            </a:r>
            <a:endParaRPr lang="en-US" dirty="0">
              <a:latin typeface="Times New Roman" panose="02020603050405020304" pitchFamily="18" charset="0"/>
              <a:cs typeface="Times New Roman" panose="02020603050405020304" pitchFamily="18" charset="0"/>
            </a:endParaRPr>
          </a:p>
          <a:p>
            <a:pPr lvl="0"/>
            <a:r>
              <a:rPr lang="en-IN" dirty="0">
                <a:latin typeface="Times New Roman" panose="02020603050405020304" pitchFamily="18" charset="0"/>
                <a:cs typeface="Times New Roman" panose="02020603050405020304" pitchFamily="18" charset="0"/>
              </a:rPr>
              <a:t>To improvise the networking For Longer Area Coverage </a:t>
            </a:r>
            <a:r>
              <a:rPr lang="en-IN" dirty="0" err="1">
                <a:latin typeface="Times New Roman" panose="02020603050405020304" pitchFamily="18" charset="0"/>
                <a:cs typeface="Times New Roman" panose="02020603050405020304" pitchFamily="18" charset="0"/>
              </a:rPr>
              <a:t>i.e</a:t>
            </a:r>
            <a:r>
              <a:rPr lang="en-IN" dirty="0">
                <a:latin typeface="Times New Roman" panose="02020603050405020304" pitchFamily="18" charset="0"/>
                <a:cs typeface="Times New Roman" panose="02020603050405020304" pitchFamily="18" charset="0"/>
              </a:rPr>
              <a:t>, up to 50km for one admin</a:t>
            </a:r>
            <a:r>
              <a:rPr lang="en-IN"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9" name="Title 1"/>
          <p:cNvSpPr>
            <a:spLocks noGrp="1"/>
          </p:cNvSpPr>
          <p:nvPr>
            <p:ph type="title"/>
          </p:nvPr>
        </p:nvSpPr>
        <p:spPr/>
        <p:txBody>
          <a:bodyPr>
            <a:normAutofit fontScale="90000"/>
          </a:bodyPr>
          <a:lstStyle/>
          <a:p>
            <a:r>
              <a:rPr lang="en-US" dirty="0">
                <a:latin typeface="Trebuchet MS"/>
              </a:rPr>
              <a:t>LITERATURE SURVEY</a:t>
            </a:r>
            <a:r>
              <a:rPr lang="en-US" dirty="0"/>
              <a:t/>
            </a:r>
            <a:br>
              <a:rPr lang="en-US" dirty="0"/>
            </a:br>
            <a:endParaRPr lang="en-US" dirty="0"/>
          </a:p>
        </p:txBody>
      </p:sp>
      <p:pic>
        <p:nvPicPr>
          <p:cNvPr id="2097153" name="Content Placeholder 4"/>
          <p:cNvPicPr>
            <a:picLocks noGrp="1" noChangeAspect="1"/>
          </p:cNvPicPr>
          <p:nvPr>
            <p:ph idx="1"/>
          </p:nvPr>
        </p:nvPicPr>
        <p:blipFill>
          <a:blip r:embed="rId2"/>
          <a:stretch>
            <a:fillRect/>
          </a:stretch>
        </p:blipFill>
        <p:spPr>
          <a:xfrm>
            <a:off x="457200" y="1066800"/>
            <a:ext cx="8077200" cy="5059363"/>
          </a:xfrm>
          <a:prstGeom prst="rect">
            <a:avLst/>
          </a:prstGeom>
          <a:ln w="88900" cap="sq" cmpd="thickThin">
            <a:solidFill>
              <a:srgbClr val="000000"/>
            </a:solidFill>
            <a:prstDash val="solid"/>
            <a:miter lim="800000"/>
          </a:ln>
          <a:effectLst>
            <a:glow rad="228600">
              <a:schemeClr val="accent5">
                <a:satMod val="175000"/>
                <a:alpha val="40000"/>
              </a:schemeClr>
            </a:glow>
            <a:innerShdw blurRad="76200">
              <a:srgbClr val="000000"/>
            </a:innerShdw>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2" name="Title 1"/>
          <p:cNvSpPr>
            <a:spLocks noGrp="1"/>
          </p:cNvSpPr>
          <p:nvPr>
            <p:ph type="title"/>
          </p:nvPr>
        </p:nvSpPr>
        <p:spPr/>
        <p:txBody>
          <a:bodyPr/>
          <a:lstStyle/>
          <a:p>
            <a:r>
              <a:rPr lang="en-US" dirty="0" smtClean="0"/>
              <a:t>EXISTING SYSTEM</a:t>
            </a:r>
            <a:endParaRPr lang="en-US" dirty="0"/>
          </a:p>
        </p:txBody>
      </p:sp>
      <p:sp>
        <p:nvSpPr>
          <p:cNvPr id="1048603" name="Content Placeholder 2"/>
          <p:cNvSpPr>
            <a:spLocks noGrp="1"/>
          </p:cNvSpPr>
          <p:nvPr>
            <p:ph idx="1"/>
          </p:nvPr>
        </p:nvSpPr>
        <p:spPr>
          <a:xfrm>
            <a:off x="457200" y="1295400"/>
            <a:ext cx="8229600" cy="4525963"/>
          </a:xfrm>
        </p:spPr>
        <p:txBody>
          <a:bodyPr>
            <a:normAutofit fontScale="76250" lnSpcReduction="20000"/>
          </a:bodyPr>
          <a:lstStyle/>
          <a:p>
            <a:pPr lvl="0"/>
            <a:r>
              <a:rPr lang="en-IN" dirty="0">
                <a:latin typeface="Times New Roman" panose="02020603050405020304" pitchFamily="18" charset="0"/>
                <a:cs typeface="Times New Roman" panose="02020603050405020304" pitchFamily="18" charset="0"/>
              </a:rPr>
              <a:t>In our project, we have collected the quality of air in the rate of ppm via the gas sensor</a:t>
            </a:r>
            <a:r>
              <a:rPr lang="en-IN"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lvl="0"/>
            <a:r>
              <a:rPr lang="en-IN" dirty="0">
                <a:latin typeface="Times New Roman" panose="02020603050405020304" pitchFamily="18" charset="0"/>
                <a:cs typeface="Times New Roman" panose="02020603050405020304" pitchFamily="18" charset="0"/>
              </a:rPr>
              <a:t>The collected data is then send to a MCU (</a:t>
            </a:r>
            <a:r>
              <a:rPr lang="en-IN" dirty="0" err="1">
                <a:latin typeface="Times New Roman" panose="02020603050405020304" pitchFamily="18" charset="0"/>
                <a:cs typeface="Times New Roman" panose="02020603050405020304" pitchFamily="18" charset="0"/>
              </a:rPr>
              <a:t>Ardiuno</a:t>
            </a:r>
            <a:r>
              <a:rPr lang="en-IN" dirty="0">
                <a:latin typeface="Times New Roman" panose="02020603050405020304" pitchFamily="18" charset="0"/>
                <a:cs typeface="Times New Roman" panose="02020603050405020304" pitchFamily="18" charset="0"/>
              </a:rPr>
              <a:t>) where the </a:t>
            </a:r>
            <a:r>
              <a:rPr lang="en-IN" dirty="0" err="1">
                <a:latin typeface="Times New Roman" panose="02020603050405020304" pitchFamily="18" charset="0"/>
                <a:cs typeface="Times New Roman" panose="02020603050405020304" pitchFamily="18" charset="0"/>
              </a:rPr>
              <a:t>analog</a:t>
            </a:r>
            <a:r>
              <a:rPr lang="en-IN" dirty="0">
                <a:latin typeface="Times New Roman" panose="02020603050405020304" pitchFamily="18" charset="0"/>
                <a:cs typeface="Times New Roman" panose="02020603050405020304" pitchFamily="18" charset="0"/>
              </a:rPr>
              <a:t> data is converted into digital data.</a:t>
            </a:r>
            <a:endParaRPr lang="en-US" dirty="0">
              <a:latin typeface="Times New Roman" panose="02020603050405020304" pitchFamily="18" charset="0"/>
              <a:cs typeface="Times New Roman" panose="02020603050405020304" pitchFamily="18" charset="0"/>
            </a:endParaRPr>
          </a:p>
          <a:p>
            <a:pPr lvl="0"/>
            <a:r>
              <a:rPr lang="en-IN" dirty="0">
                <a:latin typeface="Times New Roman" panose="02020603050405020304" pitchFamily="18" charset="0"/>
                <a:cs typeface="Times New Roman" panose="02020603050405020304" pitchFamily="18" charset="0"/>
              </a:rPr>
              <a:t>The digital data obtained from the MCU is then send to ESP-01 belonging to 802.11/n/g for transmission of data to the local server.</a:t>
            </a:r>
            <a:endParaRPr lang="en-US" dirty="0">
              <a:latin typeface="Times New Roman" panose="02020603050405020304" pitchFamily="18" charset="0"/>
              <a:cs typeface="Times New Roman" panose="02020603050405020304" pitchFamily="18" charset="0"/>
            </a:endParaRPr>
          </a:p>
          <a:p>
            <a:pPr lvl="0"/>
            <a:r>
              <a:rPr lang="en-IN" dirty="0">
                <a:latin typeface="Times New Roman" panose="02020603050405020304" pitchFamily="18" charset="0"/>
                <a:cs typeface="Times New Roman" panose="02020603050405020304" pitchFamily="18" charset="0"/>
              </a:rPr>
              <a:t>The data is initially viewed in LCD connected to the MCU for checking purpose.</a:t>
            </a:r>
            <a:endParaRPr lang="en-US" dirty="0">
              <a:latin typeface="Times New Roman" panose="02020603050405020304" pitchFamily="18" charset="0"/>
              <a:cs typeface="Times New Roman" panose="02020603050405020304" pitchFamily="18" charset="0"/>
            </a:endParaRPr>
          </a:p>
          <a:p>
            <a:pPr lvl="0"/>
            <a:r>
              <a:rPr lang="en-IN" dirty="0">
                <a:latin typeface="Times New Roman" panose="02020603050405020304" pitchFamily="18" charset="0"/>
                <a:cs typeface="Times New Roman" panose="02020603050405020304" pitchFamily="18" charset="0"/>
              </a:rPr>
              <a:t>The WIFI is configured with the server and the data is transmitted via the WIFI.</a:t>
            </a:r>
            <a:endParaRPr lang="en-US"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The data is then accessed via the </a:t>
            </a:r>
            <a:r>
              <a:rPr lang="en-IN" dirty="0" err="1">
                <a:latin typeface="Times New Roman" panose="02020603050405020304" pitchFamily="18" charset="0"/>
                <a:cs typeface="Times New Roman" panose="02020603050405020304" pitchFamily="18" charset="0"/>
              </a:rPr>
              <a:t>Localhost</a:t>
            </a:r>
            <a:r>
              <a:rPr lang="en-IN" dirty="0">
                <a:latin typeface="Times New Roman" panose="02020603050405020304" pitchFamily="18" charset="0"/>
                <a:cs typeface="Times New Roman" panose="02020603050405020304" pitchFamily="18" charset="0"/>
              </a:rPr>
              <a:t> and had been viewed in the web browser. </a:t>
            </a: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4" name="Title 1"/>
          <p:cNvSpPr>
            <a:spLocks noGrp="1"/>
          </p:cNvSpPr>
          <p:nvPr>
            <p:ph type="title"/>
          </p:nvPr>
        </p:nvSpPr>
        <p:spPr/>
        <p:txBody>
          <a:bodyPr>
            <a:normAutofit/>
          </a:bodyPr>
          <a:lstStyle/>
          <a:p>
            <a:r>
              <a:rPr lang="en-US" sz="2800" dirty="0" smtClean="0"/>
              <a:t>QADSM (EXISTING CONT.,)</a:t>
            </a:r>
            <a:endParaRPr lang="en-US" sz="2800" dirty="0"/>
          </a:p>
        </p:txBody>
      </p:sp>
      <p:pic>
        <p:nvPicPr>
          <p:cNvPr id="2097154" name="Content Placeholder 3"/>
          <p:cNvPicPr>
            <a:picLocks noGrp="1"/>
          </p:cNvPicPr>
          <p:nvPr>
            <p:ph idx="1"/>
          </p:nvPr>
        </p:nvPicPr>
        <p:blipFill>
          <a:blip r:embed="rId2"/>
          <a:stretch>
            <a:fillRect/>
          </a:stretch>
        </p:blipFill>
        <p:spPr bwMode="auto">
          <a:xfrm>
            <a:off x="1554691" y="1452895"/>
            <a:ext cx="6034617" cy="4525963"/>
          </a:xfrm>
          <a:prstGeom prst="rect">
            <a:avLst/>
          </a:prstGeom>
        </p:spPr>
      </p:pic>
      <p:sp>
        <p:nvSpPr>
          <p:cNvPr id="1048605" name="Title 1"/>
          <p:cNvSpPr txBox="1"/>
          <p:nvPr/>
        </p:nvSpPr>
        <p:spPr>
          <a:xfrm>
            <a:off x="457199" y="5721824"/>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1400" dirty="0" smtClean="0"/>
              <a:t>FIG.1 EXISTING SYSTEM</a:t>
            </a:r>
            <a:endParaRPr lang="en-US" sz="1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6" name="Title 1"/>
          <p:cNvSpPr>
            <a:spLocks noGrp="1"/>
          </p:cNvSpPr>
          <p:nvPr>
            <p:ph type="title"/>
          </p:nvPr>
        </p:nvSpPr>
        <p:spPr>
          <a:xfrm>
            <a:off x="457200" y="92145"/>
            <a:ext cx="8229600" cy="1143000"/>
          </a:xfrm>
        </p:spPr>
        <p:txBody>
          <a:bodyPr>
            <a:normAutofit/>
          </a:bodyPr>
          <a:lstStyle/>
          <a:p>
            <a:r>
              <a:rPr lang="en-US" sz="2800" dirty="0" smtClean="0"/>
              <a:t>(EXISTING CONT.,)</a:t>
            </a:r>
            <a:endParaRPr lang="en-US" sz="2800" dirty="0"/>
          </a:p>
        </p:txBody>
      </p:sp>
      <p:pic>
        <p:nvPicPr>
          <p:cNvPr id="2097155" name="Picture 3" descr="C:\Users\paramaraj12\Downloads\20171210_195724_V38ldUSlxM.jpg"/>
          <p:cNvPicPr>
            <a:picLocks/>
          </p:cNvPicPr>
          <p:nvPr/>
        </p:nvPicPr>
        <p:blipFill>
          <a:blip r:embed="rId2"/>
          <a:stretch>
            <a:fillRect/>
          </a:stretch>
        </p:blipFill>
        <p:spPr bwMode="auto">
          <a:xfrm>
            <a:off x="445827" y="1211262"/>
            <a:ext cx="8229599" cy="4525963"/>
          </a:xfrm>
          <a:prstGeom prst="rect">
            <a:avLst/>
          </a:prstGeom>
        </p:spPr>
      </p:pic>
      <p:sp>
        <p:nvSpPr>
          <p:cNvPr id="1048607" name="Title 1"/>
          <p:cNvSpPr txBox="1"/>
          <p:nvPr/>
        </p:nvSpPr>
        <p:spPr>
          <a:xfrm>
            <a:off x="533400" y="5720166"/>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1400" dirty="0" smtClean="0"/>
              <a:t>FIG.2 SERIAL MONITOR</a:t>
            </a:r>
            <a:endParaRPr lang="en-US" sz="1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8" name="Title 1"/>
          <p:cNvSpPr>
            <a:spLocks noGrp="1"/>
          </p:cNvSpPr>
          <p:nvPr>
            <p:ph type="title"/>
          </p:nvPr>
        </p:nvSpPr>
        <p:spPr>
          <a:xfrm>
            <a:off x="684663" y="304800"/>
            <a:ext cx="8229600" cy="1143000"/>
          </a:xfrm>
        </p:spPr>
        <p:txBody>
          <a:bodyPr>
            <a:normAutofit/>
          </a:bodyPr>
          <a:lstStyle/>
          <a:p>
            <a:r>
              <a:rPr lang="en-US" sz="4000" dirty="0" smtClean="0">
                <a:latin typeface="Times New Roman" panose="02020603050405020304" pitchFamily="18" charset="0"/>
                <a:cs typeface="Times New Roman" panose="02020603050405020304" pitchFamily="18" charset="0"/>
              </a:rPr>
              <a:t>WEB HOSTING (EXISTING CONT.,)</a:t>
            </a:r>
            <a:endParaRPr lang="en-US" sz="4000" dirty="0">
              <a:latin typeface="Times New Roman" panose="02020603050405020304" pitchFamily="18" charset="0"/>
              <a:cs typeface="Times New Roman" panose="02020603050405020304" pitchFamily="18" charset="0"/>
            </a:endParaRPr>
          </a:p>
        </p:txBody>
      </p:sp>
      <p:pic>
        <p:nvPicPr>
          <p:cNvPr id="2097156" name="Content Placeholder 3" descr="C:\Users\paramaraj12\Downloads\images.png"/>
          <p:cNvPicPr>
            <a:picLocks noGrp="1"/>
          </p:cNvPicPr>
          <p:nvPr>
            <p:ph idx="1"/>
          </p:nvPr>
        </p:nvPicPr>
        <p:blipFill>
          <a:blip r:embed="rId2"/>
          <a:stretch>
            <a:fillRect/>
          </a:stretch>
        </p:blipFill>
        <p:spPr bwMode="auto">
          <a:xfrm>
            <a:off x="685800" y="1600200"/>
            <a:ext cx="8001000" cy="4114799"/>
          </a:xfrm>
          <a:prstGeom prst="rect">
            <a:avLst/>
          </a:prstGeom>
        </p:spPr>
      </p:pic>
      <p:sp>
        <p:nvSpPr>
          <p:cNvPr id="1048609" name="Title 1"/>
          <p:cNvSpPr txBox="1"/>
          <p:nvPr/>
        </p:nvSpPr>
        <p:spPr>
          <a:xfrm>
            <a:off x="479946" y="5295899"/>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1400" dirty="0" smtClean="0"/>
              <a:t>FIG.3 WEB HOSTING</a:t>
            </a:r>
            <a:endParaRPr lang="en-US" sz="14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0" name="Title 1"/>
          <p:cNvSpPr>
            <a:spLocks noGrp="1"/>
          </p:cNvSpPr>
          <p:nvPr>
            <p:ph type="title"/>
          </p:nvPr>
        </p:nvSpPr>
        <p:spPr/>
        <p:txBody>
          <a:bodyPr>
            <a:normAutofit/>
          </a:bodyPr>
          <a:lstStyle/>
          <a:p>
            <a:r>
              <a:rPr lang="en-US" sz="4000" dirty="0" smtClean="0"/>
              <a:t> PROPOSED SYSTEM</a:t>
            </a:r>
            <a:endParaRPr lang="en-US" sz="4000" dirty="0"/>
          </a:p>
        </p:txBody>
      </p:sp>
      <p:sp>
        <p:nvSpPr>
          <p:cNvPr id="1048611" name="Content Placeholder 2"/>
          <p:cNvSpPr>
            <a:spLocks noGrp="1"/>
          </p:cNvSpPr>
          <p:nvPr>
            <p:ph idx="1"/>
          </p:nvPr>
        </p:nvSpPr>
        <p:spPr>
          <a:xfrm>
            <a:off x="-685800" y="1600200"/>
            <a:ext cx="8229600" cy="4525963"/>
          </a:xfrm>
        </p:spPr>
        <p:txBody>
          <a:bodyPr>
            <a:normAutofit fontScale="97500"/>
          </a:bodyPr>
          <a:lstStyle/>
          <a:p>
            <a:pPr lvl="4">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In order to overcome the power consumption issue using </a:t>
            </a:r>
            <a:r>
              <a:rPr lang="en-IN" dirty="0" smtClean="0">
                <a:latin typeface="Times New Roman" panose="02020603050405020304" pitchFamily="18" charset="0"/>
                <a:cs typeface="Times New Roman" panose="02020603050405020304" pitchFamily="18" charset="0"/>
              </a:rPr>
              <a:t>Arduino </a:t>
            </a:r>
            <a:r>
              <a:rPr lang="en-IN" dirty="0">
                <a:latin typeface="Times New Roman" panose="02020603050405020304" pitchFamily="18" charset="0"/>
                <a:cs typeface="Times New Roman" panose="02020603050405020304" pitchFamily="18" charset="0"/>
              </a:rPr>
              <a:t>Microcontroller, we are using NODEMCU as a replacement, whose power consumption is only 3.4-3.6v. It doesn’t need an extra WIFI attachment to the circuit as it has WIFI embedded in it. It has on board antenna and RF </a:t>
            </a:r>
            <a:r>
              <a:rPr lang="en-IN" dirty="0" err="1">
                <a:latin typeface="Times New Roman" panose="02020603050405020304" pitchFamily="18" charset="0"/>
                <a:cs typeface="Times New Roman" panose="02020603050405020304" pitchFamily="18" charset="0"/>
              </a:rPr>
              <a:t>balun</a:t>
            </a:r>
            <a:r>
              <a:rPr lang="en-IN" dirty="0">
                <a:latin typeface="Times New Roman" panose="02020603050405020304" pitchFamily="18" charset="0"/>
                <a:cs typeface="Times New Roman" panose="02020603050405020304" pitchFamily="18" charset="0"/>
              </a:rPr>
              <a:t> which is helpful in long distance data transmission. </a:t>
            </a:r>
            <a:endParaRPr lang="en-IN" dirty="0" smtClean="0">
              <a:latin typeface="Times New Roman" panose="02020603050405020304" pitchFamily="18" charset="0"/>
              <a:cs typeface="Times New Roman" panose="02020603050405020304" pitchFamily="18" charset="0"/>
            </a:endParaRPr>
          </a:p>
          <a:p>
            <a:pPr lvl="4">
              <a:buFont typeface="Wingdings" panose="05000000000000000000" pitchFamily="2" charset="2"/>
              <a:buChar char="§"/>
            </a:pPr>
            <a:endParaRPr lang="en-US" sz="2400" dirty="0">
              <a:latin typeface="Times New Roman" panose="02020603050405020304" pitchFamily="18" charset="0"/>
              <a:cs typeface="Times New Roman" panose="02020603050405020304" pitchFamily="18" charset="0"/>
            </a:endParaRPr>
          </a:p>
          <a:p>
            <a:pPr lvl="4">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The data from each node is accessed via the gateway concept where in the sensor from a particular region are connected to a single module and with the help of that module the data from the corresponding modules could be easily accessed. </a:t>
            </a:r>
            <a:endParaRPr lang="en-IN" dirty="0" smtClean="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418</TotalTime>
  <Words>993</Words>
  <Application>Microsoft Office PowerPoint</Application>
  <PresentationFormat>On-screen Show (4:3)</PresentationFormat>
  <Paragraphs>95</Paragraphs>
  <Slides>24</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Arial</vt:lpstr>
      <vt:lpstr>Calibri</vt:lpstr>
      <vt:lpstr>Times New Roman</vt:lpstr>
      <vt:lpstr>Trebuchet MS</vt:lpstr>
      <vt:lpstr>Wingdings</vt:lpstr>
      <vt:lpstr>Wingdings 3</vt:lpstr>
      <vt:lpstr>Office Theme</vt:lpstr>
      <vt:lpstr>PowerPoint Presentation</vt:lpstr>
      <vt:lpstr>CONTENTS</vt:lpstr>
      <vt:lpstr>OBJECTIVE</vt:lpstr>
      <vt:lpstr>LITERATURE SURVEY </vt:lpstr>
      <vt:lpstr>EXISTING SYSTEM</vt:lpstr>
      <vt:lpstr>QADSM (EXISTING CONT.,)</vt:lpstr>
      <vt:lpstr>(EXISTING CONT.,)</vt:lpstr>
      <vt:lpstr>WEB HOSTING (EXISTING CONT.,)</vt:lpstr>
      <vt:lpstr> PROPOSED SYSTEM</vt:lpstr>
      <vt:lpstr>(PROPOSED CONT.,)</vt:lpstr>
      <vt:lpstr>(PROPOSED CONT.,)</vt:lpstr>
      <vt:lpstr> (PROPOSED CONT.,)</vt:lpstr>
      <vt:lpstr>FIG.4 DATASHEET-NODEMCU</vt:lpstr>
      <vt:lpstr>FIG.5 POWER MANAGEMENT</vt:lpstr>
      <vt:lpstr> ( PROPOSED CONT..,)</vt:lpstr>
      <vt:lpstr>(PROPOSED CONT..,)</vt:lpstr>
      <vt:lpstr>(PROPOSED CONT..,)</vt:lpstr>
      <vt:lpstr>(PROPOSED CONT..,)</vt:lpstr>
      <vt:lpstr> TOOLS</vt:lpstr>
      <vt:lpstr>CONCLUSION</vt:lpstr>
      <vt:lpstr>REFERENCE</vt:lpstr>
      <vt:lpstr>SCHEDULED COURSE PLAN  </vt:lpstr>
      <vt:lpstr>NANO-TECHNOLOGY</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KIT- KALAIGNAR KARUNANIDHI   INSTITUTE OF TECHNOLOGY  DEPATMENT OF COMPUTER SCIENCE AND ENGINEERING  ZEROTH REVIEW SMART MONITORING OF ELECTRICITY CONSUMPTION USING IOT</dc:title>
  <dc:creator>NAVEEN</dc:creator>
  <cp:lastModifiedBy>Murugesh V</cp:lastModifiedBy>
  <cp:revision>10</cp:revision>
  <dcterms:created xsi:type="dcterms:W3CDTF">2018-08-29T18:44:47Z</dcterms:created>
  <dcterms:modified xsi:type="dcterms:W3CDTF">2018-12-04T19:58:11Z</dcterms:modified>
</cp:coreProperties>
</file>