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BE9C-AF26-447E-9518-9C7BFFF1FA9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6A94B-CC23-4DC3-9CBF-88BF49526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Qty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56aa4ae-abd7-4ced-8e45-fe79ce8313f3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56aa4ae-abd7-4ced-8e45-fe79ce8313f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Sales_Analysis_Project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7/27/2025 6:43:55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7/27/2025 6:37:04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77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Sales_Analysis_Project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user</cp:lastModifiedBy>
  <cp:revision>4</cp:revision>
  <dcterms:created xsi:type="dcterms:W3CDTF">2016-09-04T11:54:55Z</dcterms:created>
  <dcterms:modified xsi:type="dcterms:W3CDTF">2025-07-27T06:45:25Z</dcterms:modified>
</cp:coreProperties>
</file>