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3" r:id="rId18"/>
    <p:sldId id="274" r:id="rId19"/>
    <p:sldId id="272" r:id="rId20"/>
    <p:sldId id="280" r:id="rId21"/>
    <p:sldId id="282" r:id="rId22"/>
    <p:sldId id="283" r:id="rId23"/>
    <p:sldId id="284" r:id="rId24"/>
    <p:sldId id="28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6B702-EC2A-4DD3-98CD-6E1F6767DCC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AE1BE8-D18F-440E-B69F-AC224BB26753}">
      <dgm:prSet/>
      <dgm:spPr/>
      <dgm:t>
        <a:bodyPr/>
        <a:lstStyle/>
        <a:p>
          <a:r>
            <a:rPr lang="en-US"/>
            <a:t>Data already categorized/grouped </a:t>
          </a:r>
        </a:p>
      </dgm:t>
    </dgm:pt>
    <dgm:pt modelId="{781666DD-33E7-463D-9549-D4B6AFD648E6}" type="parTrans" cxnId="{4F429FAF-9848-416C-8B0E-BF252D2072DC}">
      <dgm:prSet/>
      <dgm:spPr/>
      <dgm:t>
        <a:bodyPr/>
        <a:lstStyle/>
        <a:p>
          <a:endParaRPr lang="en-US"/>
        </a:p>
      </dgm:t>
    </dgm:pt>
    <dgm:pt modelId="{D3B22605-525D-49CB-A45C-02D54ABA7516}" type="sibTrans" cxnId="{4F429FAF-9848-416C-8B0E-BF252D2072DC}">
      <dgm:prSet/>
      <dgm:spPr/>
      <dgm:t>
        <a:bodyPr/>
        <a:lstStyle/>
        <a:p>
          <a:endParaRPr lang="en-US"/>
        </a:p>
      </dgm:t>
    </dgm:pt>
    <dgm:pt modelId="{901506CD-44C8-4AC3-9F51-ED679B144439}">
      <dgm:prSet/>
      <dgm:spPr/>
      <dgm:t>
        <a:bodyPr/>
        <a:lstStyle/>
        <a:p>
          <a:r>
            <a:rPr lang="en-US"/>
            <a:t>Need to predict the category </a:t>
          </a:r>
        </a:p>
      </dgm:t>
    </dgm:pt>
    <dgm:pt modelId="{48072E2A-8C72-4720-8654-CCC5B1A81020}" type="parTrans" cxnId="{4412D0E7-430A-4ECA-A32E-09EECC7D13B8}">
      <dgm:prSet/>
      <dgm:spPr/>
      <dgm:t>
        <a:bodyPr/>
        <a:lstStyle/>
        <a:p>
          <a:endParaRPr lang="en-US"/>
        </a:p>
      </dgm:t>
    </dgm:pt>
    <dgm:pt modelId="{5093F878-D1B3-4A6F-A26B-D394132DD96B}" type="sibTrans" cxnId="{4412D0E7-430A-4ECA-A32E-09EECC7D13B8}">
      <dgm:prSet/>
      <dgm:spPr/>
      <dgm:t>
        <a:bodyPr/>
        <a:lstStyle/>
        <a:p>
          <a:endParaRPr lang="en-US"/>
        </a:p>
      </dgm:t>
    </dgm:pt>
    <dgm:pt modelId="{0D0641D3-DEFC-425F-877F-BC656BDA484F}">
      <dgm:prSet/>
      <dgm:spPr/>
      <dgm:t>
        <a:bodyPr/>
        <a:lstStyle/>
        <a:p>
          <a:r>
            <a:rPr lang="en-US"/>
            <a:t>Types of Classification problems</a:t>
          </a:r>
        </a:p>
      </dgm:t>
    </dgm:pt>
    <dgm:pt modelId="{1E8902D8-8E70-4020-8FC8-B63B363AC3DE}" type="parTrans" cxnId="{D47253AA-BF98-41EF-B1E5-447911715803}">
      <dgm:prSet/>
      <dgm:spPr/>
      <dgm:t>
        <a:bodyPr/>
        <a:lstStyle/>
        <a:p>
          <a:endParaRPr lang="en-US"/>
        </a:p>
      </dgm:t>
    </dgm:pt>
    <dgm:pt modelId="{4006681D-B666-404E-AB40-AFB47ED45DDB}" type="sibTrans" cxnId="{D47253AA-BF98-41EF-B1E5-447911715803}">
      <dgm:prSet/>
      <dgm:spPr/>
      <dgm:t>
        <a:bodyPr/>
        <a:lstStyle/>
        <a:p>
          <a:endParaRPr lang="en-US"/>
        </a:p>
      </dgm:t>
    </dgm:pt>
    <dgm:pt modelId="{07F90C35-A24D-4BDD-8BE8-19E99CDC2FB7}">
      <dgm:prSet/>
      <dgm:spPr/>
      <dgm:t>
        <a:bodyPr/>
        <a:lstStyle/>
        <a:p>
          <a:r>
            <a:rPr lang="en-US"/>
            <a:t>Binary </a:t>
          </a:r>
        </a:p>
      </dgm:t>
    </dgm:pt>
    <dgm:pt modelId="{A94EFC8A-2727-4FA4-A6C8-5BCEFB3A607E}" type="parTrans" cxnId="{FD82856F-B8FA-4086-8E68-617D7F009F99}">
      <dgm:prSet/>
      <dgm:spPr/>
      <dgm:t>
        <a:bodyPr/>
        <a:lstStyle/>
        <a:p>
          <a:endParaRPr lang="en-US"/>
        </a:p>
      </dgm:t>
    </dgm:pt>
    <dgm:pt modelId="{A8890300-A9DF-43DB-87B0-8985B2818994}" type="sibTrans" cxnId="{FD82856F-B8FA-4086-8E68-617D7F009F99}">
      <dgm:prSet/>
      <dgm:spPr/>
      <dgm:t>
        <a:bodyPr/>
        <a:lstStyle/>
        <a:p>
          <a:endParaRPr lang="en-US"/>
        </a:p>
      </dgm:t>
    </dgm:pt>
    <dgm:pt modelId="{20D787F8-5D36-4240-A664-076C0F17F63A}">
      <dgm:prSet/>
      <dgm:spPr/>
      <dgm:t>
        <a:bodyPr/>
        <a:lstStyle/>
        <a:p>
          <a:r>
            <a:rPr lang="en-US"/>
            <a:t>Multi-Class</a:t>
          </a:r>
        </a:p>
      </dgm:t>
    </dgm:pt>
    <dgm:pt modelId="{124DB438-B4FA-48D2-88B8-87EE84FDDF52}" type="parTrans" cxnId="{F4EF7548-E157-4858-8CA9-ACEF3FB58F2A}">
      <dgm:prSet/>
      <dgm:spPr/>
      <dgm:t>
        <a:bodyPr/>
        <a:lstStyle/>
        <a:p>
          <a:endParaRPr lang="en-US"/>
        </a:p>
      </dgm:t>
    </dgm:pt>
    <dgm:pt modelId="{F2FF3B1A-101F-4E23-938D-17A527542AEA}" type="sibTrans" cxnId="{F4EF7548-E157-4858-8CA9-ACEF3FB58F2A}">
      <dgm:prSet/>
      <dgm:spPr/>
      <dgm:t>
        <a:bodyPr/>
        <a:lstStyle/>
        <a:p>
          <a:endParaRPr lang="en-US"/>
        </a:p>
      </dgm:t>
    </dgm:pt>
    <dgm:pt modelId="{64D6483F-1E94-4A3D-9762-2056DA687D52}">
      <dgm:prSet/>
      <dgm:spPr/>
      <dgm:t>
        <a:bodyPr/>
        <a:lstStyle/>
        <a:p>
          <a:r>
            <a:rPr lang="en-US"/>
            <a:t>Multi-Label</a:t>
          </a:r>
        </a:p>
      </dgm:t>
    </dgm:pt>
    <dgm:pt modelId="{F8493030-EBFF-4F59-BD95-AC30968A1734}" type="parTrans" cxnId="{F60E2774-9C60-472A-BC28-C5115BD3EDFB}">
      <dgm:prSet/>
      <dgm:spPr/>
      <dgm:t>
        <a:bodyPr/>
        <a:lstStyle/>
        <a:p>
          <a:endParaRPr lang="en-US"/>
        </a:p>
      </dgm:t>
    </dgm:pt>
    <dgm:pt modelId="{B08BC689-F736-4FAF-A125-3A531FF27808}" type="sibTrans" cxnId="{F60E2774-9C60-472A-BC28-C5115BD3EDFB}">
      <dgm:prSet/>
      <dgm:spPr/>
      <dgm:t>
        <a:bodyPr/>
        <a:lstStyle/>
        <a:p>
          <a:endParaRPr lang="en-US"/>
        </a:p>
      </dgm:t>
    </dgm:pt>
    <dgm:pt modelId="{82BD0748-1E23-43D0-BB4A-C54472616390}">
      <dgm:prSet/>
      <dgm:spPr/>
      <dgm:t>
        <a:bodyPr/>
        <a:lstStyle/>
        <a:p>
          <a:r>
            <a:rPr lang="en-US"/>
            <a:t>Imbalance </a:t>
          </a:r>
        </a:p>
      </dgm:t>
    </dgm:pt>
    <dgm:pt modelId="{4246C157-E608-4C2C-B96E-11838BF9620F}" type="parTrans" cxnId="{EE3EFE83-72C1-4089-A0EB-D072B1B33CC1}">
      <dgm:prSet/>
      <dgm:spPr/>
      <dgm:t>
        <a:bodyPr/>
        <a:lstStyle/>
        <a:p>
          <a:endParaRPr lang="en-US"/>
        </a:p>
      </dgm:t>
    </dgm:pt>
    <dgm:pt modelId="{7A46B0A5-D883-4655-9A39-59BC882B453E}" type="sibTrans" cxnId="{EE3EFE83-72C1-4089-A0EB-D072B1B33CC1}">
      <dgm:prSet/>
      <dgm:spPr/>
      <dgm:t>
        <a:bodyPr/>
        <a:lstStyle/>
        <a:p>
          <a:endParaRPr lang="en-US"/>
        </a:p>
      </dgm:t>
    </dgm:pt>
    <dgm:pt modelId="{1F8F13EF-A1E4-42C7-8039-333094123880}" type="pres">
      <dgm:prSet presAssocID="{CE96B702-EC2A-4DD3-98CD-6E1F6767DCC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41B5BA-04CF-4F1F-ACD1-8A714FF56EC6}" type="pres">
      <dgm:prSet presAssocID="{3CAE1BE8-D18F-440E-B69F-AC224BB26753}" presName="hierRoot1" presStyleCnt="0">
        <dgm:presLayoutVars>
          <dgm:hierBranch val="init"/>
        </dgm:presLayoutVars>
      </dgm:prSet>
      <dgm:spPr/>
    </dgm:pt>
    <dgm:pt modelId="{E8982E77-20DA-4514-9F4C-30418B58BC84}" type="pres">
      <dgm:prSet presAssocID="{3CAE1BE8-D18F-440E-B69F-AC224BB26753}" presName="rootComposite1" presStyleCnt="0"/>
      <dgm:spPr/>
    </dgm:pt>
    <dgm:pt modelId="{EF0C534A-DB1E-4690-9171-861B1EB699B8}" type="pres">
      <dgm:prSet presAssocID="{3CAE1BE8-D18F-440E-B69F-AC224BB26753}" presName="rootText1" presStyleLbl="node0" presStyleIdx="0" presStyleCnt="3">
        <dgm:presLayoutVars>
          <dgm:chPref val="3"/>
        </dgm:presLayoutVars>
      </dgm:prSet>
      <dgm:spPr/>
    </dgm:pt>
    <dgm:pt modelId="{35B590C7-D492-4ECF-9CCD-0438B7D2B18D}" type="pres">
      <dgm:prSet presAssocID="{3CAE1BE8-D18F-440E-B69F-AC224BB26753}" presName="rootConnector1" presStyleLbl="node1" presStyleIdx="0" presStyleCnt="0"/>
      <dgm:spPr/>
    </dgm:pt>
    <dgm:pt modelId="{FD2D5B96-C40D-41B2-842B-BE1087C6285C}" type="pres">
      <dgm:prSet presAssocID="{3CAE1BE8-D18F-440E-B69F-AC224BB26753}" presName="hierChild2" presStyleCnt="0"/>
      <dgm:spPr/>
    </dgm:pt>
    <dgm:pt modelId="{33B8FF83-E398-46DD-B722-4FE367749B65}" type="pres">
      <dgm:prSet presAssocID="{3CAE1BE8-D18F-440E-B69F-AC224BB26753}" presName="hierChild3" presStyleCnt="0"/>
      <dgm:spPr/>
    </dgm:pt>
    <dgm:pt modelId="{C586D5C4-5D77-492E-9261-0C81ABF5FC08}" type="pres">
      <dgm:prSet presAssocID="{901506CD-44C8-4AC3-9F51-ED679B144439}" presName="hierRoot1" presStyleCnt="0">
        <dgm:presLayoutVars>
          <dgm:hierBranch val="init"/>
        </dgm:presLayoutVars>
      </dgm:prSet>
      <dgm:spPr/>
    </dgm:pt>
    <dgm:pt modelId="{9FEDE3F6-5596-453A-9F03-9D114AFBAE53}" type="pres">
      <dgm:prSet presAssocID="{901506CD-44C8-4AC3-9F51-ED679B144439}" presName="rootComposite1" presStyleCnt="0"/>
      <dgm:spPr/>
    </dgm:pt>
    <dgm:pt modelId="{77A3A768-9AAA-469F-9170-2FDA38438CC1}" type="pres">
      <dgm:prSet presAssocID="{901506CD-44C8-4AC3-9F51-ED679B144439}" presName="rootText1" presStyleLbl="node0" presStyleIdx="1" presStyleCnt="3">
        <dgm:presLayoutVars>
          <dgm:chPref val="3"/>
        </dgm:presLayoutVars>
      </dgm:prSet>
      <dgm:spPr/>
    </dgm:pt>
    <dgm:pt modelId="{2D49C242-EF56-45A2-A983-BBC13B9D8F6D}" type="pres">
      <dgm:prSet presAssocID="{901506CD-44C8-4AC3-9F51-ED679B144439}" presName="rootConnector1" presStyleLbl="node1" presStyleIdx="0" presStyleCnt="0"/>
      <dgm:spPr/>
    </dgm:pt>
    <dgm:pt modelId="{4D68627D-F51D-41D0-B7A6-9464946A34DB}" type="pres">
      <dgm:prSet presAssocID="{901506CD-44C8-4AC3-9F51-ED679B144439}" presName="hierChild2" presStyleCnt="0"/>
      <dgm:spPr/>
    </dgm:pt>
    <dgm:pt modelId="{2B48C938-1B39-4B8B-8582-8FF4FFE5FEA0}" type="pres">
      <dgm:prSet presAssocID="{901506CD-44C8-4AC3-9F51-ED679B144439}" presName="hierChild3" presStyleCnt="0"/>
      <dgm:spPr/>
    </dgm:pt>
    <dgm:pt modelId="{FAFB4E9A-8821-41BA-9EE6-21F1B5C15B37}" type="pres">
      <dgm:prSet presAssocID="{0D0641D3-DEFC-425F-877F-BC656BDA484F}" presName="hierRoot1" presStyleCnt="0">
        <dgm:presLayoutVars>
          <dgm:hierBranch val="init"/>
        </dgm:presLayoutVars>
      </dgm:prSet>
      <dgm:spPr/>
    </dgm:pt>
    <dgm:pt modelId="{2CAC8158-2494-4692-ABEF-ACAE7D91997B}" type="pres">
      <dgm:prSet presAssocID="{0D0641D3-DEFC-425F-877F-BC656BDA484F}" presName="rootComposite1" presStyleCnt="0"/>
      <dgm:spPr/>
    </dgm:pt>
    <dgm:pt modelId="{8A47CC9F-B75B-4729-AF71-C4352E72B70E}" type="pres">
      <dgm:prSet presAssocID="{0D0641D3-DEFC-425F-877F-BC656BDA484F}" presName="rootText1" presStyleLbl="node0" presStyleIdx="2" presStyleCnt="3">
        <dgm:presLayoutVars>
          <dgm:chPref val="3"/>
        </dgm:presLayoutVars>
      </dgm:prSet>
      <dgm:spPr/>
    </dgm:pt>
    <dgm:pt modelId="{5AE8F139-E209-4B78-BB75-E1AC8D633D0B}" type="pres">
      <dgm:prSet presAssocID="{0D0641D3-DEFC-425F-877F-BC656BDA484F}" presName="rootConnector1" presStyleLbl="node1" presStyleIdx="0" presStyleCnt="0"/>
      <dgm:spPr/>
    </dgm:pt>
    <dgm:pt modelId="{6910A720-235C-4252-99B2-D741BB5E1774}" type="pres">
      <dgm:prSet presAssocID="{0D0641D3-DEFC-425F-877F-BC656BDA484F}" presName="hierChild2" presStyleCnt="0"/>
      <dgm:spPr/>
    </dgm:pt>
    <dgm:pt modelId="{C38792FF-365F-487F-A301-CA5D9BAFC360}" type="pres">
      <dgm:prSet presAssocID="{A94EFC8A-2727-4FA4-A6C8-5BCEFB3A607E}" presName="Name64" presStyleLbl="parChTrans1D2" presStyleIdx="0" presStyleCnt="4"/>
      <dgm:spPr/>
    </dgm:pt>
    <dgm:pt modelId="{28974999-8C8F-4E3E-970D-EE1969D3A4F9}" type="pres">
      <dgm:prSet presAssocID="{07F90C35-A24D-4BDD-8BE8-19E99CDC2FB7}" presName="hierRoot2" presStyleCnt="0">
        <dgm:presLayoutVars>
          <dgm:hierBranch val="init"/>
        </dgm:presLayoutVars>
      </dgm:prSet>
      <dgm:spPr/>
    </dgm:pt>
    <dgm:pt modelId="{CD61C589-4161-44E7-BAA0-E469F203A387}" type="pres">
      <dgm:prSet presAssocID="{07F90C35-A24D-4BDD-8BE8-19E99CDC2FB7}" presName="rootComposite" presStyleCnt="0"/>
      <dgm:spPr/>
    </dgm:pt>
    <dgm:pt modelId="{01E565E2-1EB1-4274-A10A-4D3C8C0D7D8A}" type="pres">
      <dgm:prSet presAssocID="{07F90C35-A24D-4BDD-8BE8-19E99CDC2FB7}" presName="rootText" presStyleLbl="node2" presStyleIdx="0" presStyleCnt="4">
        <dgm:presLayoutVars>
          <dgm:chPref val="3"/>
        </dgm:presLayoutVars>
      </dgm:prSet>
      <dgm:spPr/>
    </dgm:pt>
    <dgm:pt modelId="{965D46FF-7FF7-4822-AFE9-736194F7535A}" type="pres">
      <dgm:prSet presAssocID="{07F90C35-A24D-4BDD-8BE8-19E99CDC2FB7}" presName="rootConnector" presStyleLbl="node2" presStyleIdx="0" presStyleCnt="4"/>
      <dgm:spPr/>
    </dgm:pt>
    <dgm:pt modelId="{BD7BFAD7-26B9-444C-8055-D5DF72C0B588}" type="pres">
      <dgm:prSet presAssocID="{07F90C35-A24D-4BDD-8BE8-19E99CDC2FB7}" presName="hierChild4" presStyleCnt="0"/>
      <dgm:spPr/>
    </dgm:pt>
    <dgm:pt modelId="{1FF33566-B6EA-4B06-8BEB-BD8BE5EF1F86}" type="pres">
      <dgm:prSet presAssocID="{07F90C35-A24D-4BDD-8BE8-19E99CDC2FB7}" presName="hierChild5" presStyleCnt="0"/>
      <dgm:spPr/>
    </dgm:pt>
    <dgm:pt modelId="{C8235CAE-D58E-4937-AE02-27C2C9D5CCCF}" type="pres">
      <dgm:prSet presAssocID="{124DB438-B4FA-48D2-88B8-87EE84FDDF52}" presName="Name64" presStyleLbl="parChTrans1D2" presStyleIdx="1" presStyleCnt="4"/>
      <dgm:spPr/>
    </dgm:pt>
    <dgm:pt modelId="{F092BF41-59C5-46CA-98CB-1E3FEE8A395E}" type="pres">
      <dgm:prSet presAssocID="{20D787F8-5D36-4240-A664-076C0F17F63A}" presName="hierRoot2" presStyleCnt="0">
        <dgm:presLayoutVars>
          <dgm:hierBranch val="init"/>
        </dgm:presLayoutVars>
      </dgm:prSet>
      <dgm:spPr/>
    </dgm:pt>
    <dgm:pt modelId="{F81911CD-3B23-4AFE-B7F5-5096AA528CB0}" type="pres">
      <dgm:prSet presAssocID="{20D787F8-5D36-4240-A664-076C0F17F63A}" presName="rootComposite" presStyleCnt="0"/>
      <dgm:spPr/>
    </dgm:pt>
    <dgm:pt modelId="{7B5260A9-90CA-4902-B8D4-5A8CDEF43F2D}" type="pres">
      <dgm:prSet presAssocID="{20D787F8-5D36-4240-A664-076C0F17F63A}" presName="rootText" presStyleLbl="node2" presStyleIdx="1" presStyleCnt="4">
        <dgm:presLayoutVars>
          <dgm:chPref val="3"/>
        </dgm:presLayoutVars>
      </dgm:prSet>
      <dgm:spPr/>
    </dgm:pt>
    <dgm:pt modelId="{6AA30822-3A9F-4757-90BC-76C854B5C104}" type="pres">
      <dgm:prSet presAssocID="{20D787F8-5D36-4240-A664-076C0F17F63A}" presName="rootConnector" presStyleLbl="node2" presStyleIdx="1" presStyleCnt="4"/>
      <dgm:spPr/>
    </dgm:pt>
    <dgm:pt modelId="{FA09490C-DD1E-4063-8DD5-1886497C9D0D}" type="pres">
      <dgm:prSet presAssocID="{20D787F8-5D36-4240-A664-076C0F17F63A}" presName="hierChild4" presStyleCnt="0"/>
      <dgm:spPr/>
    </dgm:pt>
    <dgm:pt modelId="{A7EE2ADC-0313-44CF-BF55-BB707641010A}" type="pres">
      <dgm:prSet presAssocID="{20D787F8-5D36-4240-A664-076C0F17F63A}" presName="hierChild5" presStyleCnt="0"/>
      <dgm:spPr/>
    </dgm:pt>
    <dgm:pt modelId="{3BE85D28-F3A4-4216-B21F-F062E6631A86}" type="pres">
      <dgm:prSet presAssocID="{F8493030-EBFF-4F59-BD95-AC30968A1734}" presName="Name64" presStyleLbl="parChTrans1D2" presStyleIdx="2" presStyleCnt="4"/>
      <dgm:spPr/>
    </dgm:pt>
    <dgm:pt modelId="{F12CF9AC-964F-42AC-9F51-B3CC3F10327B}" type="pres">
      <dgm:prSet presAssocID="{64D6483F-1E94-4A3D-9762-2056DA687D52}" presName="hierRoot2" presStyleCnt="0">
        <dgm:presLayoutVars>
          <dgm:hierBranch val="init"/>
        </dgm:presLayoutVars>
      </dgm:prSet>
      <dgm:spPr/>
    </dgm:pt>
    <dgm:pt modelId="{EAF12FF4-B02D-45BA-AAC9-F762FC049B28}" type="pres">
      <dgm:prSet presAssocID="{64D6483F-1E94-4A3D-9762-2056DA687D52}" presName="rootComposite" presStyleCnt="0"/>
      <dgm:spPr/>
    </dgm:pt>
    <dgm:pt modelId="{9DBB7094-840E-4C08-9C54-3237EBB5C88F}" type="pres">
      <dgm:prSet presAssocID="{64D6483F-1E94-4A3D-9762-2056DA687D52}" presName="rootText" presStyleLbl="node2" presStyleIdx="2" presStyleCnt="4">
        <dgm:presLayoutVars>
          <dgm:chPref val="3"/>
        </dgm:presLayoutVars>
      </dgm:prSet>
      <dgm:spPr/>
    </dgm:pt>
    <dgm:pt modelId="{BDF54A02-995B-415E-A99A-9ACACC03AFC2}" type="pres">
      <dgm:prSet presAssocID="{64D6483F-1E94-4A3D-9762-2056DA687D52}" presName="rootConnector" presStyleLbl="node2" presStyleIdx="2" presStyleCnt="4"/>
      <dgm:spPr/>
    </dgm:pt>
    <dgm:pt modelId="{7AABB2E5-BC97-4A0E-BF47-1E1029C2888D}" type="pres">
      <dgm:prSet presAssocID="{64D6483F-1E94-4A3D-9762-2056DA687D52}" presName="hierChild4" presStyleCnt="0"/>
      <dgm:spPr/>
    </dgm:pt>
    <dgm:pt modelId="{63AB4774-5AB0-4DB7-9907-1BE162DC0DCD}" type="pres">
      <dgm:prSet presAssocID="{64D6483F-1E94-4A3D-9762-2056DA687D52}" presName="hierChild5" presStyleCnt="0"/>
      <dgm:spPr/>
    </dgm:pt>
    <dgm:pt modelId="{75B4EB4C-E4F6-4B38-820D-AEB0E32A143E}" type="pres">
      <dgm:prSet presAssocID="{4246C157-E608-4C2C-B96E-11838BF9620F}" presName="Name64" presStyleLbl="parChTrans1D2" presStyleIdx="3" presStyleCnt="4"/>
      <dgm:spPr/>
    </dgm:pt>
    <dgm:pt modelId="{E00DA652-C7B9-4707-87BF-D1ADF387B6C7}" type="pres">
      <dgm:prSet presAssocID="{82BD0748-1E23-43D0-BB4A-C54472616390}" presName="hierRoot2" presStyleCnt="0">
        <dgm:presLayoutVars>
          <dgm:hierBranch val="init"/>
        </dgm:presLayoutVars>
      </dgm:prSet>
      <dgm:spPr/>
    </dgm:pt>
    <dgm:pt modelId="{4329E87E-6F1F-421C-B873-7C45F5121373}" type="pres">
      <dgm:prSet presAssocID="{82BD0748-1E23-43D0-BB4A-C54472616390}" presName="rootComposite" presStyleCnt="0"/>
      <dgm:spPr/>
    </dgm:pt>
    <dgm:pt modelId="{89B151A2-EFD6-4EFA-B9BA-04BCA3890594}" type="pres">
      <dgm:prSet presAssocID="{82BD0748-1E23-43D0-BB4A-C54472616390}" presName="rootText" presStyleLbl="node2" presStyleIdx="3" presStyleCnt="4">
        <dgm:presLayoutVars>
          <dgm:chPref val="3"/>
        </dgm:presLayoutVars>
      </dgm:prSet>
      <dgm:spPr/>
    </dgm:pt>
    <dgm:pt modelId="{500C8F56-D580-47B4-9984-E9C9555FC0FA}" type="pres">
      <dgm:prSet presAssocID="{82BD0748-1E23-43D0-BB4A-C54472616390}" presName="rootConnector" presStyleLbl="node2" presStyleIdx="3" presStyleCnt="4"/>
      <dgm:spPr/>
    </dgm:pt>
    <dgm:pt modelId="{51883CAB-9859-4F21-BC42-5C59057EE0E5}" type="pres">
      <dgm:prSet presAssocID="{82BD0748-1E23-43D0-BB4A-C54472616390}" presName="hierChild4" presStyleCnt="0"/>
      <dgm:spPr/>
    </dgm:pt>
    <dgm:pt modelId="{7339417E-A032-4A9B-85DE-BA5081B327DC}" type="pres">
      <dgm:prSet presAssocID="{82BD0748-1E23-43D0-BB4A-C54472616390}" presName="hierChild5" presStyleCnt="0"/>
      <dgm:spPr/>
    </dgm:pt>
    <dgm:pt modelId="{31023F69-35C5-4512-94FE-627AF0E64C08}" type="pres">
      <dgm:prSet presAssocID="{0D0641D3-DEFC-425F-877F-BC656BDA484F}" presName="hierChild3" presStyleCnt="0"/>
      <dgm:spPr/>
    </dgm:pt>
  </dgm:ptLst>
  <dgm:cxnLst>
    <dgm:cxn modelId="{C4031809-9861-43C7-ADB0-73D3AF52A55F}" type="presOf" srcId="{F8493030-EBFF-4F59-BD95-AC30968A1734}" destId="{3BE85D28-F3A4-4216-B21F-F062E6631A86}" srcOrd="0" destOrd="0" presId="urn:microsoft.com/office/officeart/2009/3/layout/HorizontalOrganizationChart"/>
    <dgm:cxn modelId="{297CBD0A-6042-4D43-8A85-E2BADE029EFD}" type="presOf" srcId="{0D0641D3-DEFC-425F-877F-BC656BDA484F}" destId="{5AE8F139-E209-4B78-BB75-E1AC8D633D0B}" srcOrd="1" destOrd="0" presId="urn:microsoft.com/office/officeart/2009/3/layout/HorizontalOrganizationChart"/>
    <dgm:cxn modelId="{992C841F-ADF0-4C2F-AF5B-92B5677AFFA9}" type="presOf" srcId="{A94EFC8A-2727-4FA4-A6C8-5BCEFB3A607E}" destId="{C38792FF-365F-487F-A301-CA5D9BAFC360}" srcOrd="0" destOrd="0" presId="urn:microsoft.com/office/officeart/2009/3/layout/HorizontalOrganizationChart"/>
    <dgm:cxn modelId="{1354072E-455C-4B25-93B9-4C14952D0FC9}" type="presOf" srcId="{CE96B702-EC2A-4DD3-98CD-6E1F6767DCCE}" destId="{1F8F13EF-A1E4-42C7-8039-333094123880}" srcOrd="0" destOrd="0" presId="urn:microsoft.com/office/officeart/2009/3/layout/HorizontalOrganizationChart"/>
    <dgm:cxn modelId="{A7928D60-2F1C-4B45-9F57-DAD363FEFEE1}" type="presOf" srcId="{4246C157-E608-4C2C-B96E-11838BF9620F}" destId="{75B4EB4C-E4F6-4B38-820D-AEB0E32A143E}" srcOrd="0" destOrd="0" presId="urn:microsoft.com/office/officeart/2009/3/layout/HorizontalOrganizationChart"/>
    <dgm:cxn modelId="{FC6AEC42-8D56-4F89-BEE6-634269C729F4}" type="presOf" srcId="{82BD0748-1E23-43D0-BB4A-C54472616390}" destId="{89B151A2-EFD6-4EFA-B9BA-04BCA3890594}" srcOrd="0" destOrd="0" presId="urn:microsoft.com/office/officeart/2009/3/layout/HorizontalOrganizationChart"/>
    <dgm:cxn modelId="{F4EF7548-E157-4858-8CA9-ACEF3FB58F2A}" srcId="{0D0641D3-DEFC-425F-877F-BC656BDA484F}" destId="{20D787F8-5D36-4240-A664-076C0F17F63A}" srcOrd="1" destOrd="0" parTransId="{124DB438-B4FA-48D2-88B8-87EE84FDDF52}" sibTransId="{F2FF3B1A-101F-4E23-938D-17A527542AEA}"/>
    <dgm:cxn modelId="{2CD3894E-8D98-427D-86D7-B7490F535597}" type="presOf" srcId="{64D6483F-1E94-4A3D-9762-2056DA687D52}" destId="{BDF54A02-995B-415E-A99A-9ACACC03AFC2}" srcOrd="1" destOrd="0" presId="urn:microsoft.com/office/officeart/2009/3/layout/HorizontalOrganizationChart"/>
    <dgm:cxn modelId="{FD82856F-B8FA-4086-8E68-617D7F009F99}" srcId="{0D0641D3-DEFC-425F-877F-BC656BDA484F}" destId="{07F90C35-A24D-4BDD-8BE8-19E99CDC2FB7}" srcOrd="0" destOrd="0" parTransId="{A94EFC8A-2727-4FA4-A6C8-5BCEFB3A607E}" sibTransId="{A8890300-A9DF-43DB-87B0-8985B2818994}"/>
    <dgm:cxn modelId="{C5256170-36B8-4E96-9807-08038FAA3173}" type="presOf" srcId="{64D6483F-1E94-4A3D-9762-2056DA687D52}" destId="{9DBB7094-840E-4C08-9C54-3237EBB5C88F}" srcOrd="0" destOrd="0" presId="urn:microsoft.com/office/officeart/2009/3/layout/HorizontalOrganizationChart"/>
    <dgm:cxn modelId="{F60E2774-9C60-472A-BC28-C5115BD3EDFB}" srcId="{0D0641D3-DEFC-425F-877F-BC656BDA484F}" destId="{64D6483F-1E94-4A3D-9762-2056DA687D52}" srcOrd="2" destOrd="0" parTransId="{F8493030-EBFF-4F59-BD95-AC30968A1734}" sibTransId="{B08BC689-F736-4FAF-A125-3A531FF27808}"/>
    <dgm:cxn modelId="{28F15974-6DFD-4820-AFCF-E417C9CDC715}" type="presOf" srcId="{3CAE1BE8-D18F-440E-B69F-AC224BB26753}" destId="{35B590C7-D492-4ECF-9CCD-0438B7D2B18D}" srcOrd="1" destOrd="0" presId="urn:microsoft.com/office/officeart/2009/3/layout/HorizontalOrganizationChart"/>
    <dgm:cxn modelId="{938CB574-CA96-4D9D-AF86-1FED448AF1CC}" type="presOf" srcId="{20D787F8-5D36-4240-A664-076C0F17F63A}" destId="{7B5260A9-90CA-4902-B8D4-5A8CDEF43F2D}" srcOrd="0" destOrd="0" presId="urn:microsoft.com/office/officeart/2009/3/layout/HorizontalOrganizationChart"/>
    <dgm:cxn modelId="{99F3CC7B-DD30-41EF-8BE0-0608578088CA}" type="presOf" srcId="{3CAE1BE8-D18F-440E-B69F-AC224BB26753}" destId="{EF0C534A-DB1E-4690-9171-861B1EB699B8}" srcOrd="0" destOrd="0" presId="urn:microsoft.com/office/officeart/2009/3/layout/HorizontalOrganizationChart"/>
    <dgm:cxn modelId="{086D957F-2B9C-4A13-8564-66AC8E0FB2A9}" type="presOf" srcId="{124DB438-B4FA-48D2-88B8-87EE84FDDF52}" destId="{C8235CAE-D58E-4937-AE02-27C2C9D5CCCF}" srcOrd="0" destOrd="0" presId="urn:microsoft.com/office/officeart/2009/3/layout/HorizontalOrganizationChart"/>
    <dgm:cxn modelId="{EE3EFE83-72C1-4089-A0EB-D072B1B33CC1}" srcId="{0D0641D3-DEFC-425F-877F-BC656BDA484F}" destId="{82BD0748-1E23-43D0-BB4A-C54472616390}" srcOrd="3" destOrd="0" parTransId="{4246C157-E608-4C2C-B96E-11838BF9620F}" sibTransId="{7A46B0A5-D883-4655-9A39-59BC882B453E}"/>
    <dgm:cxn modelId="{A52B3FA2-0D08-4AFD-9390-5EFA6F6C9BB8}" type="presOf" srcId="{82BD0748-1E23-43D0-BB4A-C54472616390}" destId="{500C8F56-D580-47B4-9984-E9C9555FC0FA}" srcOrd="1" destOrd="0" presId="urn:microsoft.com/office/officeart/2009/3/layout/HorizontalOrganizationChart"/>
    <dgm:cxn modelId="{D47253AA-BF98-41EF-B1E5-447911715803}" srcId="{CE96B702-EC2A-4DD3-98CD-6E1F6767DCCE}" destId="{0D0641D3-DEFC-425F-877F-BC656BDA484F}" srcOrd="2" destOrd="0" parTransId="{1E8902D8-8E70-4020-8FC8-B63B363AC3DE}" sibTransId="{4006681D-B666-404E-AB40-AFB47ED45DDB}"/>
    <dgm:cxn modelId="{72F3FDAA-A1D9-4C21-9B21-C138D614CE6F}" type="presOf" srcId="{07F90C35-A24D-4BDD-8BE8-19E99CDC2FB7}" destId="{965D46FF-7FF7-4822-AFE9-736194F7535A}" srcOrd="1" destOrd="0" presId="urn:microsoft.com/office/officeart/2009/3/layout/HorizontalOrganizationChart"/>
    <dgm:cxn modelId="{4F429FAF-9848-416C-8B0E-BF252D2072DC}" srcId="{CE96B702-EC2A-4DD3-98CD-6E1F6767DCCE}" destId="{3CAE1BE8-D18F-440E-B69F-AC224BB26753}" srcOrd="0" destOrd="0" parTransId="{781666DD-33E7-463D-9549-D4B6AFD648E6}" sibTransId="{D3B22605-525D-49CB-A45C-02D54ABA7516}"/>
    <dgm:cxn modelId="{F14E63B3-35B2-4E8B-B21E-054FF4CC8AE9}" type="presOf" srcId="{0D0641D3-DEFC-425F-877F-BC656BDA484F}" destId="{8A47CC9F-B75B-4729-AF71-C4352E72B70E}" srcOrd="0" destOrd="0" presId="urn:microsoft.com/office/officeart/2009/3/layout/HorizontalOrganizationChart"/>
    <dgm:cxn modelId="{B34C07C8-5660-4AE2-8894-135E3BD3E009}" type="presOf" srcId="{20D787F8-5D36-4240-A664-076C0F17F63A}" destId="{6AA30822-3A9F-4757-90BC-76C854B5C104}" srcOrd="1" destOrd="0" presId="urn:microsoft.com/office/officeart/2009/3/layout/HorizontalOrganizationChart"/>
    <dgm:cxn modelId="{EFEA67E1-6E89-47BE-9854-0F0593A026BE}" type="presOf" srcId="{901506CD-44C8-4AC3-9F51-ED679B144439}" destId="{77A3A768-9AAA-469F-9170-2FDA38438CC1}" srcOrd="0" destOrd="0" presId="urn:microsoft.com/office/officeart/2009/3/layout/HorizontalOrganizationChart"/>
    <dgm:cxn modelId="{4412D0E7-430A-4ECA-A32E-09EECC7D13B8}" srcId="{CE96B702-EC2A-4DD3-98CD-6E1F6767DCCE}" destId="{901506CD-44C8-4AC3-9F51-ED679B144439}" srcOrd="1" destOrd="0" parTransId="{48072E2A-8C72-4720-8654-CCC5B1A81020}" sibTransId="{5093F878-D1B3-4A6F-A26B-D394132DD96B}"/>
    <dgm:cxn modelId="{A86E7AE8-5C89-40D3-AAED-2B52AACAEDCC}" type="presOf" srcId="{901506CD-44C8-4AC3-9F51-ED679B144439}" destId="{2D49C242-EF56-45A2-A983-BBC13B9D8F6D}" srcOrd="1" destOrd="0" presId="urn:microsoft.com/office/officeart/2009/3/layout/HorizontalOrganizationChart"/>
    <dgm:cxn modelId="{39E293FB-9787-4BD7-955E-11087B2FA142}" type="presOf" srcId="{07F90C35-A24D-4BDD-8BE8-19E99CDC2FB7}" destId="{01E565E2-1EB1-4274-A10A-4D3C8C0D7D8A}" srcOrd="0" destOrd="0" presId="urn:microsoft.com/office/officeart/2009/3/layout/HorizontalOrganizationChart"/>
    <dgm:cxn modelId="{492DEC77-0781-424A-964C-2EF7E004A41E}" type="presParOf" srcId="{1F8F13EF-A1E4-42C7-8039-333094123880}" destId="{E541B5BA-04CF-4F1F-ACD1-8A714FF56EC6}" srcOrd="0" destOrd="0" presId="urn:microsoft.com/office/officeart/2009/3/layout/HorizontalOrganizationChart"/>
    <dgm:cxn modelId="{7EDC0729-A6D5-4521-8CCE-7CE352F42967}" type="presParOf" srcId="{E541B5BA-04CF-4F1F-ACD1-8A714FF56EC6}" destId="{E8982E77-20DA-4514-9F4C-30418B58BC84}" srcOrd="0" destOrd="0" presId="urn:microsoft.com/office/officeart/2009/3/layout/HorizontalOrganizationChart"/>
    <dgm:cxn modelId="{2B2E8C25-0E35-4A6F-8D54-4D558E43D0FB}" type="presParOf" srcId="{E8982E77-20DA-4514-9F4C-30418B58BC84}" destId="{EF0C534A-DB1E-4690-9171-861B1EB699B8}" srcOrd="0" destOrd="0" presId="urn:microsoft.com/office/officeart/2009/3/layout/HorizontalOrganizationChart"/>
    <dgm:cxn modelId="{5EFFB437-4691-4C04-A6E4-CDCE3880E537}" type="presParOf" srcId="{E8982E77-20DA-4514-9F4C-30418B58BC84}" destId="{35B590C7-D492-4ECF-9CCD-0438B7D2B18D}" srcOrd="1" destOrd="0" presId="urn:microsoft.com/office/officeart/2009/3/layout/HorizontalOrganizationChart"/>
    <dgm:cxn modelId="{17D96056-3651-433E-BC60-2385260035FF}" type="presParOf" srcId="{E541B5BA-04CF-4F1F-ACD1-8A714FF56EC6}" destId="{FD2D5B96-C40D-41B2-842B-BE1087C6285C}" srcOrd="1" destOrd="0" presId="urn:microsoft.com/office/officeart/2009/3/layout/HorizontalOrganizationChart"/>
    <dgm:cxn modelId="{0E938B0B-D812-4011-BBB0-7588531E3AFA}" type="presParOf" srcId="{E541B5BA-04CF-4F1F-ACD1-8A714FF56EC6}" destId="{33B8FF83-E398-46DD-B722-4FE367749B65}" srcOrd="2" destOrd="0" presId="urn:microsoft.com/office/officeart/2009/3/layout/HorizontalOrganizationChart"/>
    <dgm:cxn modelId="{D26056F1-AFFE-44A3-AEBB-4FA3E8F77199}" type="presParOf" srcId="{1F8F13EF-A1E4-42C7-8039-333094123880}" destId="{C586D5C4-5D77-492E-9261-0C81ABF5FC08}" srcOrd="1" destOrd="0" presId="urn:microsoft.com/office/officeart/2009/3/layout/HorizontalOrganizationChart"/>
    <dgm:cxn modelId="{438A216F-107E-467C-8B1F-66C84FCB4DE7}" type="presParOf" srcId="{C586D5C4-5D77-492E-9261-0C81ABF5FC08}" destId="{9FEDE3F6-5596-453A-9F03-9D114AFBAE53}" srcOrd="0" destOrd="0" presId="urn:microsoft.com/office/officeart/2009/3/layout/HorizontalOrganizationChart"/>
    <dgm:cxn modelId="{18F27F64-57BE-43CD-B6AD-894E856A9B9C}" type="presParOf" srcId="{9FEDE3F6-5596-453A-9F03-9D114AFBAE53}" destId="{77A3A768-9AAA-469F-9170-2FDA38438CC1}" srcOrd="0" destOrd="0" presId="urn:microsoft.com/office/officeart/2009/3/layout/HorizontalOrganizationChart"/>
    <dgm:cxn modelId="{91767B6D-6020-411D-9409-758A7CEED4BA}" type="presParOf" srcId="{9FEDE3F6-5596-453A-9F03-9D114AFBAE53}" destId="{2D49C242-EF56-45A2-A983-BBC13B9D8F6D}" srcOrd="1" destOrd="0" presId="urn:microsoft.com/office/officeart/2009/3/layout/HorizontalOrganizationChart"/>
    <dgm:cxn modelId="{39237529-040B-49B7-AC58-DB1C4C8E3263}" type="presParOf" srcId="{C586D5C4-5D77-492E-9261-0C81ABF5FC08}" destId="{4D68627D-F51D-41D0-B7A6-9464946A34DB}" srcOrd="1" destOrd="0" presId="urn:microsoft.com/office/officeart/2009/3/layout/HorizontalOrganizationChart"/>
    <dgm:cxn modelId="{24228476-1B02-4E20-95FB-20B87A773F05}" type="presParOf" srcId="{C586D5C4-5D77-492E-9261-0C81ABF5FC08}" destId="{2B48C938-1B39-4B8B-8582-8FF4FFE5FEA0}" srcOrd="2" destOrd="0" presId="urn:microsoft.com/office/officeart/2009/3/layout/HorizontalOrganizationChart"/>
    <dgm:cxn modelId="{3B7C76F6-C68F-4C14-AD2F-BA175B716E0E}" type="presParOf" srcId="{1F8F13EF-A1E4-42C7-8039-333094123880}" destId="{FAFB4E9A-8821-41BA-9EE6-21F1B5C15B37}" srcOrd="2" destOrd="0" presId="urn:microsoft.com/office/officeart/2009/3/layout/HorizontalOrganizationChart"/>
    <dgm:cxn modelId="{DE8AC502-7C64-4982-A9F6-6BB3E4FA02F0}" type="presParOf" srcId="{FAFB4E9A-8821-41BA-9EE6-21F1B5C15B37}" destId="{2CAC8158-2494-4692-ABEF-ACAE7D91997B}" srcOrd="0" destOrd="0" presId="urn:microsoft.com/office/officeart/2009/3/layout/HorizontalOrganizationChart"/>
    <dgm:cxn modelId="{1FFAFC13-F3F0-4F35-A54C-425D6969FFC9}" type="presParOf" srcId="{2CAC8158-2494-4692-ABEF-ACAE7D91997B}" destId="{8A47CC9F-B75B-4729-AF71-C4352E72B70E}" srcOrd="0" destOrd="0" presId="urn:microsoft.com/office/officeart/2009/3/layout/HorizontalOrganizationChart"/>
    <dgm:cxn modelId="{19B15310-0A17-43B9-98D0-990C3E730087}" type="presParOf" srcId="{2CAC8158-2494-4692-ABEF-ACAE7D91997B}" destId="{5AE8F139-E209-4B78-BB75-E1AC8D633D0B}" srcOrd="1" destOrd="0" presId="urn:microsoft.com/office/officeart/2009/3/layout/HorizontalOrganizationChart"/>
    <dgm:cxn modelId="{D1D41F65-2379-4902-B778-ABDF6DB2EFD7}" type="presParOf" srcId="{FAFB4E9A-8821-41BA-9EE6-21F1B5C15B37}" destId="{6910A720-235C-4252-99B2-D741BB5E1774}" srcOrd="1" destOrd="0" presId="urn:microsoft.com/office/officeart/2009/3/layout/HorizontalOrganizationChart"/>
    <dgm:cxn modelId="{684CFD5E-5F7D-459E-8D65-1AD6DD5ECB60}" type="presParOf" srcId="{6910A720-235C-4252-99B2-D741BB5E1774}" destId="{C38792FF-365F-487F-A301-CA5D9BAFC360}" srcOrd="0" destOrd="0" presId="urn:microsoft.com/office/officeart/2009/3/layout/HorizontalOrganizationChart"/>
    <dgm:cxn modelId="{706F0CDF-92E9-4355-9C3E-CC23445E8401}" type="presParOf" srcId="{6910A720-235C-4252-99B2-D741BB5E1774}" destId="{28974999-8C8F-4E3E-970D-EE1969D3A4F9}" srcOrd="1" destOrd="0" presId="urn:microsoft.com/office/officeart/2009/3/layout/HorizontalOrganizationChart"/>
    <dgm:cxn modelId="{A52A1D40-254C-4F8E-867C-817492667A9A}" type="presParOf" srcId="{28974999-8C8F-4E3E-970D-EE1969D3A4F9}" destId="{CD61C589-4161-44E7-BAA0-E469F203A387}" srcOrd="0" destOrd="0" presId="urn:microsoft.com/office/officeart/2009/3/layout/HorizontalOrganizationChart"/>
    <dgm:cxn modelId="{DEBDC1DE-231A-43AA-87F6-7CD20DA5D8A5}" type="presParOf" srcId="{CD61C589-4161-44E7-BAA0-E469F203A387}" destId="{01E565E2-1EB1-4274-A10A-4D3C8C0D7D8A}" srcOrd="0" destOrd="0" presId="urn:microsoft.com/office/officeart/2009/3/layout/HorizontalOrganizationChart"/>
    <dgm:cxn modelId="{2FCF6540-574F-43AA-BA75-50B5E0A96988}" type="presParOf" srcId="{CD61C589-4161-44E7-BAA0-E469F203A387}" destId="{965D46FF-7FF7-4822-AFE9-736194F7535A}" srcOrd="1" destOrd="0" presId="urn:microsoft.com/office/officeart/2009/3/layout/HorizontalOrganizationChart"/>
    <dgm:cxn modelId="{D988D401-8C8C-4991-B1CA-3A5B46864699}" type="presParOf" srcId="{28974999-8C8F-4E3E-970D-EE1969D3A4F9}" destId="{BD7BFAD7-26B9-444C-8055-D5DF72C0B588}" srcOrd="1" destOrd="0" presId="urn:microsoft.com/office/officeart/2009/3/layout/HorizontalOrganizationChart"/>
    <dgm:cxn modelId="{A518C332-0A0A-4F1A-87C3-7DB28A91991D}" type="presParOf" srcId="{28974999-8C8F-4E3E-970D-EE1969D3A4F9}" destId="{1FF33566-B6EA-4B06-8BEB-BD8BE5EF1F86}" srcOrd="2" destOrd="0" presId="urn:microsoft.com/office/officeart/2009/3/layout/HorizontalOrganizationChart"/>
    <dgm:cxn modelId="{808CA5B4-732B-43F7-8B85-14A9686D94AF}" type="presParOf" srcId="{6910A720-235C-4252-99B2-D741BB5E1774}" destId="{C8235CAE-D58E-4937-AE02-27C2C9D5CCCF}" srcOrd="2" destOrd="0" presId="urn:microsoft.com/office/officeart/2009/3/layout/HorizontalOrganizationChart"/>
    <dgm:cxn modelId="{A26D2AD4-A2B6-41AA-BCB3-5BDCCBBD9A52}" type="presParOf" srcId="{6910A720-235C-4252-99B2-D741BB5E1774}" destId="{F092BF41-59C5-46CA-98CB-1E3FEE8A395E}" srcOrd="3" destOrd="0" presId="urn:microsoft.com/office/officeart/2009/3/layout/HorizontalOrganizationChart"/>
    <dgm:cxn modelId="{C92EE0EA-7970-4C58-A711-B446B441BD77}" type="presParOf" srcId="{F092BF41-59C5-46CA-98CB-1E3FEE8A395E}" destId="{F81911CD-3B23-4AFE-B7F5-5096AA528CB0}" srcOrd="0" destOrd="0" presId="urn:microsoft.com/office/officeart/2009/3/layout/HorizontalOrganizationChart"/>
    <dgm:cxn modelId="{9315DF63-27EA-4CC7-B3E8-F7EAC8D0EFBE}" type="presParOf" srcId="{F81911CD-3B23-4AFE-B7F5-5096AA528CB0}" destId="{7B5260A9-90CA-4902-B8D4-5A8CDEF43F2D}" srcOrd="0" destOrd="0" presId="urn:microsoft.com/office/officeart/2009/3/layout/HorizontalOrganizationChart"/>
    <dgm:cxn modelId="{4A7D8DF8-EB2E-46AD-AB11-68162D0F16AA}" type="presParOf" srcId="{F81911CD-3B23-4AFE-B7F5-5096AA528CB0}" destId="{6AA30822-3A9F-4757-90BC-76C854B5C104}" srcOrd="1" destOrd="0" presId="urn:microsoft.com/office/officeart/2009/3/layout/HorizontalOrganizationChart"/>
    <dgm:cxn modelId="{F8B8DC97-3DCD-4374-BB90-BD33D4251487}" type="presParOf" srcId="{F092BF41-59C5-46CA-98CB-1E3FEE8A395E}" destId="{FA09490C-DD1E-4063-8DD5-1886497C9D0D}" srcOrd="1" destOrd="0" presId="urn:microsoft.com/office/officeart/2009/3/layout/HorizontalOrganizationChart"/>
    <dgm:cxn modelId="{ADA271E6-1D83-4454-AFD7-369A5DC1ACDF}" type="presParOf" srcId="{F092BF41-59C5-46CA-98CB-1E3FEE8A395E}" destId="{A7EE2ADC-0313-44CF-BF55-BB707641010A}" srcOrd="2" destOrd="0" presId="urn:microsoft.com/office/officeart/2009/3/layout/HorizontalOrganizationChart"/>
    <dgm:cxn modelId="{B1E6C4C0-9A51-4802-B8CE-DBCD7D8CB597}" type="presParOf" srcId="{6910A720-235C-4252-99B2-D741BB5E1774}" destId="{3BE85D28-F3A4-4216-B21F-F062E6631A86}" srcOrd="4" destOrd="0" presId="urn:microsoft.com/office/officeart/2009/3/layout/HorizontalOrganizationChart"/>
    <dgm:cxn modelId="{F9A9C310-D401-48FD-948C-3542355379DF}" type="presParOf" srcId="{6910A720-235C-4252-99B2-D741BB5E1774}" destId="{F12CF9AC-964F-42AC-9F51-B3CC3F10327B}" srcOrd="5" destOrd="0" presId="urn:microsoft.com/office/officeart/2009/3/layout/HorizontalOrganizationChart"/>
    <dgm:cxn modelId="{905178F3-5F6F-40F4-9AB5-9994DFD3411C}" type="presParOf" srcId="{F12CF9AC-964F-42AC-9F51-B3CC3F10327B}" destId="{EAF12FF4-B02D-45BA-AAC9-F762FC049B28}" srcOrd="0" destOrd="0" presId="urn:microsoft.com/office/officeart/2009/3/layout/HorizontalOrganizationChart"/>
    <dgm:cxn modelId="{19A44102-7DD2-40E5-A1DD-56CC19F5F4F4}" type="presParOf" srcId="{EAF12FF4-B02D-45BA-AAC9-F762FC049B28}" destId="{9DBB7094-840E-4C08-9C54-3237EBB5C88F}" srcOrd="0" destOrd="0" presId="urn:microsoft.com/office/officeart/2009/3/layout/HorizontalOrganizationChart"/>
    <dgm:cxn modelId="{980B5067-B8A0-4C5E-AE4E-9C9CE2061A18}" type="presParOf" srcId="{EAF12FF4-B02D-45BA-AAC9-F762FC049B28}" destId="{BDF54A02-995B-415E-A99A-9ACACC03AFC2}" srcOrd="1" destOrd="0" presId="urn:microsoft.com/office/officeart/2009/3/layout/HorizontalOrganizationChart"/>
    <dgm:cxn modelId="{56DDEC7B-231F-4BF5-B7D2-B0CD9D6CB3B0}" type="presParOf" srcId="{F12CF9AC-964F-42AC-9F51-B3CC3F10327B}" destId="{7AABB2E5-BC97-4A0E-BF47-1E1029C2888D}" srcOrd="1" destOrd="0" presId="urn:microsoft.com/office/officeart/2009/3/layout/HorizontalOrganizationChart"/>
    <dgm:cxn modelId="{16D11E2B-3ED1-4105-90DF-C4974D402013}" type="presParOf" srcId="{F12CF9AC-964F-42AC-9F51-B3CC3F10327B}" destId="{63AB4774-5AB0-4DB7-9907-1BE162DC0DCD}" srcOrd="2" destOrd="0" presId="urn:microsoft.com/office/officeart/2009/3/layout/HorizontalOrganizationChart"/>
    <dgm:cxn modelId="{DCC5DEA6-E564-4ECA-B7F2-5E5624624E4A}" type="presParOf" srcId="{6910A720-235C-4252-99B2-D741BB5E1774}" destId="{75B4EB4C-E4F6-4B38-820D-AEB0E32A143E}" srcOrd="6" destOrd="0" presId="urn:microsoft.com/office/officeart/2009/3/layout/HorizontalOrganizationChart"/>
    <dgm:cxn modelId="{4FC8074A-E1DF-4095-B39A-0DD9EFFB6948}" type="presParOf" srcId="{6910A720-235C-4252-99B2-D741BB5E1774}" destId="{E00DA652-C7B9-4707-87BF-D1ADF387B6C7}" srcOrd="7" destOrd="0" presId="urn:microsoft.com/office/officeart/2009/3/layout/HorizontalOrganizationChart"/>
    <dgm:cxn modelId="{E7B4C61D-B514-4C93-BA78-9ABF64646019}" type="presParOf" srcId="{E00DA652-C7B9-4707-87BF-D1ADF387B6C7}" destId="{4329E87E-6F1F-421C-B873-7C45F5121373}" srcOrd="0" destOrd="0" presId="urn:microsoft.com/office/officeart/2009/3/layout/HorizontalOrganizationChart"/>
    <dgm:cxn modelId="{6744FBFF-7368-41F4-869C-68736A5D6638}" type="presParOf" srcId="{4329E87E-6F1F-421C-B873-7C45F5121373}" destId="{89B151A2-EFD6-4EFA-B9BA-04BCA3890594}" srcOrd="0" destOrd="0" presId="urn:microsoft.com/office/officeart/2009/3/layout/HorizontalOrganizationChart"/>
    <dgm:cxn modelId="{74C60297-C7DD-44FD-B472-F47E13F11ABE}" type="presParOf" srcId="{4329E87E-6F1F-421C-B873-7C45F5121373}" destId="{500C8F56-D580-47B4-9984-E9C9555FC0FA}" srcOrd="1" destOrd="0" presId="urn:microsoft.com/office/officeart/2009/3/layout/HorizontalOrganizationChart"/>
    <dgm:cxn modelId="{7D955F80-6675-4068-A47B-42095214C5A4}" type="presParOf" srcId="{E00DA652-C7B9-4707-87BF-D1ADF387B6C7}" destId="{51883CAB-9859-4F21-BC42-5C59057EE0E5}" srcOrd="1" destOrd="0" presId="urn:microsoft.com/office/officeart/2009/3/layout/HorizontalOrganizationChart"/>
    <dgm:cxn modelId="{B53A326C-43CD-41FB-AB0F-2234D9D7790B}" type="presParOf" srcId="{E00DA652-C7B9-4707-87BF-D1ADF387B6C7}" destId="{7339417E-A032-4A9B-85DE-BA5081B327DC}" srcOrd="2" destOrd="0" presId="urn:microsoft.com/office/officeart/2009/3/layout/HorizontalOrganizationChart"/>
    <dgm:cxn modelId="{93E34611-5680-48B2-A435-0B0207A33690}" type="presParOf" srcId="{FAFB4E9A-8821-41BA-9EE6-21F1B5C15B37}" destId="{31023F69-35C5-4512-94FE-627AF0E64C0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4EB4C-E4F6-4B38-820D-AEB0E32A143E}">
      <dsp:nvSpPr>
        <dsp:cNvPr id="0" name=""/>
        <dsp:cNvSpPr/>
      </dsp:nvSpPr>
      <dsp:spPr>
        <a:xfrm>
          <a:off x="2780878" y="3146979"/>
          <a:ext cx="555578" cy="179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89" y="0"/>
              </a:lnTo>
              <a:lnTo>
                <a:pt x="277789" y="1791740"/>
              </a:lnTo>
              <a:lnTo>
                <a:pt x="555578" y="179174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85D28-F3A4-4216-B21F-F062E6631A86}">
      <dsp:nvSpPr>
        <dsp:cNvPr id="0" name=""/>
        <dsp:cNvSpPr/>
      </dsp:nvSpPr>
      <dsp:spPr>
        <a:xfrm>
          <a:off x="2780878" y="3146979"/>
          <a:ext cx="555578" cy="597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7789" y="0"/>
              </a:lnTo>
              <a:lnTo>
                <a:pt x="277789" y="597246"/>
              </a:lnTo>
              <a:lnTo>
                <a:pt x="555578" y="59724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35CAE-D58E-4937-AE02-27C2C9D5CCCF}">
      <dsp:nvSpPr>
        <dsp:cNvPr id="0" name=""/>
        <dsp:cNvSpPr/>
      </dsp:nvSpPr>
      <dsp:spPr>
        <a:xfrm>
          <a:off x="2780878" y="2549732"/>
          <a:ext cx="555578" cy="597246"/>
        </a:xfrm>
        <a:custGeom>
          <a:avLst/>
          <a:gdLst/>
          <a:ahLst/>
          <a:cxnLst/>
          <a:rect l="0" t="0" r="0" b="0"/>
          <a:pathLst>
            <a:path>
              <a:moveTo>
                <a:pt x="0" y="597246"/>
              </a:moveTo>
              <a:lnTo>
                <a:pt x="277789" y="597246"/>
              </a:lnTo>
              <a:lnTo>
                <a:pt x="277789" y="0"/>
              </a:lnTo>
              <a:lnTo>
                <a:pt x="55557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8792FF-365F-487F-A301-CA5D9BAFC360}">
      <dsp:nvSpPr>
        <dsp:cNvPr id="0" name=""/>
        <dsp:cNvSpPr/>
      </dsp:nvSpPr>
      <dsp:spPr>
        <a:xfrm>
          <a:off x="2780878" y="1355239"/>
          <a:ext cx="555578" cy="1791740"/>
        </a:xfrm>
        <a:custGeom>
          <a:avLst/>
          <a:gdLst/>
          <a:ahLst/>
          <a:cxnLst/>
          <a:rect l="0" t="0" r="0" b="0"/>
          <a:pathLst>
            <a:path>
              <a:moveTo>
                <a:pt x="0" y="1791740"/>
              </a:moveTo>
              <a:lnTo>
                <a:pt x="277789" y="1791740"/>
              </a:lnTo>
              <a:lnTo>
                <a:pt x="277789" y="0"/>
              </a:lnTo>
              <a:lnTo>
                <a:pt x="555578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C534A-DB1E-4690-9171-861B1EB699B8}">
      <dsp:nvSpPr>
        <dsp:cNvPr id="0" name=""/>
        <dsp:cNvSpPr/>
      </dsp:nvSpPr>
      <dsp:spPr>
        <a:xfrm>
          <a:off x="2986" y="334363"/>
          <a:ext cx="2777891" cy="847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already categorized/grouped </a:t>
          </a:r>
        </a:p>
      </dsp:txBody>
      <dsp:txXfrm>
        <a:off x="2986" y="334363"/>
        <a:ext cx="2777891" cy="847257"/>
      </dsp:txXfrm>
    </dsp:sp>
    <dsp:sp modelId="{77A3A768-9AAA-469F-9170-2FDA38438CC1}">
      <dsp:nvSpPr>
        <dsp:cNvPr id="0" name=""/>
        <dsp:cNvSpPr/>
      </dsp:nvSpPr>
      <dsp:spPr>
        <a:xfrm>
          <a:off x="2986" y="1528857"/>
          <a:ext cx="2777891" cy="847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to predict the category </a:t>
          </a:r>
        </a:p>
      </dsp:txBody>
      <dsp:txXfrm>
        <a:off x="2986" y="1528857"/>
        <a:ext cx="2777891" cy="847257"/>
      </dsp:txXfrm>
    </dsp:sp>
    <dsp:sp modelId="{8A47CC9F-B75B-4729-AF71-C4352E72B70E}">
      <dsp:nvSpPr>
        <dsp:cNvPr id="0" name=""/>
        <dsp:cNvSpPr/>
      </dsp:nvSpPr>
      <dsp:spPr>
        <a:xfrm>
          <a:off x="2986" y="2723350"/>
          <a:ext cx="2777891" cy="8472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Types of Classification problems</a:t>
          </a:r>
        </a:p>
      </dsp:txBody>
      <dsp:txXfrm>
        <a:off x="2986" y="2723350"/>
        <a:ext cx="2777891" cy="847257"/>
      </dsp:txXfrm>
    </dsp:sp>
    <dsp:sp modelId="{01E565E2-1EB1-4274-A10A-4D3C8C0D7D8A}">
      <dsp:nvSpPr>
        <dsp:cNvPr id="0" name=""/>
        <dsp:cNvSpPr/>
      </dsp:nvSpPr>
      <dsp:spPr>
        <a:xfrm>
          <a:off x="3336457" y="931610"/>
          <a:ext cx="2777891" cy="847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Binary </a:t>
          </a:r>
        </a:p>
      </dsp:txBody>
      <dsp:txXfrm>
        <a:off x="3336457" y="931610"/>
        <a:ext cx="2777891" cy="847257"/>
      </dsp:txXfrm>
    </dsp:sp>
    <dsp:sp modelId="{7B5260A9-90CA-4902-B8D4-5A8CDEF43F2D}">
      <dsp:nvSpPr>
        <dsp:cNvPr id="0" name=""/>
        <dsp:cNvSpPr/>
      </dsp:nvSpPr>
      <dsp:spPr>
        <a:xfrm>
          <a:off x="3336457" y="2126104"/>
          <a:ext cx="2777891" cy="847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Multi-Class</a:t>
          </a:r>
        </a:p>
      </dsp:txBody>
      <dsp:txXfrm>
        <a:off x="3336457" y="2126104"/>
        <a:ext cx="2777891" cy="847257"/>
      </dsp:txXfrm>
    </dsp:sp>
    <dsp:sp modelId="{9DBB7094-840E-4C08-9C54-3237EBB5C88F}">
      <dsp:nvSpPr>
        <dsp:cNvPr id="0" name=""/>
        <dsp:cNvSpPr/>
      </dsp:nvSpPr>
      <dsp:spPr>
        <a:xfrm>
          <a:off x="3336457" y="3320597"/>
          <a:ext cx="2777891" cy="847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Multi-Label</a:t>
          </a:r>
        </a:p>
      </dsp:txBody>
      <dsp:txXfrm>
        <a:off x="3336457" y="3320597"/>
        <a:ext cx="2777891" cy="847257"/>
      </dsp:txXfrm>
    </dsp:sp>
    <dsp:sp modelId="{89B151A2-EFD6-4EFA-B9BA-04BCA3890594}">
      <dsp:nvSpPr>
        <dsp:cNvPr id="0" name=""/>
        <dsp:cNvSpPr/>
      </dsp:nvSpPr>
      <dsp:spPr>
        <a:xfrm>
          <a:off x="3336457" y="4515091"/>
          <a:ext cx="2777891" cy="8472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Imbalance </a:t>
          </a:r>
        </a:p>
      </dsp:txBody>
      <dsp:txXfrm>
        <a:off x="3336457" y="4515091"/>
        <a:ext cx="2777891" cy="84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0C7F-B3D0-4B32-A062-8B597E55F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9B090-64D9-417D-9C75-66EE015C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C8A-3291-4423-AB58-69C7C8D9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C419-94F0-4DE5-AC5F-07F20E8F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EE18-8F17-4A6E-9DA4-A7379BB9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8206-65BD-4E89-B496-C65BE1BF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8263E-D8EA-4708-AB4E-0606ECBD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1687-2E0A-41E3-8BAC-2B69D08D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425-F382-456E-B3FA-650258BA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3548-772E-40DB-9B6E-31B3D66C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D87C-8ADF-44C8-A1DE-4B61A46EB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606B8-F55D-4E43-9D30-D24F50CB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19FA-B4CA-468F-9981-432808B1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8C3-6F06-4318-84FB-7F7D4227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D139-4669-494E-A12D-CB04AD8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FB86-36C5-4D50-8B38-9625B718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A600-C94B-4A00-9786-41CFF29E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062A-A840-46A4-B40D-2582BA48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F6F8-C0EE-40E3-99CB-C54666E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A40F-A101-48A6-89E6-270E59EC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5E3E-FDF6-4816-B0CB-B5B70245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F4FC-9E12-4069-AAFC-FB831803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48B6-BF92-4435-B5D8-EDC49D6D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4715-E2E4-4BE5-B276-B194888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C8C50-A314-4F34-B805-DEFF7A24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B38F-1719-4310-82ED-5E792E74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DCBF-9402-4771-AA9A-7271F42EC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A6443-A0D6-453A-B83A-E9420B2F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AFC0-F0B3-47AA-85F6-40F88BFC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30F2-1597-431D-866B-AB1A6C91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E844-AA1C-4D2B-88B4-7BB856B2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574A-4CAB-44C0-8DCB-2BC962B0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40BF-7F8D-4CFE-A7AB-29B6B943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7BBB-AC40-42B9-8605-3631FAB34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78834-E83B-4940-8945-DB02C239B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2FA10-8907-46EE-84EA-01E9D258B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5C4E3-8D15-4F50-AF5F-3095625E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A6C6A-4E8A-4803-B800-0992A3A6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18A74-508E-4B9F-98E6-8DF98F96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14D2-CBF2-408F-8030-A632E445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14437-BD14-4AE4-874C-B60339B8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9897C-6997-49DD-8146-D164B73B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5AAA4-03CE-4594-9927-A26835A6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C8E2-F85F-4AAD-A581-A2CFDDB1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BBE73-0C0C-4028-9B5D-52CEC9D7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F390F-ED19-4DCC-83A0-5241B149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CE83-EC0A-45A8-B0DA-156CB694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BC58-F5C1-48DF-B3F6-FFA932AD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BEE24-E007-45D0-BE09-BF8E286F1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E77F-E156-4782-98A0-E5694AB0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9B620-3127-479A-85C1-E0E07A66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72A2-1194-4E03-8CCD-273BB2FB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F506-2A0B-488C-BBD0-B24C84F7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EC65F-FFC2-4F4E-8953-22B60BBB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FA8AA-B61B-47C0-A462-AB49E5A4A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CD3D-791A-4EF9-A8FE-A000DAF7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B758-CC31-4AB5-9430-A5192509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AA0C-5175-4966-AAE3-AEBB81D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DB102-6A28-4756-A9FD-AC756D58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D93C-AD4D-406E-A074-6D909949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83BC-A351-4892-A438-8B28EAAE9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D3DF-CCAB-46E3-848D-55674035633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3E3A-15EF-41BB-B80D-D2B6AC49F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0379-2322-4C37-A73A-0C6D35FE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5649-5F7B-4720-9324-2B6A6E95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F807C-F143-4ABB-800B-AB19B146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 Learning-Classification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2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D0808-C00A-475F-ADB4-32008B39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321734"/>
            <a:ext cx="5329785" cy="2905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F7483-8237-4443-A55D-3709F69A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7" y="3631096"/>
            <a:ext cx="5397512" cy="27605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A0CD3-B809-4F33-9903-8AD2CCFBE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819292"/>
            <a:ext cx="5426764" cy="30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3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CCFE7-8EC4-4AEA-BF74-31B390C8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 Vector Machine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2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E5AB9-37EA-488A-9355-82D4022E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SVM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9910F-0546-413C-A6EC-6BD7C44F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It’s use for Regression and Classification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has kernel methods as well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good to apply higher dimension data, kernel methods exists.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applicable for binary as well as multiclass problem in classification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generate hyperplane to separate the data points/classes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best hyperplane has a maximum distance from data point of classes.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If hyperplane has a minimum distance from data point of classes, there  could high miss-classification rate in model.</a:t>
            </a:r>
          </a:p>
          <a:p>
            <a:r>
              <a:rPr lang="en-US" sz="1700" dirty="0">
                <a:solidFill>
                  <a:schemeClr val="bg1"/>
                </a:solidFill>
              </a:rPr>
              <a:t>Need to fix the hyperplane Margins.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Need to adjust miss-classification rate.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Its not good for high volume of the data.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3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04061-93EC-4FD3-827C-6F31771B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Terms in SVM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DC82-670E-478C-9BB5-2B12ACF4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Miss-Classification: out of A and B classes one of the </a:t>
            </a:r>
            <a:r>
              <a:rPr lang="en-US" sz="2400" dirty="0" err="1">
                <a:solidFill>
                  <a:schemeClr val="bg1"/>
                </a:solidFill>
              </a:rPr>
              <a:t>Class_A</a:t>
            </a:r>
            <a:r>
              <a:rPr lang="en-US" sz="2400" dirty="0">
                <a:solidFill>
                  <a:schemeClr val="bg1"/>
                </a:solidFill>
              </a:rPr>
              <a:t> data point classified as </a:t>
            </a:r>
            <a:r>
              <a:rPr lang="en-US" sz="2400" dirty="0" err="1">
                <a:solidFill>
                  <a:schemeClr val="bg1"/>
                </a:solidFill>
              </a:rPr>
              <a:t>Class_B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Hyperplane: The separator(linear/kernel lines) of Classes in data.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Hyperplane Margins: These are thresholds for miss-classification.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Marginal Distance: The distance between hyperplanes margins, it must be high distance.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Kernel methods: RBF &amp;Polynomial</a:t>
            </a:r>
          </a:p>
          <a:p>
            <a:r>
              <a:rPr lang="en-US" sz="2400" dirty="0">
                <a:solidFill>
                  <a:schemeClr val="bg1"/>
                </a:solidFill>
              </a:rPr>
              <a:t>Hyper-Parameters: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Gamma: lower values –to far , higher value– to close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Cost function/Regularization-C parameter: It allows you to decide how much to penalize misclassified point.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Kernel: To apply for non-linear transformation/ if data has high dimensions.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1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5FE18-E11D-49F1-9611-4949865E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528" y="3551055"/>
            <a:ext cx="3781734" cy="254321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B287F14-4C9A-4F70-9E02-6B4784C7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045" y="694838"/>
            <a:ext cx="3853359" cy="254321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3BEEDE-2A0D-437C-8C7E-56414AFD7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41" y="712358"/>
            <a:ext cx="3785668" cy="2545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774D30-34A8-4583-B0E2-6A9AAECF5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297" y="3445285"/>
            <a:ext cx="3660887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6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494CD-39D2-4865-8B6C-D709E354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SVM-outliers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D4B4B-01C9-48B5-8E1D-FA00BA27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533376"/>
            <a:ext cx="5455917" cy="3546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DA6E3D-36BD-4ECB-8720-297FFFB9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43" y="649315"/>
            <a:ext cx="5455917" cy="33144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1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1F30B-A79E-49E0-B0E8-1A08AE3B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Transformations &amp; kernel methods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1EFC3-097E-42A9-BEE9-89E0434F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97768"/>
            <a:ext cx="3425609" cy="2817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3EAEA-0758-4149-A49D-84B2CDB87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958970"/>
            <a:ext cx="3433324" cy="2695158"/>
          </a:xfrm>
          <a:prstGeom prst="rect">
            <a:avLst/>
          </a:prstGeom>
        </p:spPr>
      </p:pic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14B885-B45C-4C14-B56F-4A55109E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895099"/>
            <a:ext cx="3423916" cy="2867529"/>
          </a:xfrm>
          <a:prstGeom prst="rect">
            <a:avLst/>
          </a:prstGeom>
        </p:spPr>
      </p:pic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4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C9612-F722-4298-AABD-71659ED7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Gamma-Value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24014-358B-4C78-AC80-5F90BD5E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93486"/>
            <a:ext cx="3425609" cy="2826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022B68-BCEA-4CEF-BCDE-9D728DDD7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890303"/>
            <a:ext cx="3433324" cy="28324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E3BD1B-D9FA-466A-90D4-2B78AEA3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732578"/>
            <a:ext cx="3423916" cy="31925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81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EA129-DBEA-475C-8CBB-2A4DE8D0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C-parameter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1D0C6-9E50-450E-955C-60F4C48A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81" y="307731"/>
            <a:ext cx="4103634" cy="3997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54A91A-8040-4D4C-A85F-61D99CE26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85" y="307731"/>
            <a:ext cx="41728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8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83356-CD1C-4B94-94FE-9E694AEE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4DBCA-468D-42F0-A240-70F69CB7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Classification</a:t>
            </a:r>
            <a:br>
              <a:rPr lang="en-US" sz="5000"/>
            </a:br>
            <a:endParaRPr lang="en-US" sz="5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594360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F00703-10E1-4D02-A93C-0A1B7FDBA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00189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65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2107F-25CE-4EBE-B32E-200153DA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Nearest Neighbors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15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7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A2CD09-D29E-4835-8BD8-F0708A64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673100"/>
            <a:ext cx="35052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AA98C-BD48-4128-9004-3959577E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673100"/>
            <a:ext cx="3454400" cy="316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E1EDD-E01B-4CC0-8261-3B3DFF3B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673100"/>
            <a:ext cx="3771900" cy="31623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79B929-E196-4B7A-8F43-6D3C47B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K-NN</a:t>
            </a:r>
          </a:p>
        </p:txBody>
      </p:sp>
    </p:spTree>
    <p:extLst>
      <p:ext uri="{BB962C8B-B14F-4D97-AF65-F5344CB8AC3E}">
        <p14:creationId xmlns:p14="http://schemas.microsoft.com/office/powerpoint/2010/main" val="395271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5E009-0051-437F-B4A4-37EDACFA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KNN-Classification-Euclidean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1E1F9-C8B1-429C-B8EF-FA7D50E4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270303"/>
            <a:ext cx="3425609" cy="2072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03A2C-CFE4-494B-82C0-C2754153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93719"/>
            <a:ext cx="3433324" cy="202566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C3AF95-7DCB-49F6-814D-F33BBE82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1228930"/>
            <a:ext cx="3423916" cy="219986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6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DA7CCE-CEA8-4AA0-80B1-EB0FBBB1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77" y="998825"/>
            <a:ext cx="2648371" cy="2697643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F9ADF-C93F-4304-8D6D-77EF3F9F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Selecting best K- for separation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C97E-5779-44D8-9A99-4698A464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52" y="1030906"/>
            <a:ext cx="2659472" cy="26129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C22E7-A62A-4958-A703-B7FCF868A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3" y="942283"/>
            <a:ext cx="2646677" cy="272853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D9528CB-D240-4DFD-8F4B-077F74D1D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269" y="1017920"/>
            <a:ext cx="2648372" cy="262188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9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4D63-EE63-4A84-9053-278BF1E5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K-Value: Error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7872C-3A24-4C8A-B304-F7C9CE45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" y="2352781"/>
            <a:ext cx="6049696" cy="3585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3A0C94-8B52-42D4-9806-AC9BF0A1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37" y="2393878"/>
            <a:ext cx="5037732" cy="33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2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75DDF-075A-4C52-B6E9-CF7D7B1D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K-NN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54DF-A712-47C0-9A1D-5596BCEF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It’s use for Regression(continuous variable) and Classification</a:t>
            </a:r>
          </a:p>
          <a:p>
            <a:r>
              <a:rPr lang="en-US" sz="1100" dirty="0">
                <a:solidFill>
                  <a:schemeClr val="bg1"/>
                </a:solidFill>
              </a:rPr>
              <a:t>It’s use for Supervised and Un-Supervised learning</a:t>
            </a:r>
          </a:p>
          <a:p>
            <a:r>
              <a:rPr lang="en-US" sz="1100" dirty="0">
                <a:solidFill>
                  <a:schemeClr val="bg1"/>
                </a:solidFill>
              </a:rPr>
              <a:t>The principle behind nearest neighbor methods is to find a predefined number of training samples closest in distance to the new point, and predict the label from these.</a:t>
            </a:r>
          </a:p>
          <a:p>
            <a:r>
              <a:rPr lang="en-US" sz="1100" dirty="0">
                <a:solidFill>
                  <a:schemeClr val="bg1"/>
                </a:solidFill>
              </a:rPr>
              <a:t>The number of samples can be a user-defined constant (k-nearest neighbor learning), or vary based on the local density of points (radius-based neighbor learning)</a:t>
            </a:r>
          </a:p>
          <a:p>
            <a:r>
              <a:rPr lang="en-US" sz="1100" dirty="0">
                <a:solidFill>
                  <a:schemeClr val="bg1"/>
                </a:solidFill>
              </a:rPr>
              <a:t>Supervised methods</a:t>
            </a:r>
          </a:p>
          <a:p>
            <a:pPr lvl="1"/>
            <a:r>
              <a:rPr lang="en-US" sz="1100" dirty="0" err="1">
                <a:solidFill>
                  <a:schemeClr val="bg1"/>
                </a:solidFill>
              </a:rPr>
              <a:t>KnearestNeighborsClassifier</a:t>
            </a:r>
            <a:r>
              <a:rPr lang="en-US" sz="1100" dirty="0">
                <a:solidFill>
                  <a:schemeClr val="bg1"/>
                </a:solidFill>
              </a:rPr>
              <a:t>: based on the k nearest neighbors of each query point</a:t>
            </a:r>
          </a:p>
          <a:p>
            <a:pPr lvl="1"/>
            <a:r>
              <a:rPr lang="en-US" sz="1100" dirty="0" err="1">
                <a:solidFill>
                  <a:schemeClr val="bg1"/>
                </a:solidFill>
              </a:rPr>
              <a:t>RadiusNeighborsClassifier</a:t>
            </a:r>
            <a:r>
              <a:rPr lang="en-US" sz="1100" dirty="0">
                <a:solidFill>
                  <a:schemeClr val="bg1"/>
                </a:solidFill>
              </a:rPr>
              <a:t>:  based on the number of neighbors within a fixed radius r of each training point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If data is not uniformly sampled, radius-based neighbors classification is better choice.</a:t>
            </a:r>
          </a:p>
          <a:p>
            <a:r>
              <a:rPr lang="en-US" sz="1100" dirty="0">
                <a:solidFill>
                  <a:schemeClr val="bg1"/>
                </a:solidFill>
              </a:rPr>
              <a:t>Scaling data is better to use KNN methods.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high-dimensional parameter spaces this method is less effective</a:t>
            </a:r>
          </a:p>
          <a:p>
            <a:r>
              <a:rPr lang="en-US" sz="1100" dirty="0">
                <a:solidFill>
                  <a:schemeClr val="bg1"/>
                </a:solidFill>
              </a:rPr>
              <a:t>Types of methods for unsupervised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Ball Tee</a:t>
            </a:r>
          </a:p>
          <a:p>
            <a:pPr lvl="1"/>
            <a:r>
              <a:rPr lang="en-US" sz="1100" dirty="0" err="1">
                <a:solidFill>
                  <a:schemeClr val="bg1"/>
                </a:solidFill>
              </a:rPr>
              <a:t>KDTree</a:t>
            </a:r>
            <a:endParaRPr lang="en-US" sz="1100" dirty="0">
              <a:solidFill>
                <a:schemeClr val="bg1"/>
              </a:solidFill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Brute-Force</a:t>
            </a:r>
          </a:p>
        </p:txBody>
      </p:sp>
    </p:spTree>
    <p:extLst>
      <p:ext uri="{BB962C8B-B14F-4D97-AF65-F5344CB8AC3E}">
        <p14:creationId xmlns:p14="http://schemas.microsoft.com/office/powerpoint/2010/main" val="213253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SMOTE for Imbalanced Classification with Python">
            <a:extLst>
              <a:ext uri="{FF2B5EF4-FFF2-40B4-BE49-F238E27FC236}">
                <a16:creationId xmlns:a16="http://schemas.microsoft.com/office/drawing/2014/main" id="{0272D089-F9C8-4798-8DDA-852AC7CD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9974" y="965200"/>
            <a:ext cx="2750604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8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ips and Tricks for Multi-Class Classification | by Mohammed Terry-Jack |  Medium">
            <a:extLst>
              <a:ext uri="{FF2B5EF4-FFF2-40B4-BE49-F238E27FC236}">
                <a16:creationId xmlns:a16="http://schemas.microsoft.com/office/drawing/2014/main" id="{236899BC-9907-4A0B-827D-CF1A711E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267" y="965200"/>
            <a:ext cx="293280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8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4: This illustration present a binary classification that is performed... |  Download Scientific Diagram">
            <a:extLst>
              <a:ext uri="{FF2B5EF4-FFF2-40B4-BE49-F238E27FC236}">
                <a16:creationId xmlns:a16="http://schemas.microsoft.com/office/drawing/2014/main" id="{731B3544-8440-46A8-B098-47426ED5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8480" y="3836247"/>
            <a:ext cx="320742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8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509520AE-48D4-4872-843F-2666D342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3398" y="3836247"/>
            <a:ext cx="3646545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7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D320C-B0D8-441C-9147-C5DA0E06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1400"/>
              <a:t>Feature Extraction/Engineering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F9B7-7529-4B7C-8BAF-F9AE636E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582546" cy="472703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Information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Row/Column percentages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Chi-Square 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 K-Best (Chi-Square test)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Decision Tree --feature selection with information criteria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forest-- feature selection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Analysis of variance(ANOVA)</a:t>
            </a:r>
          </a:p>
          <a:p>
            <a:r>
              <a:rPr lang="en-US" sz="2000" dirty="0">
                <a:solidFill>
                  <a:schemeClr val="bg1"/>
                </a:solidFill>
              </a:rPr>
              <a:t>T-Test</a:t>
            </a:r>
          </a:p>
          <a:p>
            <a:r>
              <a:rPr lang="en-US" sz="2000" dirty="0">
                <a:solidFill>
                  <a:schemeClr val="bg1"/>
                </a:solidFill>
              </a:rPr>
              <a:t>Etc.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9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FE6A1-E959-4562-AD16-AE380B8E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Classification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11F5-332E-45C2-8887-24E1DFCF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Logistic Regression</a:t>
            </a:r>
          </a:p>
          <a:p>
            <a:r>
              <a:rPr lang="en-US" sz="2400">
                <a:solidFill>
                  <a:schemeClr val="bg1"/>
                </a:solidFill>
              </a:rPr>
              <a:t>K-Nearest Neighbors</a:t>
            </a:r>
          </a:p>
          <a:p>
            <a:r>
              <a:rPr lang="en-US" sz="2400">
                <a:solidFill>
                  <a:schemeClr val="bg1"/>
                </a:solidFill>
              </a:rPr>
              <a:t>Decision Trees</a:t>
            </a:r>
          </a:p>
          <a:p>
            <a:r>
              <a:rPr lang="en-US" sz="240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sz="2400">
                <a:solidFill>
                  <a:schemeClr val="bg1"/>
                </a:solidFill>
              </a:rPr>
              <a:t>Naive Bayes</a:t>
            </a:r>
          </a:p>
          <a:p>
            <a:r>
              <a:rPr lang="en-US" sz="2400">
                <a:solidFill>
                  <a:schemeClr val="bg1"/>
                </a:solidFill>
              </a:rPr>
              <a:t>Random Forest</a:t>
            </a:r>
          </a:p>
          <a:p>
            <a:r>
              <a:rPr lang="en-US" sz="2400">
                <a:solidFill>
                  <a:schemeClr val="bg1"/>
                </a:solidFill>
              </a:rPr>
              <a:t>Gradient Boosting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7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F312B-42B2-4DF5-9256-40872AA7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600"/>
              <a:t>Types in categorical variables</a:t>
            </a:r>
            <a:br>
              <a:rPr lang="en-US" sz="2600"/>
            </a:br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DB65-9636-4C54-990C-24B1D497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/>
              <a:t>Nominal</a:t>
            </a:r>
          </a:p>
          <a:p>
            <a:r>
              <a:rPr lang="en-US" sz="1800"/>
              <a:t>Ordinal</a:t>
            </a:r>
          </a:p>
          <a:p>
            <a:r>
              <a:rPr lang="en-US" sz="1800"/>
              <a:t>Categorical/Grouped</a:t>
            </a:r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6FFD-2DFC-41B3-9D3C-CCA7EF39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766522"/>
            <a:ext cx="2873668" cy="1939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3DD9B9-B389-4771-8A9A-8A8CA739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82524"/>
            <a:ext cx="2873668" cy="1903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7C316-8312-4484-93E5-8053C8E07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269" y="3109523"/>
            <a:ext cx="593619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34DBFB-30A7-4CE0-97CC-B29AEFEE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655049"/>
            <a:ext cx="5426764" cy="22385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0F177-0AF3-4704-BE63-1D11C8E6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94" y="321734"/>
            <a:ext cx="3339275" cy="29051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C1E0-E68D-47FC-A75E-126905B2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007425"/>
            <a:ext cx="5426764" cy="2007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E6C711-9D28-4F65-B9B4-BED9216F4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405" y="3631096"/>
            <a:ext cx="3901852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A34E5E-178C-4332-A7DB-91F266C7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4" y="321734"/>
            <a:ext cx="4903240" cy="2905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31331-0D8E-49A2-9D8A-4451A6AF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772" y="321734"/>
            <a:ext cx="4165118" cy="29051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740F3-459D-4398-9A0A-29B5AAC22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946373"/>
            <a:ext cx="5426764" cy="21300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3B8F69-BBE1-42FA-B24D-0EAEC91D0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65" y="3631096"/>
            <a:ext cx="460093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6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81FD5-2F85-4626-BBA9-C10430C5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8" y="321734"/>
            <a:ext cx="4469491" cy="2905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266C7-D882-4F41-A2DB-052A4EBD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24" y="321734"/>
            <a:ext cx="3939214" cy="29051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A8C78-C432-4F80-BAD2-B77F88532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993858"/>
            <a:ext cx="5426764" cy="2035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EA9DA-5807-49D0-8F96-04C564952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870" y="3631096"/>
            <a:ext cx="3860923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481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Machine Learning-Classification</vt:lpstr>
      <vt:lpstr>Classification </vt:lpstr>
      <vt:lpstr>PowerPoint Presentation</vt:lpstr>
      <vt:lpstr>Feature Extraction/Engineering</vt:lpstr>
      <vt:lpstr>Classification Models</vt:lpstr>
      <vt:lpstr>Types in categorical variables </vt:lpstr>
      <vt:lpstr>PowerPoint Presentation</vt:lpstr>
      <vt:lpstr>PowerPoint Presentation</vt:lpstr>
      <vt:lpstr>PowerPoint Presentation</vt:lpstr>
      <vt:lpstr>PowerPoint Presentation</vt:lpstr>
      <vt:lpstr>Support Vector Machine</vt:lpstr>
      <vt:lpstr>SVM</vt:lpstr>
      <vt:lpstr>Terms in SVM</vt:lpstr>
      <vt:lpstr>PowerPoint Presentation</vt:lpstr>
      <vt:lpstr>SVM-outliers</vt:lpstr>
      <vt:lpstr>Transformations &amp; kernel methods</vt:lpstr>
      <vt:lpstr>Gamma-Value </vt:lpstr>
      <vt:lpstr>C-parameter Value</vt:lpstr>
      <vt:lpstr>PowerPoint Presentation</vt:lpstr>
      <vt:lpstr>Nearest Neighbors</vt:lpstr>
      <vt:lpstr>K-NN</vt:lpstr>
      <vt:lpstr>KNN-Classification-Euclidean Distance</vt:lpstr>
      <vt:lpstr>Selecting best K- for separation</vt:lpstr>
      <vt:lpstr>K-Value: Error rate</vt:lpstr>
      <vt:lpstr>K-NN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Learning-Classification</dc:title>
  <dc:creator>Pulivarthi, Paramatma</dc:creator>
  <cp:lastModifiedBy>Pulivarthi, Paramatma</cp:lastModifiedBy>
  <cp:revision>4</cp:revision>
  <dcterms:created xsi:type="dcterms:W3CDTF">2020-12-01T13:02:18Z</dcterms:created>
  <dcterms:modified xsi:type="dcterms:W3CDTF">2020-12-01T16:02:07Z</dcterms:modified>
</cp:coreProperties>
</file>