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20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F07556-EA93-4889-87A9-803735972D5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EB-1938-4CC7-A18C-36C5A416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597" y="68580"/>
            <a:ext cx="7498080" cy="56083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dobe Garamond Pro" panose="02020502060506020403" pitchFamily="18" charset="0"/>
              </a:rPr>
              <a:t>Name</a:t>
            </a:r>
            <a:r>
              <a:rPr lang="en-US" sz="4000" dirty="0">
                <a:latin typeface="Adobe Garamond Pro" panose="02020502060506020403" pitchFamily="18" charset="0"/>
              </a:rPr>
              <a:t>-Arshpreet Singh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Student Id</a:t>
            </a:r>
            <a:r>
              <a:rPr lang="en-US" sz="4000" dirty="0">
                <a:latin typeface="Adobe Garamond Pro" panose="02020502060506020403" pitchFamily="18" charset="0"/>
              </a:rPr>
              <a:t>-301174738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code</a:t>
            </a:r>
            <a:r>
              <a:rPr lang="en-US" sz="4000" dirty="0">
                <a:latin typeface="Adobe Garamond Pro" panose="02020502060506020403" pitchFamily="18" charset="0"/>
              </a:rPr>
              <a:t>- COMP229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name</a:t>
            </a:r>
            <a:r>
              <a:rPr lang="en-US" sz="4000" dirty="0">
                <a:latin typeface="Adobe Garamond Pro" panose="02020502060506020403" pitchFamily="18" charset="0"/>
              </a:rPr>
              <a:t>- Web Application Development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Assignment 1</a:t>
            </a:r>
            <a:r>
              <a:rPr lang="en-US" sz="4000" dirty="0">
                <a:latin typeface="Adobe Garamond Pro" panose="02020502060506020403" pitchFamily="18" charset="0"/>
              </a:rPr>
              <a:t>-Express Portfolio website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11C1-3847-4725-B31F-A130EA64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" y="487680"/>
            <a:ext cx="4111516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Garamond Pro</vt:lpstr>
      <vt:lpstr>Calisto MT</vt:lpstr>
      <vt:lpstr>Wingdings 2</vt:lpstr>
      <vt:lpstr>Slate</vt:lpstr>
      <vt:lpstr>Name-Arshpreet Singh Student Id-301174738 Course code- COMP229 Course name- Web Application Development Assignment 1-Express Portfolio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Name-Arshpreet Singh Student Id-301174738 Course code- COMP229 Course name- Web Application Development Assignment 1-Express Portfolio website </dc:title>
  <dc:creator>Arshpreet Singh</dc:creator>
  <cp:lastModifiedBy>Arshpreet Singh</cp:lastModifiedBy>
  <cp:revision>1</cp:revision>
  <dcterms:created xsi:type="dcterms:W3CDTF">2021-10-02T00:39:21Z</dcterms:created>
  <dcterms:modified xsi:type="dcterms:W3CDTF">2021-10-02T02:06:28Z</dcterms:modified>
</cp:coreProperties>
</file>