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F15A75-DCF9-4B58-A101-FC66258D3DD9}">
          <p14:sldIdLst>
            <p14:sldId id="256"/>
            <p14:sldId id="257"/>
            <p14:sldId id="258"/>
            <p14:sldId id="259"/>
            <p14:sldId id="261"/>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CD4767-599D-40C3-BCDF-3B4A24D48881}"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D4767-599D-40C3-BCDF-3B4A24D48881}"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D4767-599D-40C3-BCDF-3B4A24D48881}"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CD4767-599D-40C3-BCDF-3B4A24D48881}"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7FCD4767-599D-40C3-BCDF-3B4A24D48881}"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CD4767-599D-40C3-BCDF-3B4A24D48881}"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A95CC-A0B4-47D9-A2D6-5B9F4F94829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CD4767-599D-40C3-BCDF-3B4A24D48881}" type="datetimeFigureOut">
              <a:rPr lang="en-IN" smtClean="0"/>
              <a:t>02-09-2019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CD4767-599D-40C3-BCDF-3B4A24D48881}" type="datetimeFigureOut">
              <a:rPr lang="en-IN" smtClean="0"/>
              <a:t>02-09-2019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D4767-599D-40C3-BCDF-3B4A24D48881}" type="datetimeFigureOut">
              <a:rPr lang="en-IN" smtClean="0"/>
              <a:t>02-09-2019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7FCD4767-599D-40C3-BCDF-3B4A24D48881}" type="datetimeFigureOut">
              <a:rPr lang="en-IN" smtClean="0"/>
              <a:t>02-09-2019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84A95CC-A0B4-47D9-A2D6-5B9F4F94829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D4767-599D-40C3-BCDF-3B4A24D48881}"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A95CC-A0B4-47D9-A2D6-5B9F4F94829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FCD4767-599D-40C3-BCDF-3B4A24D48881}" type="datetimeFigureOut">
              <a:rPr lang="en-IN" smtClean="0"/>
              <a:t>02-09-2019</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84A95CC-A0B4-47D9-A2D6-5B9F4F94829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Title of the Project</a:t>
            </a:r>
            <a:endParaRPr lang="en-IN" dirty="0"/>
          </a:p>
        </p:txBody>
      </p:sp>
      <p:sp>
        <p:nvSpPr>
          <p:cNvPr id="3" name="Subtitle 2"/>
          <p:cNvSpPr>
            <a:spLocks noGrp="1"/>
          </p:cNvSpPr>
          <p:nvPr>
            <p:ph type="subTitle" idx="1"/>
          </p:nvPr>
        </p:nvSpPr>
        <p:spPr/>
        <p:txBody>
          <a:bodyPr/>
          <a:lstStyle/>
          <a:p>
            <a:r>
              <a:rPr lang="en-US" smtClean="0"/>
              <a:t>Mind Game USING PYTHON 3</a:t>
            </a:r>
            <a:endParaRPr lang="en-IN" dirty="0"/>
          </a:p>
        </p:txBody>
      </p:sp>
      <p:sp>
        <p:nvSpPr>
          <p:cNvPr id="6" name="TextBox 5"/>
          <p:cNvSpPr txBox="1"/>
          <p:nvPr/>
        </p:nvSpPr>
        <p:spPr>
          <a:xfrm>
            <a:off x="5508104" y="4509120"/>
            <a:ext cx="2501085" cy="369332"/>
          </a:xfrm>
          <a:prstGeom prst="rect">
            <a:avLst/>
          </a:prstGeom>
          <a:noFill/>
        </p:spPr>
        <p:txBody>
          <a:bodyPr wrap="square" rtlCol="0">
            <a:spAutoFit/>
          </a:bodyPr>
          <a:lstStyle/>
          <a:p>
            <a:r>
              <a:rPr lang="en-US" dirty="0" smtClean="0">
                <a:latin typeface="Arial Rounded MT Bold" pitchFamily="34" charset="0"/>
              </a:rPr>
              <a:t>Let’s see what’s in </a:t>
            </a:r>
            <a:endParaRPr lang="en-IN" dirty="0">
              <a:latin typeface="Arial Rounded MT Bold" pitchFamily="34" charset="0"/>
            </a:endParaRPr>
          </a:p>
        </p:txBody>
      </p:sp>
      <p:pic>
        <p:nvPicPr>
          <p:cNvPr id="1026" name="Picture 2" descr="C:\Program Files\Microsoft Office\MEDIA\OFFICE14\Bullets\BD21298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407" y="4552294"/>
            <a:ext cx="565969" cy="28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968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Name : </a:t>
            </a:r>
            <a:r>
              <a:rPr lang="en-US" u="sng" dirty="0" smtClean="0"/>
              <a:t>Let’s guess it </a:t>
            </a:r>
            <a:endParaRPr lang="en-IN" u="sng" dirty="0"/>
          </a:p>
        </p:txBody>
      </p:sp>
      <p:sp>
        <p:nvSpPr>
          <p:cNvPr id="4" name="TextBox 3"/>
          <p:cNvSpPr txBox="1"/>
          <p:nvPr/>
        </p:nvSpPr>
        <p:spPr>
          <a:xfrm>
            <a:off x="899592" y="1052736"/>
            <a:ext cx="7776864" cy="5078313"/>
          </a:xfrm>
          <a:prstGeom prst="rect">
            <a:avLst/>
          </a:prstGeom>
          <a:noFill/>
        </p:spPr>
        <p:txBody>
          <a:bodyPr wrap="square" rtlCol="0">
            <a:spAutoFit/>
          </a:bodyPr>
          <a:lstStyle/>
          <a:p>
            <a:r>
              <a:rPr lang="en-US" b="1" dirty="0" smtClean="0"/>
              <a:t>Objective : </a:t>
            </a:r>
          </a:p>
          <a:p>
            <a:r>
              <a:rPr lang="en-US" dirty="0"/>
              <a:t> </a:t>
            </a:r>
            <a:r>
              <a:rPr lang="en-US" dirty="0" smtClean="0"/>
              <a:t>           My main objective is to guess the number with in seven trails.</a:t>
            </a:r>
          </a:p>
          <a:p>
            <a:r>
              <a:rPr lang="en-US" b="1" dirty="0" smtClean="0"/>
              <a:t>Idea : </a:t>
            </a:r>
            <a:endParaRPr lang="en-IN" b="1" dirty="0" smtClean="0"/>
          </a:p>
          <a:p>
            <a:r>
              <a:rPr lang="en-US" dirty="0"/>
              <a:t> </a:t>
            </a:r>
            <a:r>
              <a:rPr lang="en-US" dirty="0" smtClean="0"/>
              <a:t>          Finding the number using condition selected by the user using Binary search and OOP concept.</a:t>
            </a:r>
          </a:p>
          <a:p>
            <a:endParaRPr lang="en-US" dirty="0"/>
          </a:p>
          <a:p>
            <a:r>
              <a:rPr lang="en-US" b="1" dirty="0" smtClean="0"/>
              <a:t>Concepts  used :</a:t>
            </a:r>
          </a:p>
          <a:p>
            <a:pPr marL="285750" indent="-285750">
              <a:buFont typeface="Arial" pitchFamily="34" charset="0"/>
              <a:buChar char="•"/>
            </a:pPr>
            <a:r>
              <a:rPr lang="en-US" dirty="0" smtClean="0"/>
              <a:t>Classes</a:t>
            </a:r>
          </a:p>
          <a:p>
            <a:pPr marL="285750" indent="-285750">
              <a:buFont typeface="Arial" pitchFamily="34" charset="0"/>
              <a:buChar char="•"/>
            </a:pPr>
            <a:r>
              <a:rPr lang="en-US" dirty="0" smtClean="0"/>
              <a:t>Iterative statements </a:t>
            </a:r>
          </a:p>
          <a:p>
            <a:pPr marL="285750" indent="-285750">
              <a:buFont typeface="Arial" pitchFamily="34" charset="0"/>
              <a:buChar char="•"/>
            </a:pPr>
            <a:r>
              <a:rPr lang="en-US" dirty="0" smtClean="0"/>
              <a:t>Data structures – Binary search algorithm</a:t>
            </a:r>
          </a:p>
          <a:p>
            <a:endParaRPr lang="en-US" dirty="0"/>
          </a:p>
          <a:p>
            <a:r>
              <a:rPr lang="en-US" b="1" dirty="0" smtClean="0"/>
              <a:t>Exception Handling :</a:t>
            </a:r>
          </a:p>
          <a:p>
            <a:r>
              <a:rPr lang="en-US" dirty="0"/>
              <a:t> </a:t>
            </a:r>
            <a:r>
              <a:rPr lang="en-US" dirty="0" smtClean="0"/>
              <a:t>           If user doesn’t give the actual input ,It will re-</a:t>
            </a:r>
            <a:r>
              <a:rPr lang="en-US" dirty="0" err="1" smtClean="0"/>
              <a:t>promot</a:t>
            </a:r>
            <a:r>
              <a:rPr lang="en-US" dirty="0" smtClean="0"/>
              <a:t> for  the same input.         </a:t>
            </a:r>
          </a:p>
          <a:p>
            <a:endParaRPr lang="en-US" dirty="0" smtClean="0"/>
          </a:p>
          <a:p>
            <a:r>
              <a:rPr lang="en-US" b="1" dirty="0" smtClean="0"/>
              <a:t>Environment used :</a:t>
            </a:r>
            <a:r>
              <a:rPr lang="en-US" dirty="0" smtClean="0"/>
              <a:t> </a:t>
            </a:r>
          </a:p>
          <a:p>
            <a:pPr marL="285750" indent="-285750">
              <a:buFont typeface="Arial" pitchFamily="34" charset="0"/>
              <a:buChar char="•"/>
            </a:pPr>
            <a:r>
              <a:rPr lang="en-US" dirty="0" smtClean="0"/>
              <a:t>Python 3 IN </a:t>
            </a:r>
            <a:r>
              <a:rPr lang="en-US" dirty="0" err="1" smtClean="0"/>
              <a:t>Jupyter</a:t>
            </a:r>
            <a:r>
              <a:rPr lang="en-US" dirty="0" smtClean="0"/>
              <a:t> Notebook .</a:t>
            </a:r>
          </a:p>
          <a:p>
            <a:endParaRPr lang="en-US" dirty="0" smtClean="0"/>
          </a:p>
        </p:txBody>
      </p:sp>
    </p:spTree>
    <p:extLst>
      <p:ext uri="{BB962C8B-B14F-4D97-AF65-F5344CB8AC3E}">
        <p14:creationId xmlns:p14="http://schemas.microsoft.com/office/powerpoint/2010/main" val="190292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Description :</a:t>
            </a:r>
            <a:endParaRPr lang="en-IN" dirty="0"/>
          </a:p>
        </p:txBody>
      </p:sp>
      <p:sp>
        <p:nvSpPr>
          <p:cNvPr id="3" name="Content Placeholder 2"/>
          <p:cNvSpPr>
            <a:spLocks noGrp="1"/>
          </p:cNvSpPr>
          <p:nvPr>
            <p:ph idx="1"/>
          </p:nvPr>
        </p:nvSpPr>
        <p:spPr/>
        <p:txBody>
          <a:bodyPr>
            <a:normAutofit lnSpcReduction="10000"/>
          </a:bodyPr>
          <a:lstStyle/>
          <a:p>
            <a:r>
              <a:rPr lang="en-US" dirty="0" smtClean="0"/>
              <a:t>              </a:t>
            </a:r>
            <a:r>
              <a:rPr lang="en-US" b="0" dirty="0" smtClean="0"/>
              <a:t>By using Python 3 , I have created a class called </a:t>
            </a:r>
            <a:r>
              <a:rPr lang="en-US" b="0" dirty="0" err="1" smtClean="0"/>
              <a:t>Mind_game</a:t>
            </a:r>
            <a:r>
              <a:rPr lang="en-US" b="0" dirty="0" smtClean="0"/>
              <a:t> which contains </a:t>
            </a:r>
          </a:p>
          <a:p>
            <a:r>
              <a:rPr lang="en-US" b="0" dirty="0" smtClean="0"/>
              <a:t>3 sub methods and 1 main method .</a:t>
            </a:r>
          </a:p>
          <a:p>
            <a:pPr>
              <a:buFont typeface="+mj-lt"/>
              <a:buAutoNum type="arabicPeriod"/>
            </a:pPr>
            <a:r>
              <a:rPr lang="en-US" b="0" dirty="0" err="1" smtClean="0"/>
              <a:t>Def</a:t>
            </a:r>
            <a:r>
              <a:rPr lang="en-US" b="0" dirty="0" smtClean="0"/>
              <a:t> permission () -  it asks for the permission to start the game either yes or no.</a:t>
            </a:r>
          </a:p>
          <a:p>
            <a:pPr>
              <a:buFont typeface="+mj-lt"/>
              <a:buAutoNum type="arabicPeriod"/>
            </a:pPr>
            <a:r>
              <a:rPr lang="en-US" b="0" dirty="0" err="1" smtClean="0"/>
              <a:t>Def</a:t>
            </a:r>
            <a:r>
              <a:rPr lang="en-US" b="0" dirty="0" smtClean="0"/>
              <a:t> </a:t>
            </a:r>
            <a:r>
              <a:rPr lang="en-US" b="0" dirty="0" err="1" smtClean="0"/>
              <a:t>get_int</a:t>
            </a:r>
            <a:r>
              <a:rPr lang="en-US" b="0" dirty="0" smtClean="0"/>
              <a:t>() – It checks the condition </a:t>
            </a:r>
            <a:r>
              <a:rPr lang="en-US" b="0" dirty="0" err="1" smtClean="0"/>
              <a:t>inbetween</a:t>
            </a:r>
            <a:r>
              <a:rPr lang="en-US" b="0" dirty="0" smtClean="0"/>
              <a:t> the start and end value.</a:t>
            </a:r>
          </a:p>
          <a:p>
            <a:pPr>
              <a:buFont typeface="+mj-lt"/>
              <a:buAutoNum type="arabicPeriod"/>
            </a:pPr>
            <a:r>
              <a:rPr lang="en-US" b="0" dirty="0" err="1" smtClean="0"/>
              <a:t>Def</a:t>
            </a:r>
            <a:r>
              <a:rPr lang="en-US" b="0" dirty="0" smtClean="0"/>
              <a:t> </a:t>
            </a:r>
            <a:r>
              <a:rPr lang="en-US" b="0" dirty="0" err="1" smtClean="0"/>
              <a:t>get_one_of</a:t>
            </a:r>
            <a:r>
              <a:rPr lang="en-US" b="0" dirty="0" smtClean="0"/>
              <a:t> () -  It gets the variable either ‘Y’ or ‘N’ from the user.</a:t>
            </a:r>
          </a:p>
          <a:p>
            <a:pPr>
              <a:buFont typeface="+mj-lt"/>
              <a:buAutoNum type="arabicPeriod"/>
            </a:pPr>
            <a:r>
              <a:rPr lang="en-US" b="0" dirty="0" err="1" smtClean="0"/>
              <a:t>Def</a:t>
            </a:r>
            <a:r>
              <a:rPr lang="en-US" b="0" dirty="0" smtClean="0"/>
              <a:t> main() – It consist  the main Binary search algorithm part. First it will generate the middle number of the start and end </a:t>
            </a:r>
            <a:r>
              <a:rPr lang="en-US" b="0" dirty="0" err="1" smtClean="0"/>
              <a:t>number,Then</a:t>
            </a:r>
            <a:r>
              <a:rPr lang="en-US" b="0" dirty="0" smtClean="0"/>
              <a:t> it asks the user is that number is correct or wrong .If correct prints the end statement ,if wrong it will ask the user whether the number is greater or lesser .If greater, Start = mid + 1 else end = mid -1 and this loop repeat until the correct number reaches but within 7 iterations.</a:t>
            </a:r>
          </a:p>
          <a:p>
            <a:pPr>
              <a:buFont typeface="+mj-lt"/>
              <a:buAutoNum type="arabicPeriod"/>
            </a:pPr>
            <a:r>
              <a:rPr lang="en-US" b="0" dirty="0" smtClean="0"/>
              <a:t> </a:t>
            </a:r>
            <a:r>
              <a:rPr lang="en-IN" b="0" dirty="0"/>
              <a:t>if __name__ == "__main</a:t>
            </a:r>
            <a:r>
              <a:rPr lang="en-IN" b="0" dirty="0" smtClean="0"/>
              <a:t>__“ is used to access the main method by creating object file for the </a:t>
            </a:r>
            <a:r>
              <a:rPr lang="en-IN" b="0" dirty="0" err="1" smtClean="0"/>
              <a:t>Mind_game</a:t>
            </a:r>
            <a:r>
              <a:rPr lang="en-IN" b="0" dirty="0" smtClean="0"/>
              <a:t> class.</a:t>
            </a:r>
            <a:endParaRPr lang="en-US" b="0" dirty="0" smtClean="0"/>
          </a:p>
        </p:txBody>
      </p:sp>
    </p:spTree>
    <p:extLst>
      <p:ext uri="{BB962C8B-B14F-4D97-AF65-F5344CB8AC3E}">
        <p14:creationId xmlns:p14="http://schemas.microsoft.com/office/powerpoint/2010/main" val="883610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6552781" cy="419548"/>
          </a:xfrm>
        </p:spPr>
        <p:txBody>
          <a:bodyPr/>
          <a:lstStyle/>
          <a:p>
            <a:r>
              <a:rPr lang="en-US" dirty="0" smtClean="0"/>
              <a:t>Algorithm : </a:t>
            </a:r>
            <a:endParaRPr lang="en-IN" dirty="0"/>
          </a:p>
        </p:txBody>
      </p:sp>
      <p:sp>
        <p:nvSpPr>
          <p:cNvPr id="4" name="Oval 3"/>
          <p:cNvSpPr/>
          <p:nvPr/>
        </p:nvSpPr>
        <p:spPr>
          <a:xfrm>
            <a:off x="3273004" y="188640"/>
            <a:ext cx="1505725" cy="33039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 </a:t>
            </a:r>
            <a:endParaRPr lang="en-IN" dirty="0"/>
          </a:p>
        </p:txBody>
      </p:sp>
      <p:sp>
        <p:nvSpPr>
          <p:cNvPr id="5" name="Oval 4"/>
          <p:cNvSpPr/>
          <p:nvPr/>
        </p:nvSpPr>
        <p:spPr>
          <a:xfrm>
            <a:off x="3303440" y="6494440"/>
            <a:ext cx="1505725" cy="33039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END </a:t>
            </a:r>
            <a:endParaRPr lang="en-IN" dirty="0"/>
          </a:p>
        </p:txBody>
      </p:sp>
      <p:sp>
        <p:nvSpPr>
          <p:cNvPr id="8" name="Diamond 7"/>
          <p:cNvSpPr/>
          <p:nvPr/>
        </p:nvSpPr>
        <p:spPr>
          <a:xfrm>
            <a:off x="3334498" y="628728"/>
            <a:ext cx="1382733" cy="55064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Ready</a:t>
            </a:r>
            <a:endParaRPr lang="en-IN" sz="1400" dirty="0"/>
          </a:p>
        </p:txBody>
      </p:sp>
      <p:sp>
        <p:nvSpPr>
          <p:cNvPr id="11" name="Flowchart: Decision 10"/>
          <p:cNvSpPr/>
          <p:nvPr/>
        </p:nvSpPr>
        <p:spPr>
          <a:xfrm>
            <a:off x="3178895" y="1412776"/>
            <a:ext cx="1693941" cy="8259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Is the number is 50 ?</a:t>
            </a:r>
            <a:endParaRPr lang="en-IN" sz="1400" dirty="0"/>
          </a:p>
        </p:txBody>
      </p:sp>
      <p:sp>
        <p:nvSpPr>
          <p:cNvPr id="12" name="Rectangle 11"/>
          <p:cNvSpPr/>
          <p:nvPr/>
        </p:nvSpPr>
        <p:spPr>
          <a:xfrm>
            <a:off x="3079469" y="2528900"/>
            <a:ext cx="189279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Using Binary search algorithm prompt another number </a:t>
            </a:r>
            <a:endParaRPr lang="en-IN" sz="1400" dirty="0"/>
          </a:p>
        </p:txBody>
      </p:sp>
      <p:sp>
        <p:nvSpPr>
          <p:cNvPr id="14" name="Diamond 13"/>
          <p:cNvSpPr/>
          <p:nvPr/>
        </p:nvSpPr>
        <p:spPr>
          <a:xfrm>
            <a:off x="2739726" y="3850943"/>
            <a:ext cx="2572279" cy="101913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Is the number is Greater or lesser </a:t>
            </a:r>
            <a:endParaRPr lang="en-IN" sz="1400" dirty="0"/>
          </a:p>
        </p:txBody>
      </p:sp>
      <p:sp>
        <p:nvSpPr>
          <p:cNvPr id="15" name="Diamond 14"/>
          <p:cNvSpPr/>
          <p:nvPr/>
        </p:nvSpPr>
        <p:spPr>
          <a:xfrm>
            <a:off x="3285580" y="5301208"/>
            <a:ext cx="1506967" cy="6607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Correct?</a:t>
            </a:r>
            <a:endParaRPr lang="en-IN" sz="1400" dirty="0"/>
          </a:p>
        </p:txBody>
      </p:sp>
      <p:sp>
        <p:nvSpPr>
          <p:cNvPr id="16" name="Rectangle 15"/>
          <p:cNvSpPr/>
          <p:nvPr/>
        </p:nvSpPr>
        <p:spPr>
          <a:xfrm>
            <a:off x="308711" y="3945130"/>
            <a:ext cx="1800200" cy="83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Gives lesser number than the generated number using Binary search algorithm.</a:t>
            </a:r>
            <a:endParaRPr lang="en-IN" sz="1400" dirty="0"/>
          </a:p>
        </p:txBody>
      </p:sp>
      <p:sp>
        <p:nvSpPr>
          <p:cNvPr id="18" name="Rectangle 17"/>
          <p:cNvSpPr/>
          <p:nvPr/>
        </p:nvSpPr>
        <p:spPr>
          <a:xfrm>
            <a:off x="5940152" y="3898037"/>
            <a:ext cx="1872208" cy="92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Gives Greater number than the generated number </a:t>
            </a:r>
            <a:r>
              <a:rPr lang="en-IN" sz="1400" smtClean="0"/>
              <a:t>using Binary </a:t>
            </a:r>
            <a:r>
              <a:rPr lang="en-IN" sz="1400" dirty="0" smtClean="0"/>
              <a:t>search algorithm.</a:t>
            </a:r>
            <a:endParaRPr lang="en-IN" sz="1400" dirty="0"/>
          </a:p>
        </p:txBody>
      </p:sp>
      <p:cxnSp>
        <p:nvCxnSpPr>
          <p:cNvPr id="20" name="Straight Arrow Connector 19"/>
          <p:cNvCxnSpPr>
            <a:stCxn id="4" idx="4"/>
            <a:endCxn id="8" idx="0"/>
          </p:cNvCxnSpPr>
          <p:nvPr/>
        </p:nvCxnSpPr>
        <p:spPr>
          <a:xfrm flipH="1">
            <a:off x="4025865" y="519030"/>
            <a:ext cx="2" cy="109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11" idx="0"/>
          </p:cNvCxnSpPr>
          <p:nvPr/>
        </p:nvCxnSpPr>
        <p:spPr>
          <a:xfrm>
            <a:off x="4025865" y="1179377"/>
            <a:ext cx="1" cy="2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a:endCxn id="12" idx="0"/>
          </p:cNvCxnSpPr>
          <p:nvPr/>
        </p:nvCxnSpPr>
        <p:spPr>
          <a:xfrm flipH="1">
            <a:off x="4025865" y="2238750"/>
            <a:ext cx="1" cy="290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2"/>
            <a:endCxn id="14" idx="0"/>
          </p:cNvCxnSpPr>
          <p:nvPr/>
        </p:nvCxnSpPr>
        <p:spPr>
          <a:xfrm>
            <a:off x="4025865" y="3465004"/>
            <a:ext cx="1" cy="385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2"/>
            <a:endCxn id="5" idx="0"/>
          </p:cNvCxnSpPr>
          <p:nvPr/>
        </p:nvCxnSpPr>
        <p:spPr>
          <a:xfrm>
            <a:off x="4039064" y="5961987"/>
            <a:ext cx="17239" cy="532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4" idx="1"/>
            <a:endCxn id="16" idx="3"/>
          </p:cNvCxnSpPr>
          <p:nvPr/>
        </p:nvCxnSpPr>
        <p:spPr>
          <a:xfrm flipH="1" flipV="1">
            <a:off x="2108911" y="4360511"/>
            <a:ext cx="6308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4" idx="3"/>
            <a:endCxn id="18" idx="1"/>
          </p:cNvCxnSpPr>
          <p:nvPr/>
        </p:nvCxnSpPr>
        <p:spPr>
          <a:xfrm>
            <a:off x="5312005" y="4360512"/>
            <a:ext cx="6281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16" idx="2"/>
          </p:cNvCxnSpPr>
          <p:nvPr/>
        </p:nvCxnSpPr>
        <p:spPr>
          <a:xfrm rot="16200000" flipH="1">
            <a:off x="2477681" y="3507021"/>
            <a:ext cx="309753" cy="284749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8" idx="2"/>
          </p:cNvCxnSpPr>
          <p:nvPr/>
        </p:nvCxnSpPr>
        <p:spPr>
          <a:xfrm rot="5400000">
            <a:off x="5326331" y="3535719"/>
            <a:ext cx="262658" cy="283719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15" idx="1"/>
            <a:endCxn id="12" idx="1"/>
          </p:cNvCxnSpPr>
          <p:nvPr/>
        </p:nvCxnSpPr>
        <p:spPr>
          <a:xfrm rot="10800000">
            <a:off x="3079470" y="2996952"/>
            <a:ext cx="206111" cy="2634646"/>
          </a:xfrm>
          <a:prstGeom prst="bentConnector3">
            <a:avLst>
              <a:gd name="adj1" fmla="val 2109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8" idx="3"/>
          </p:cNvCxnSpPr>
          <p:nvPr/>
        </p:nvCxnSpPr>
        <p:spPr>
          <a:xfrm>
            <a:off x="4717231" y="904053"/>
            <a:ext cx="3815209" cy="54772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4047684" y="6381328"/>
            <a:ext cx="4484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872836" y="657339"/>
            <a:ext cx="367408" cy="261610"/>
          </a:xfrm>
          <a:prstGeom prst="rect">
            <a:avLst/>
          </a:prstGeom>
          <a:noFill/>
        </p:spPr>
        <p:txBody>
          <a:bodyPr wrap="none" rtlCol="0">
            <a:spAutoFit/>
          </a:bodyPr>
          <a:lstStyle/>
          <a:p>
            <a:r>
              <a:rPr lang="en-IN" sz="1100" dirty="0" smtClean="0"/>
              <a:t>NO</a:t>
            </a:r>
            <a:endParaRPr lang="en-IN" sz="1100" dirty="0"/>
          </a:p>
        </p:txBody>
      </p:sp>
      <p:sp>
        <p:nvSpPr>
          <p:cNvPr id="105" name="TextBox 104"/>
          <p:cNvSpPr txBox="1"/>
          <p:nvPr/>
        </p:nvSpPr>
        <p:spPr>
          <a:xfrm>
            <a:off x="4095455" y="1179377"/>
            <a:ext cx="377026" cy="246221"/>
          </a:xfrm>
          <a:prstGeom prst="rect">
            <a:avLst/>
          </a:prstGeom>
          <a:noFill/>
        </p:spPr>
        <p:txBody>
          <a:bodyPr wrap="none" rtlCol="0">
            <a:spAutoFit/>
          </a:bodyPr>
          <a:lstStyle/>
          <a:p>
            <a:r>
              <a:rPr lang="en-IN" sz="1000" dirty="0" smtClean="0"/>
              <a:t>Yes</a:t>
            </a:r>
            <a:endParaRPr lang="en-IN" sz="1000" dirty="0"/>
          </a:p>
        </p:txBody>
      </p:sp>
      <p:sp>
        <p:nvSpPr>
          <p:cNvPr id="106" name="TextBox 105"/>
          <p:cNvSpPr txBox="1"/>
          <p:nvPr/>
        </p:nvSpPr>
        <p:spPr>
          <a:xfrm>
            <a:off x="4095455" y="2282679"/>
            <a:ext cx="336952" cy="246221"/>
          </a:xfrm>
          <a:prstGeom prst="rect">
            <a:avLst/>
          </a:prstGeom>
          <a:noFill/>
        </p:spPr>
        <p:txBody>
          <a:bodyPr wrap="none" rtlCol="0">
            <a:spAutoFit/>
          </a:bodyPr>
          <a:lstStyle/>
          <a:p>
            <a:r>
              <a:rPr lang="en-IN" sz="1000" dirty="0" smtClean="0"/>
              <a:t>No</a:t>
            </a:r>
            <a:endParaRPr lang="en-IN" sz="1000" dirty="0"/>
          </a:p>
        </p:txBody>
      </p:sp>
      <p:cxnSp>
        <p:nvCxnSpPr>
          <p:cNvPr id="108" name="Elbow Connector 107"/>
          <p:cNvCxnSpPr>
            <a:stCxn id="11" idx="1"/>
            <a:endCxn id="5" idx="0"/>
          </p:cNvCxnSpPr>
          <p:nvPr/>
        </p:nvCxnSpPr>
        <p:spPr>
          <a:xfrm rot="10800000" flipH="1" flipV="1">
            <a:off x="3178895" y="1825762"/>
            <a:ext cx="877408" cy="4668677"/>
          </a:xfrm>
          <a:prstGeom prst="bentConnector4">
            <a:avLst>
              <a:gd name="adj1" fmla="val -90668"/>
              <a:gd name="adj2" fmla="val 9614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2632557" y="1571195"/>
            <a:ext cx="377026" cy="246221"/>
          </a:xfrm>
          <a:prstGeom prst="rect">
            <a:avLst/>
          </a:prstGeom>
          <a:noFill/>
        </p:spPr>
        <p:txBody>
          <a:bodyPr wrap="none" rtlCol="0">
            <a:spAutoFit/>
          </a:bodyPr>
          <a:lstStyle/>
          <a:p>
            <a:r>
              <a:rPr lang="en-IN" sz="1000" dirty="0" smtClean="0"/>
              <a:t>Yes</a:t>
            </a:r>
            <a:endParaRPr lang="en-IN" sz="1000" dirty="0"/>
          </a:p>
        </p:txBody>
      </p:sp>
      <p:sp>
        <p:nvSpPr>
          <p:cNvPr id="116" name="TextBox 115"/>
          <p:cNvSpPr txBox="1"/>
          <p:nvPr/>
        </p:nvSpPr>
        <p:spPr>
          <a:xfrm>
            <a:off x="2361489" y="4075505"/>
            <a:ext cx="542136" cy="246221"/>
          </a:xfrm>
          <a:prstGeom prst="rect">
            <a:avLst/>
          </a:prstGeom>
          <a:noFill/>
        </p:spPr>
        <p:txBody>
          <a:bodyPr wrap="none" rtlCol="0">
            <a:spAutoFit/>
          </a:bodyPr>
          <a:lstStyle/>
          <a:p>
            <a:r>
              <a:rPr lang="en-IN" sz="1000" dirty="0" smtClean="0"/>
              <a:t>Lesser</a:t>
            </a:r>
            <a:endParaRPr lang="en-IN" sz="1000" dirty="0"/>
          </a:p>
        </p:txBody>
      </p:sp>
      <p:sp>
        <p:nvSpPr>
          <p:cNvPr id="117" name="TextBox 116"/>
          <p:cNvSpPr txBox="1"/>
          <p:nvPr/>
        </p:nvSpPr>
        <p:spPr>
          <a:xfrm>
            <a:off x="5312005" y="4160100"/>
            <a:ext cx="593432" cy="246221"/>
          </a:xfrm>
          <a:prstGeom prst="rect">
            <a:avLst/>
          </a:prstGeom>
          <a:noFill/>
        </p:spPr>
        <p:txBody>
          <a:bodyPr wrap="none" rtlCol="0">
            <a:spAutoFit/>
          </a:bodyPr>
          <a:lstStyle/>
          <a:p>
            <a:r>
              <a:rPr lang="en-IN" sz="1000" dirty="0" smtClean="0"/>
              <a:t>Greater</a:t>
            </a:r>
            <a:endParaRPr lang="en-IN" sz="1000" dirty="0"/>
          </a:p>
        </p:txBody>
      </p:sp>
      <p:cxnSp>
        <p:nvCxnSpPr>
          <p:cNvPr id="119" name="Straight Arrow Connector 118"/>
          <p:cNvCxnSpPr>
            <a:endCxn id="15" idx="0"/>
          </p:cNvCxnSpPr>
          <p:nvPr/>
        </p:nvCxnSpPr>
        <p:spPr>
          <a:xfrm>
            <a:off x="4025864" y="5085644"/>
            <a:ext cx="13200" cy="215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933761" y="5385376"/>
            <a:ext cx="336952" cy="246221"/>
          </a:xfrm>
          <a:prstGeom prst="rect">
            <a:avLst/>
          </a:prstGeom>
          <a:noFill/>
        </p:spPr>
        <p:txBody>
          <a:bodyPr wrap="none" rtlCol="0">
            <a:spAutoFit/>
          </a:bodyPr>
          <a:lstStyle/>
          <a:p>
            <a:r>
              <a:rPr lang="en-IN" sz="1000" dirty="0" smtClean="0"/>
              <a:t>No</a:t>
            </a:r>
            <a:endParaRPr lang="en-IN" sz="1000" dirty="0"/>
          </a:p>
        </p:txBody>
      </p:sp>
      <p:sp>
        <p:nvSpPr>
          <p:cNvPr id="122" name="TextBox 121"/>
          <p:cNvSpPr txBox="1"/>
          <p:nvPr/>
        </p:nvSpPr>
        <p:spPr>
          <a:xfrm>
            <a:off x="4056304" y="6162499"/>
            <a:ext cx="377026" cy="246221"/>
          </a:xfrm>
          <a:prstGeom prst="rect">
            <a:avLst/>
          </a:prstGeom>
          <a:noFill/>
        </p:spPr>
        <p:txBody>
          <a:bodyPr wrap="none" rtlCol="0">
            <a:spAutoFit/>
          </a:bodyPr>
          <a:lstStyle/>
          <a:p>
            <a:r>
              <a:rPr lang="en-IN" sz="1000" dirty="0" smtClean="0"/>
              <a:t>Yes</a:t>
            </a:r>
            <a:endParaRPr lang="en-IN" sz="1000" dirty="0"/>
          </a:p>
        </p:txBody>
      </p:sp>
    </p:spTree>
    <p:extLst>
      <p:ext uri="{BB962C8B-B14F-4D97-AF65-F5344CB8AC3E}">
        <p14:creationId xmlns:p14="http://schemas.microsoft.com/office/powerpoint/2010/main" val="2898073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35696" y="1052736"/>
            <a:ext cx="5904656" cy="5667933"/>
          </a:xfrm>
        </p:spPr>
      </p:pic>
    </p:spTree>
    <p:extLst>
      <p:ext uri="{BB962C8B-B14F-4D97-AF65-F5344CB8AC3E}">
        <p14:creationId xmlns:p14="http://schemas.microsoft.com/office/powerpoint/2010/main" val="1780236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637472" cy="5079464"/>
          </a:xfrm>
        </p:spPr>
        <p:txBody>
          <a:bodyPr/>
          <a:lstStyle/>
          <a:p>
            <a:pPr algn="ctr"/>
            <a:r>
              <a:rPr lang="en-US" sz="8000" dirty="0" smtClean="0">
                <a:latin typeface="Arabic Typesetting" pitchFamily="66" charset="-78"/>
                <a:cs typeface="Arabic Typesetting" pitchFamily="66" charset="-78"/>
              </a:rPr>
              <a:t>THANK YOU !</a:t>
            </a:r>
            <a:endParaRPr lang="en-IN" sz="8000" dirty="0">
              <a:latin typeface="Arabic Typesetting" pitchFamily="66" charset="-78"/>
              <a:cs typeface="Arabic Typesetting" pitchFamily="66" charset="-78"/>
            </a:endParaRPr>
          </a:p>
        </p:txBody>
      </p:sp>
      <p:sp>
        <p:nvSpPr>
          <p:cNvPr id="3" name="TextBox 2"/>
          <p:cNvSpPr txBox="1"/>
          <p:nvPr/>
        </p:nvSpPr>
        <p:spPr>
          <a:xfrm>
            <a:off x="5868144" y="5733256"/>
            <a:ext cx="2818016" cy="369332"/>
          </a:xfrm>
          <a:prstGeom prst="rect">
            <a:avLst/>
          </a:prstGeom>
          <a:noFill/>
        </p:spPr>
        <p:txBody>
          <a:bodyPr wrap="none" rtlCol="0">
            <a:spAutoFit/>
          </a:bodyPr>
          <a:lstStyle/>
          <a:p>
            <a:r>
              <a:rPr lang="en-IN" dirty="0" smtClean="0"/>
              <a:t>Created By PARAMESH T S </a:t>
            </a:r>
            <a:endParaRPr lang="en-IN" dirty="0"/>
          </a:p>
        </p:txBody>
      </p:sp>
    </p:spTree>
    <p:extLst>
      <p:ext uri="{BB962C8B-B14F-4D97-AF65-F5344CB8AC3E}">
        <p14:creationId xmlns:p14="http://schemas.microsoft.com/office/powerpoint/2010/main" val="41667309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107</TotalTime>
  <Words>356</Words>
  <Application>Microsoft Office PowerPoint</Application>
  <PresentationFormat>On-screen Show (4:3)</PresentationFormat>
  <Paragraphs>48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Angles</vt:lpstr>
      <vt:lpstr>Title of the Project</vt:lpstr>
      <vt:lpstr>Project Name : Let’s guess it </vt:lpstr>
      <vt:lpstr>Brief Description :</vt:lpstr>
      <vt:lpstr>Algorithm : </vt:lpstr>
      <vt:lpstr>Output: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Paramesh</dc:creator>
  <cp:lastModifiedBy>PARAMESH T S</cp:lastModifiedBy>
  <cp:revision>14</cp:revision>
  <dcterms:created xsi:type="dcterms:W3CDTF">2019-08-31T15:43:04Z</dcterms:created>
  <dcterms:modified xsi:type="dcterms:W3CDTF">2019-09-02T15:51:26Z</dcterms:modified>
</cp:coreProperties>
</file>