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8" r:id="rId3"/>
    <p:sldId id="270" r:id="rId4"/>
    <p:sldId id="260" r:id="rId5"/>
    <p:sldId id="261" r:id="rId6"/>
    <p:sldId id="262" r:id="rId7"/>
    <p:sldId id="263" r:id="rId8"/>
    <p:sldId id="271" r:id="rId9"/>
    <p:sldId id="265" r:id="rId10"/>
    <p:sldId id="272" r:id="rId11"/>
    <p:sldId id="273" r:id="rId12"/>
    <p:sldId id="268" r:id="rId13"/>
    <p:sldId id="274" r:id="rId14"/>
    <p:sldId id="275" r:id="rId15"/>
    <p:sldId id="276" r:id="rId16"/>
    <p:sldId id="27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2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08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1.png"/><Relationship Id="rId3" Type="http://schemas.openxmlformats.org/officeDocument/2006/relationships/image" Target="../media/image41.png"/><Relationship Id="rId7" Type="http://schemas.openxmlformats.org/officeDocument/2006/relationships/image" Target="../media/image81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1.png"/><Relationship Id="rId6" Type="http://schemas.openxmlformats.org/officeDocument/2006/relationships/image" Target="../media/image7.svg"/><Relationship Id="rId11" Type="http://schemas.openxmlformats.org/officeDocument/2006/relationships/image" Target="../media/image121.png"/><Relationship Id="rId5" Type="http://schemas.openxmlformats.org/officeDocument/2006/relationships/image" Target="../media/image61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1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5A500-A897-427E-B61F-628F0E21EA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8B839F-093D-493F-AC31-0DB3A755AA8D}">
      <dgm:prSet/>
      <dgm:spPr/>
      <dgm:t>
        <a:bodyPr/>
        <a:lstStyle/>
        <a:p>
          <a:r>
            <a:rPr lang="en-IN" b="1"/>
            <a:t>AICTE ID : STU613af4bf3c0161631253695</a:t>
          </a:r>
          <a:endParaRPr lang="en-US"/>
        </a:p>
      </dgm:t>
    </dgm:pt>
    <dgm:pt modelId="{F309CFE7-FC1E-436F-A516-A4E14414485C}" type="parTrans" cxnId="{98241EAB-C297-4C53-B1C6-3B4A97567AA1}">
      <dgm:prSet/>
      <dgm:spPr/>
      <dgm:t>
        <a:bodyPr/>
        <a:lstStyle/>
        <a:p>
          <a:endParaRPr lang="en-US"/>
        </a:p>
      </dgm:t>
    </dgm:pt>
    <dgm:pt modelId="{0267B309-C858-4AFB-A404-BAF34F28BB32}" type="sibTrans" cxnId="{98241EAB-C297-4C53-B1C6-3B4A97567AA1}">
      <dgm:prSet/>
      <dgm:spPr/>
      <dgm:t>
        <a:bodyPr/>
        <a:lstStyle/>
        <a:p>
          <a:endParaRPr lang="en-US"/>
        </a:p>
      </dgm:t>
    </dgm:pt>
    <dgm:pt modelId="{9110211D-A7C1-4B74-AC00-F634243FCA65}">
      <dgm:prSet/>
      <dgm:spPr/>
      <dgm:t>
        <a:bodyPr/>
        <a:lstStyle/>
        <a:p>
          <a:r>
            <a:rPr lang="en-US" b="1"/>
            <a:t>College </a:t>
          </a:r>
          <a:r>
            <a:rPr lang="en-IN" b="1"/>
            <a:t>Nam</a:t>
          </a:r>
          <a:r>
            <a:rPr lang="en-US" b="1"/>
            <a:t>e : </a:t>
          </a:r>
          <a:r>
            <a:rPr lang="en-IN"/>
            <a:t>Madanapalle Institute of Technology and Science </a:t>
          </a:r>
          <a:endParaRPr lang="en-US"/>
        </a:p>
      </dgm:t>
    </dgm:pt>
    <dgm:pt modelId="{79C1EFE3-32EB-44A8-8365-F1B27253C515}" type="parTrans" cxnId="{BABBCB5D-2C2F-4EB6-8BC4-E3FC82F12B43}">
      <dgm:prSet/>
      <dgm:spPr/>
      <dgm:t>
        <a:bodyPr/>
        <a:lstStyle/>
        <a:p>
          <a:endParaRPr lang="en-US"/>
        </a:p>
      </dgm:t>
    </dgm:pt>
    <dgm:pt modelId="{AE361A3B-9E43-46CB-AFAE-82381278C775}" type="sibTrans" cxnId="{BABBCB5D-2C2F-4EB6-8BC4-E3FC82F12B43}">
      <dgm:prSet/>
      <dgm:spPr/>
      <dgm:t>
        <a:bodyPr/>
        <a:lstStyle/>
        <a:p>
          <a:endParaRPr lang="en-US"/>
        </a:p>
      </dgm:t>
    </dgm:pt>
    <dgm:pt modelId="{70DCE233-F20A-4CE0-A00C-71454D696535}">
      <dgm:prSet/>
      <dgm:spPr/>
      <dgm:t>
        <a:bodyPr/>
        <a:lstStyle/>
        <a:p>
          <a:r>
            <a:rPr lang="en-US" b="1"/>
            <a:t>College </a:t>
          </a:r>
          <a:r>
            <a:rPr lang="en-IN" b="1"/>
            <a:t>St</a:t>
          </a:r>
          <a:r>
            <a:rPr lang="en-US" b="1"/>
            <a:t>ate :</a:t>
          </a:r>
          <a:r>
            <a:rPr lang="en-US"/>
            <a:t> Andhra Pradesh</a:t>
          </a:r>
        </a:p>
      </dgm:t>
    </dgm:pt>
    <dgm:pt modelId="{1E3D22DA-DA21-4B8C-B549-3BBF47235BA3}" type="parTrans" cxnId="{C5226B60-9C7C-460D-A292-B5DD405692BE}">
      <dgm:prSet/>
      <dgm:spPr/>
      <dgm:t>
        <a:bodyPr/>
        <a:lstStyle/>
        <a:p>
          <a:endParaRPr lang="en-US"/>
        </a:p>
      </dgm:t>
    </dgm:pt>
    <dgm:pt modelId="{B686A9C6-07F8-401A-97D6-700D42F22687}" type="sibTrans" cxnId="{C5226B60-9C7C-460D-A292-B5DD405692BE}">
      <dgm:prSet/>
      <dgm:spPr/>
      <dgm:t>
        <a:bodyPr/>
        <a:lstStyle/>
        <a:p>
          <a:endParaRPr lang="en-US"/>
        </a:p>
      </dgm:t>
    </dgm:pt>
    <dgm:pt modelId="{85B8A08C-BF6B-4074-B9A6-0D26C6E48E67}">
      <dgm:prSet/>
      <dgm:spPr/>
      <dgm:t>
        <a:bodyPr/>
        <a:lstStyle/>
        <a:p>
          <a:r>
            <a:rPr lang="en-US" b="1"/>
            <a:t>Internship Domain : </a:t>
          </a:r>
          <a:r>
            <a:rPr lang="en-US"/>
            <a:t>Artificial Intelligence</a:t>
          </a:r>
        </a:p>
      </dgm:t>
    </dgm:pt>
    <dgm:pt modelId="{52F5DD7A-0BF7-4991-8F73-F65D9E5C2872}" type="parTrans" cxnId="{18491FEE-1202-458B-B573-8C8AFA9024DB}">
      <dgm:prSet/>
      <dgm:spPr/>
      <dgm:t>
        <a:bodyPr/>
        <a:lstStyle/>
        <a:p>
          <a:endParaRPr lang="en-US"/>
        </a:p>
      </dgm:t>
    </dgm:pt>
    <dgm:pt modelId="{214288B9-01BF-447D-8EC9-E29462F6CBFD}" type="sibTrans" cxnId="{18491FEE-1202-458B-B573-8C8AFA9024DB}">
      <dgm:prSet/>
      <dgm:spPr/>
      <dgm:t>
        <a:bodyPr/>
        <a:lstStyle/>
        <a:p>
          <a:endParaRPr lang="en-US"/>
        </a:p>
      </dgm:t>
    </dgm:pt>
    <dgm:pt modelId="{6400F787-E32F-4047-9E50-644CCE1A4C74}">
      <dgm:prSet/>
      <dgm:spPr/>
      <dgm:t>
        <a:bodyPr/>
        <a:lstStyle/>
        <a:p>
          <a:r>
            <a:rPr lang="en-US" b="1"/>
            <a:t>Internship </a:t>
          </a:r>
          <a:r>
            <a:rPr lang="en-IN" b="1"/>
            <a:t>St</a:t>
          </a:r>
          <a:r>
            <a:rPr lang="en-US" b="1"/>
            <a:t>art date :</a:t>
          </a:r>
          <a:r>
            <a:rPr lang="en-US"/>
            <a:t> 18-08-2023</a:t>
          </a:r>
        </a:p>
      </dgm:t>
    </dgm:pt>
    <dgm:pt modelId="{5C3652CB-5680-4DBC-A43A-9BBFDE1134B0}" type="parTrans" cxnId="{19579F27-C682-4CE2-95FC-DC662587747D}">
      <dgm:prSet/>
      <dgm:spPr/>
      <dgm:t>
        <a:bodyPr/>
        <a:lstStyle/>
        <a:p>
          <a:endParaRPr lang="en-US"/>
        </a:p>
      </dgm:t>
    </dgm:pt>
    <dgm:pt modelId="{FEF1F9E9-F93C-4709-82F5-C9E2D85725A6}" type="sibTrans" cxnId="{19579F27-C682-4CE2-95FC-DC662587747D}">
      <dgm:prSet/>
      <dgm:spPr/>
      <dgm:t>
        <a:bodyPr/>
        <a:lstStyle/>
        <a:p>
          <a:endParaRPr lang="en-US"/>
        </a:p>
      </dgm:t>
    </dgm:pt>
    <dgm:pt modelId="{87CAEFD0-5472-42A9-B34D-4E69CDFD239F}">
      <dgm:prSet/>
      <dgm:spPr/>
      <dgm:t>
        <a:bodyPr/>
        <a:lstStyle/>
        <a:p>
          <a:r>
            <a:rPr lang="en-US" b="1"/>
            <a:t>Internship </a:t>
          </a:r>
          <a:r>
            <a:rPr lang="en-IN" b="1"/>
            <a:t>En</a:t>
          </a:r>
          <a:r>
            <a:rPr lang="en-US" b="1"/>
            <a:t>d date :</a:t>
          </a:r>
          <a:r>
            <a:rPr lang="en-US"/>
            <a:t> 22-09-2023</a:t>
          </a:r>
        </a:p>
      </dgm:t>
    </dgm:pt>
    <dgm:pt modelId="{B1B3CCC0-EF01-4DBF-9D21-79E4F164C4B4}" type="parTrans" cxnId="{A18DFADD-7562-463F-B037-E863187DE7A3}">
      <dgm:prSet/>
      <dgm:spPr/>
      <dgm:t>
        <a:bodyPr/>
        <a:lstStyle/>
        <a:p>
          <a:endParaRPr lang="en-US"/>
        </a:p>
      </dgm:t>
    </dgm:pt>
    <dgm:pt modelId="{C18A04EC-4695-4BC2-AFFE-352BAD7B64DE}" type="sibTrans" cxnId="{A18DFADD-7562-463F-B037-E863187DE7A3}">
      <dgm:prSet/>
      <dgm:spPr/>
      <dgm:t>
        <a:bodyPr/>
        <a:lstStyle/>
        <a:p>
          <a:endParaRPr lang="en-US"/>
        </a:p>
      </dgm:t>
    </dgm:pt>
    <dgm:pt modelId="{EBBF4A64-8844-4163-A724-AB157EFB0C67}">
      <dgm:prSet/>
      <dgm:spPr/>
      <dgm:t>
        <a:bodyPr/>
        <a:lstStyle/>
        <a:p>
          <a:r>
            <a:rPr lang="en-IN" b="1"/>
            <a:t>Contact:</a:t>
          </a:r>
          <a:r>
            <a:rPr lang="en-IN"/>
            <a:t>+916301201156</a:t>
          </a:r>
          <a:endParaRPr lang="en-US"/>
        </a:p>
      </dgm:t>
    </dgm:pt>
    <dgm:pt modelId="{49327E8B-6E0C-4D4F-897D-FDDC87C1C674}" type="parTrans" cxnId="{7D1E8816-64B5-45AF-8C03-6F4C84A8477E}">
      <dgm:prSet/>
      <dgm:spPr/>
      <dgm:t>
        <a:bodyPr/>
        <a:lstStyle/>
        <a:p>
          <a:endParaRPr lang="en-US"/>
        </a:p>
      </dgm:t>
    </dgm:pt>
    <dgm:pt modelId="{F0565969-7D0D-4D7B-BFEC-BCB65D9750EE}" type="sibTrans" cxnId="{7D1E8816-64B5-45AF-8C03-6F4C84A8477E}">
      <dgm:prSet/>
      <dgm:spPr/>
      <dgm:t>
        <a:bodyPr/>
        <a:lstStyle/>
        <a:p>
          <a:endParaRPr lang="en-US"/>
        </a:p>
      </dgm:t>
    </dgm:pt>
    <dgm:pt modelId="{0A5F4D5B-3493-4117-B4C0-85AD13B59EED}" type="pres">
      <dgm:prSet presAssocID="{8145A500-A897-427E-B61F-628F0E21EA9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5A4A9D-7941-488B-87A9-781488245C35}" type="pres">
      <dgm:prSet presAssocID="{D68B839F-093D-493F-AC31-0DB3A755AA8D}" presName="compNode" presStyleCnt="0"/>
      <dgm:spPr/>
    </dgm:pt>
    <dgm:pt modelId="{D55B129F-08B4-425F-ACA2-5B480AFD5435}" type="pres">
      <dgm:prSet presAssocID="{D68B839F-093D-493F-AC31-0DB3A755AA8D}" presName="bgRect" presStyleLbl="bgShp" presStyleIdx="0" presStyleCnt="7"/>
      <dgm:spPr/>
    </dgm:pt>
    <dgm:pt modelId="{D633CF2D-190B-44BD-9032-F2666BB97094}" type="pres">
      <dgm:prSet presAssocID="{D68B839F-093D-493F-AC31-0DB3A755AA8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Employee Badge"/>
        </a:ext>
      </dgm:extLst>
    </dgm:pt>
    <dgm:pt modelId="{6C1E518E-DC23-4000-894B-1071C177D309}" type="pres">
      <dgm:prSet presAssocID="{D68B839F-093D-493F-AC31-0DB3A755AA8D}" presName="spaceRect" presStyleCnt="0"/>
      <dgm:spPr/>
    </dgm:pt>
    <dgm:pt modelId="{E4C5F59F-CAFA-476D-BEFA-C1FD00EB5828}" type="pres">
      <dgm:prSet presAssocID="{D68B839F-093D-493F-AC31-0DB3A755AA8D}" presName="parTx" presStyleLbl="revTx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3342AC9-7748-4AB8-8E9F-B95E3CE7621B}" type="pres">
      <dgm:prSet presAssocID="{0267B309-C858-4AFB-A404-BAF34F28BB32}" presName="sibTrans" presStyleCnt="0"/>
      <dgm:spPr/>
    </dgm:pt>
    <dgm:pt modelId="{E9693A1B-E8A9-45CD-AE24-655003A63E58}" type="pres">
      <dgm:prSet presAssocID="{9110211D-A7C1-4B74-AC00-F634243FCA65}" presName="compNode" presStyleCnt="0"/>
      <dgm:spPr/>
    </dgm:pt>
    <dgm:pt modelId="{ADA58FFD-7F16-4D71-94CE-D02B6B6E99EB}" type="pres">
      <dgm:prSet presAssocID="{9110211D-A7C1-4B74-AC00-F634243FCA65}" presName="bgRect" presStyleLbl="bgShp" presStyleIdx="1" presStyleCnt="7"/>
      <dgm:spPr/>
    </dgm:pt>
    <dgm:pt modelId="{70534C22-3513-4D0B-83EE-1062150B8051}" type="pres">
      <dgm:prSet presAssocID="{9110211D-A7C1-4B74-AC00-F634243FCA6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iploma Roll"/>
        </a:ext>
      </dgm:extLst>
    </dgm:pt>
    <dgm:pt modelId="{C2EE50B8-4828-4DFB-B8AD-393685482384}" type="pres">
      <dgm:prSet presAssocID="{9110211D-A7C1-4B74-AC00-F634243FCA65}" presName="spaceRect" presStyleCnt="0"/>
      <dgm:spPr/>
    </dgm:pt>
    <dgm:pt modelId="{961A2F0B-E6FD-49E2-B333-A17D6F71DE64}" type="pres">
      <dgm:prSet presAssocID="{9110211D-A7C1-4B74-AC00-F634243FCA65}" presName="parTx" presStyleLbl="revTx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3607176-A864-45AC-A469-5FA6FC02427A}" type="pres">
      <dgm:prSet presAssocID="{AE361A3B-9E43-46CB-AFAE-82381278C775}" presName="sibTrans" presStyleCnt="0"/>
      <dgm:spPr/>
    </dgm:pt>
    <dgm:pt modelId="{194CD465-F5E7-4A22-98D8-8505A067AF17}" type="pres">
      <dgm:prSet presAssocID="{70DCE233-F20A-4CE0-A00C-71454D696535}" presName="compNode" presStyleCnt="0"/>
      <dgm:spPr/>
    </dgm:pt>
    <dgm:pt modelId="{6B062E49-8FD9-49F3-94C6-E928FC3C6C15}" type="pres">
      <dgm:prSet presAssocID="{70DCE233-F20A-4CE0-A00C-71454D696535}" presName="bgRect" presStyleLbl="bgShp" presStyleIdx="2" presStyleCnt="7"/>
      <dgm:spPr/>
    </dgm:pt>
    <dgm:pt modelId="{C4AC26E6-664D-449A-B4F8-B35461567A05}" type="pres">
      <dgm:prSet presAssocID="{70DCE233-F20A-4CE0-A00C-71454D69653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Marker"/>
        </a:ext>
      </dgm:extLst>
    </dgm:pt>
    <dgm:pt modelId="{C3F1313E-5FC8-4377-AAE7-F5057A3D7A42}" type="pres">
      <dgm:prSet presAssocID="{70DCE233-F20A-4CE0-A00C-71454D696535}" presName="spaceRect" presStyleCnt="0"/>
      <dgm:spPr/>
    </dgm:pt>
    <dgm:pt modelId="{36370A4A-1B51-47C4-A5FC-6D323A8E8609}" type="pres">
      <dgm:prSet presAssocID="{70DCE233-F20A-4CE0-A00C-71454D696535}" presName="parTx" presStyleLbl="revTx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A8E5A03-B51B-4AB8-9548-6882473DC839}" type="pres">
      <dgm:prSet presAssocID="{B686A9C6-07F8-401A-97D6-700D42F22687}" presName="sibTrans" presStyleCnt="0"/>
      <dgm:spPr/>
    </dgm:pt>
    <dgm:pt modelId="{1F558D41-4B2B-4798-B3D1-A7DA06FE08F5}" type="pres">
      <dgm:prSet presAssocID="{85B8A08C-BF6B-4074-B9A6-0D26C6E48E67}" presName="compNode" presStyleCnt="0"/>
      <dgm:spPr/>
    </dgm:pt>
    <dgm:pt modelId="{844DB182-F850-46D3-B374-A29C5B88F7C4}" type="pres">
      <dgm:prSet presAssocID="{85B8A08C-BF6B-4074-B9A6-0D26C6E48E67}" presName="bgRect" presStyleLbl="bgShp" presStyleIdx="3" presStyleCnt="7"/>
      <dgm:spPr/>
    </dgm:pt>
    <dgm:pt modelId="{4726C2D4-3E6E-4466-BFF5-00DDB063E6CA}" type="pres">
      <dgm:prSet presAssocID="{85B8A08C-BF6B-4074-B9A6-0D26C6E48E6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Robot"/>
        </a:ext>
      </dgm:extLst>
    </dgm:pt>
    <dgm:pt modelId="{3752BF07-245B-402D-AEB1-288FD28D057F}" type="pres">
      <dgm:prSet presAssocID="{85B8A08C-BF6B-4074-B9A6-0D26C6E48E67}" presName="spaceRect" presStyleCnt="0"/>
      <dgm:spPr/>
    </dgm:pt>
    <dgm:pt modelId="{0DBA3790-FA43-4EAD-AFB5-31F20F1BE523}" type="pres">
      <dgm:prSet presAssocID="{85B8A08C-BF6B-4074-B9A6-0D26C6E48E67}" presName="parTx" presStyleLbl="revTx" presStyleIdx="3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CA78623-BCDC-4A3D-AC30-B7D769B95AB6}" type="pres">
      <dgm:prSet presAssocID="{214288B9-01BF-447D-8EC9-E29462F6CBFD}" presName="sibTrans" presStyleCnt="0"/>
      <dgm:spPr/>
    </dgm:pt>
    <dgm:pt modelId="{EAC23665-D351-4D2C-8D13-9E20975F0BEE}" type="pres">
      <dgm:prSet presAssocID="{6400F787-E32F-4047-9E50-644CCE1A4C74}" presName="compNode" presStyleCnt="0"/>
      <dgm:spPr/>
    </dgm:pt>
    <dgm:pt modelId="{5717D730-8020-4513-8676-21491AC61230}" type="pres">
      <dgm:prSet presAssocID="{6400F787-E32F-4047-9E50-644CCE1A4C74}" presName="bgRect" presStyleLbl="bgShp" presStyleIdx="4" presStyleCnt="7"/>
      <dgm:spPr/>
    </dgm:pt>
    <dgm:pt modelId="{F45998A4-134C-4605-B724-20F5A144114B}" type="pres">
      <dgm:prSet presAssocID="{6400F787-E32F-4047-9E50-644CCE1A4C7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aily Calendar"/>
        </a:ext>
      </dgm:extLst>
    </dgm:pt>
    <dgm:pt modelId="{C0D1FE71-9185-4C81-8D2F-656739C17E6C}" type="pres">
      <dgm:prSet presAssocID="{6400F787-E32F-4047-9E50-644CCE1A4C74}" presName="spaceRect" presStyleCnt="0"/>
      <dgm:spPr/>
    </dgm:pt>
    <dgm:pt modelId="{CB49C6E3-D39F-4A32-A81A-9AACB57FD2FE}" type="pres">
      <dgm:prSet presAssocID="{6400F787-E32F-4047-9E50-644CCE1A4C74}" presName="parTx" presStyleLbl="revTx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9959DD3-C8EA-4C0E-AADE-2A14125717EC}" type="pres">
      <dgm:prSet presAssocID="{FEF1F9E9-F93C-4709-82F5-C9E2D85725A6}" presName="sibTrans" presStyleCnt="0"/>
      <dgm:spPr/>
    </dgm:pt>
    <dgm:pt modelId="{F3B1477D-F479-49E4-A088-1B9CE7A4462B}" type="pres">
      <dgm:prSet presAssocID="{87CAEFD0-5472-42A9-B34D-4E69CDFD239F}" presName="compNode" presStyleCnt="0"/>
      <dgm:spPr/>
    </dgm:pt>
    <dgm:pt modelId="{3A491FB6-5EE1-478C-ACDE-599898740A2F}" type="pres">
      <dgm:prSet presAssocID="{87CAEFD0-5472-42A9-B34D-4E69CDFD239F}" presName="bgRect" presStyleLbl="bgShp" presStyleIdx="5" presStyleCnt="7"/>
      <dgm:spPr/>
    </dgm:pt>
    <dgm:pt modelId="{4D8CB0E9-AF79-46B7-908D-E5111A5D34DB}" type="pres">
      <dgm:prSet presAssocID="{87CAEFD0-5472-42A9-B34D-4E69CDFD239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Flip Calendar"/>
        </a:ext>
      </dgm:extLst>
    </dgm:pt>
    <dgm:pt modelId="{9F1B4ABB-CE10-4D5D-B697-F7A153C38B3F}" type="pres">
      <dgm:prSet presAssocID="{87CAEFD0-5472-42A9-B34D-4E69CDFD239F}" presName="spaceRect" presStyleCnt="0"/>
      <dgm:spPr/>
    </dgm:pt>
    <dgm:pt modelId="{DA434EE0-7D0A-40A6-9473-252E4CD00243}" type="pres">
      <dgm:prSet presAssocID="{87CAEFD0-5472-42A9-B34D-4E69CDFD239F}" presName="parTx" presStyleLbl="revTx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93285E4-10A7-4AD0-8B1B-84879CD34BF2}" type="pres">
      <dgm:prSet presAssocID="{C18A04EC-4695-4BC2-AFFE-352BAD7B64DE}" presName="sibTrans" presStyleCnt="0"/>
      <dgm:spPr/>
    </dgm:pt>
    <dgm:pt modelId="{68ACB951-CEF9-442A-9688-DF47ECE7A693}" type="pres">
      <dgm:prSet presAssocID="{EBBF4A64-8844-4163-A724-AB157EFB0C67}" presName="compNode" presStyleCnt="0"/>
      <dgm:spPr/>
    </dgm:pt>
    <dgm:pt modelId="{114AA0A7-3618-45D0-A778-0EFE60EBB6BD}" type="pres">
      <dgm:prSet presAssocID="{EBBF4A64-8844-4163-A724-AB157EFB0C67}" presName="bgRect" presStyleLbl="bgShp" presStyleIdx="6" presStyleCnt="7"/>
      <dgm:spPr/>
    </dgm:pt>
    <dgm:pt modelId="{208420EE-DBD5-4F73-AB58-16B7672A7EA8}" type="pres">
      <dgm:prSet presAssocID="{EBBF4A64-8844-4163-A724-AB157EFB0C6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Receiver"/>
        </a:ext>
      </dgm:extLst>
    </dgm:pt>
    <dgm:pt modelId="{A38B63C4-6219-436A-9986-0A7CFCD3E242}" type="pres">
      <dgm:prSet presAssocID="{EBBF4A64-8844-4163-A724-AB157EFB0C67}" presName="spaceRect" presStyleCnt="0"/>
      <dgm:spPr/>
    </dgm:pt>
    <dgm:pt modelId="{C946F0D2-5F35-4774-8120-F0AB98779B28}" type="pres">
      <dgm:prSet presAssocID="{EBBF4A64-8844-4163-A724-AB157EFB0C67}" presName="parTx" presStyleLbl="revTx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7352470-A3C1-428D-BFC1-E26EC420E96F}" type="presOf" srcId="{8145A500-A897-427E-B61F-628F0E21EA94}" destId="{0A5F4D5B-3493-4117-B4C0-85AD13B59EED}" srcOrd="0" destOrd="0" presId="urn:microsoft.com/office/officeart/2018/2/layout/IconVerticalSolidList"/>
    <dgm:cxn modelId="{E47D72D7-DD2C-4057-962E-75395CC64AFE}" type="presOf" srcId="{EBBF4A64-8844-4163-A724-AB157EFB0C67}" destId="{C946F0D2-5F35-4774-8120-F0AB98779B28}" srcOrd="0" destOrd="0" presId="urn:microsoft.com/office/officeart/2018/2/layout/IconVerticalSolidList"/>
    <dgm:cxn modelId="{7D1E8816-64B5-45AF-8C03-6F4C84A8477E}" srcId="{8145A500-A897-427E-B61F-628F0E21EA94}" destId="{EBBF4A64-8844-4163-A724-AB157EFB0C67}" srcOrd="6" destOrd="0" parTransId="{49327E8B-6E0C-4D4F-897D-FDDC87C1C674}" sibTransId="{F0565969-7D0D-4D7B-BFEC-BCB65D9750EE}"/>
    <dgm:cxn modelId="{0FFD4B90-BD95-40EB-B84A-939975541A7A}" type="presOf" srcId="{70DCE233-F20A-4CE0-A00C-71454D696535}" destId="{36370A4A-1B51-47C4-A5FC-6D323A8E8609}" srcOrd="0" destOrd="0" presId="urn:microsoft.com/office/officeart/2018/2/layout/IconVerticalSolidList"/>
    <dgm:cxn modelId="{19579F27-C682-4CE2-95FC-DC662587747D}" srcId="{8145A500-A897-427E-B61F-628F0E21EA94}" destId="{6400F787-E32F-4047-9E50-644CCE1A4C74}" srcOrd="4" destOrd="0" parTransId="{5C3652CB-5680-4DBC-A43A-9BBFDE1134B0}" sibTransId="{FEF1F9E9-F93C-4709-82F5-C9E2D85725A6}"/>
    <dgm:cxn modelId="{C5226B60-9C7C-460D-A292-B5DD405692BE}" srcId="{8145A500-A897-427E-B61F-628F0E21EA94}" destId="{70DCE233-F20A-4CE0-A00C-71454D696535}" srcOrd="2" destOrd="0" parTransId="{1E3D22DA-DA21-4B8C-B549-3BBF47235BA3}" sibTransId="{B686A9C6-07F8-401A-97D6-700D42F22687}"/>
    <dgm:cxn modelId="{F8A53649-F0EB-4DF7-A09E-4AECEC9F2047}" type="presOf" srcId="{6400F787-E32F-4047-9E50-644CCE1A4C74}" destId="{CB49C6E3-D39F-4A32-A81A-9AACB57FD2FE}" srcOrd="0" destOrd="0" presId="urn:microsoft.com/office/officeart/2018/2/layout/IconVerticalSolidList"/>
    <dgm:cxn modelId="{98241EAB-C297-4C53-B1C6-3B4A97567AA1}" srcId="{8145A500-A897-427E-B61F-628F0E21EA94}" destId="{D68B839F-093D-493F-AC31-0DB3A755AA8D}" srcOrd="0" destOrd="0" parTransId="{F309CFE7-FC1E-436F-A516-A4E14414485C}" sibTransId="{0267B309-C858-4AFB-A404-BAF34F28BB32}"/>
    <dgm:cxn modelId="{349BD4AC-B113-4FD0-9838-9814C31F322A}" type="presOf" srcId="{85B8A08C-BF6B-4074-B9A6-0D26C6E48E67}" destId="{0DBA3790-FA43-4EAD-AFB5-31F20F1BE523}" srcOrd="0" destOrd="0" presId="urn:microsoft.com/office/officeart/2018/2/layout/IconVerticalSolidList"/>
    <dgm:cxn modelId="{C05AB5F0-231F-447F-B94E-AB6F7EA06ACB}" type="presOf" srcId="{D68B839F-093D-493F-AC31-0DB3A755AA8D}" destId="{E4C5F59F-CAFA-476D-BEFA-C1FD00EB5828}" srcOrd="0" destOrd="0" presId="urn:microsoft.com/office/officeart/2018/2/layout/IconVerticalSolidList"/>
    <dgm:cxn modelId="{BABBCB5D-2C2F-4EB6-8BC4-E3FC82F12B43}" srcId="{8145A500-A897-427E-B61F-628F0E21EA94}" destId="{9110211D-A7C1-4B74-AC00-F634243FCA65}" srcOrd="1" destOrd="0" parTransId="{79C1EFE3-32EB-44A8-8365-F1B27253C515}" sibTransId="{AE361A3B-9E43-46CB-AFAE-82381278C775}"/>
    <dgm:cxn modelId="{18491FEE-1202-458B-B573-8C8AFA9024DB}" srcId="{8145A500-A897-427E-B61F-628F0E21EA94}" destId="{85B8A08C-BF6B-4074-B9A6-0D26C6E48E67}" srcOrd="3" destOrd="0" parTransId="{52F5DD7A-0BF7-4991-8F73-F65D9E5C2872}" sibTransId="{214288B9-01BF-447D-8EC9-E29462F6CBFD}"/>
    <dgm:cxn modelId="{E1D61C7A-A3B0-4C6F-B3D4-3BA88D74A912}" type="presOf" srcId="{87CAEFD0-5472-42A9-B34D-4E69CDFD239F}" destId="{DA434EE0-7D0A-40A6-9473-252E4CD00243}" srcOrd="0" destOrd="0" presId="urn:microsoft.com/office/officeart/2018/2/layout/IconVerticalSolidList"/>
    <dgm:cxn modelId="{A18DFADD-7562-463F-B037-E863187DE7A3}" srcId="{8145A500-A897-427E-B61F-628F0E21EA94}" destId="{87CAEFD0-5472-42A9-B34D-4E69CDFD239F}" srcOrd="5" destOrd="0" parTransId="{B1B3CCC0-EF01-4DBF-9D21-79E4F164C4B4}" sibTransId="{C18A04EC-4695-4BC2-AFFE-352BAD7B64DE}"/>
    <dgm:cxn modelId="{40BD2BB3-C1E0-4FF4-981B-7BD4EB002F17}" type="presOf" srcId="{9110211D-A7C1-4B74-AC00-F634243FCA65}" destId="{961A2F0B-E6FD-49E2-B333-A17D6F71DE64}" srcOrd="0" destOrd="0" presId="urn:microsoft.com/office/officeart/2018/2/layout/IconVerticalSolidList"/>
    <dgm:cxn modelId="{F4A8D278-6737-4DC1-8C19-5B7CBE44C82D}" type="presParOf" srcId="{0A5F4D5B-3493-4117-B4C0-85AD13B59EED}" destId="{B95A4A9D-7941-488B-87A9-781488245C35}" srcOrd="0" destOrd="0" presId="urn:microsoft.com/office/officeart/2018/2/layout/IconVerticalSolidList"/>
    <dgm:cxn modelId="{7D4AB400-E84A-4A51-94E4-712F60C7E6FB}" type="presParOf" srcId="{B95A4A9D-7941-488B-87A9-781488245C35}" destId="{D55B129F-08B4-425F-ACA2-5B480AFD5435}" srcOrd="0" destOrd="0" presId="urn:microsoft.com/office/officeart/2018/2/layout/IconVerticalSolidList"/>
    <dgm:cxn modelId="{9AB40422-90AE-4F0B-8413-538FDFBD62A6}" type="presParOf" srcId="{B95A4A9D-7941-488B-87A9-781488245C35}" destId="{D633CF2D-190B-44BD-9032-F2666BB97094}" srcOrd="1" destOrd="0" presId="urn:microsoft.com/office/officeart/2018/2/layout/IconVerticalSolidList"/>
    <dgm:cxn modelId="{FD42C556-C187-4271-BF30-1DBE697FF9E4}" type="presParOf" srcId="{B95A4A9D-7941-488B-87A9-781488245C35}" destId="{6C1E518E-DC23-4000-894B-1071C177D309}" srcOrd="2" destOrd="0" presId="urn:microsoft.com/office/officeart/2018/2/layout/IconVerticalSolidList"/>
    <dgm:cxn modelId="{126AE488-DC4C-474A-AFEA-5C5F1957E26D}" type="presParOf" srcId="{B95A4A9D-7941-488B-87A9-781488245C35}" destId="{E4C5F59F-CAFA-476D-BEFA-C1FD00EB5828}" srcOrd="3" destOrd="0" presId="urn:microsoft.com/office/officeart/2018/2/layout/IconVerticalSolidList"/>
    <dgm:cxn modelId="{A5ACE08C-0B37-4820-BD8D-BC19C660502E}" type="presParOf" srcId="{0A5F4D5B-3493-4117-B4C0-85AD13B59EED}" destId="{93342AC9-7748-4AB8-8E9F-B95E3CE7621B}" srcOrd="1" destOrd="0" presId="urn:microsoft.com/office/officeart/2018/2/layout/IconVerticalSolidList"/>
    <dgm:cxn modelId="{43083798-8AB2-4E65-ADF5-442BCD6E5E05}" type="presParOf" srcId="{0A5F4D5B-3493-4117-B4C0-85AD13B59EED}" destId="{E9693A1B-E8A9-45CD-AE24-655003A63E58}" srcOrd="2" destOrd="0" presId="urn:microsoft.com/office/officeart/2018/2/layout/IconVerticalSolidList"/>
    <dgm:cxn modelId="{2BF7B7A9-AA88-4278-9EE7-D2C18EAF1360}" type="presParOf" srcId="{E9693A1B-E8A9-45CD-AE24-655003A63E58}" destId="{ADA58FFD-7F16-4D71-94CE-D02B6B6E99EB}" srcOrd="0" destOrd="0" presId="urn:microsoft.com/office/officeart/2018/2/layout/IconVerticalSolidList"/>
    <dgm:cxn modelId="{C0BA2A76-200B-44A6-9B25-9E0558FB7F20}" type="presParOf" srcId="{E9693A1B-E8A9-45CD-AE24-655003A63E58}" destId="{70534C22-3513-4D0B-83EE-1062150B8051}" srcOrd="1" destOrd="0" presId="urn:microsoft.com/office/officeart/2018/2/layout/IconVerticalSolidList"/>
    <dgm:cxn modelId="{C65C76C4-DE44-4B5F-AB1B-07F0404BC057}" type="presParOf" srcId="{E9693A1B-E8A9-45CD-AE24-655003A63E58}" destId="{C2EE50B8-4828-4DFB-B8AD-393685482384}" srcOrd="2" destOrd="0" presId="urn:microsoft.com/office/officeart/2018/2/layout/IconVerticalSolidList"/>
    <dgm:cxn modelId="{94B874EA-567C-4D9C-85AD-5F4EEEDF8BEA}" type="presParOf" srcId="{E9693A1B-E8A9-45CD-AE24-655003A63E58}" destId="{961A2F0B-E6FD-49E2-B333-A17D6F71DE64}" srcOrd="3" destOrd="0" presId="urn:microsoft.com/office/officeart/2018/2/layout/IconVerticalSolidList"/>
    <dgm:cxn modelId="{7B2A76EA-0916-4910-9C9F-52A3E2BA713C}" type="presParOf" srcId="{0A5F4D5B-3493-4117-B4C0-85AD13B59EED}" destId="{23607176-A864-45AC-A469-5FA6FC02427A}" srcOrd="3" destOrd="0" presId="urn:microsoft.com/office/officeart/2018/2/layout/IconVerticalSolidList"/>
    <dgm:cxn modelId="{87243D3D-B7AD-4C7B-9E8C-EECB9C22BFDB}" type="presParOf" srcId="{0A5F4D5B-3493-4117-B4C0-85AD13B59EED}" destId="{194CD465-F5E7-4A22-98D8-8505A067AF17}" srcOrd="4" destOrd="0" presId="urn:microsoft.com/office/officeart/2018/2/layout/IconVerticalSolidList"/>
    <dgm:cxn modelId="{6AF546C0-DD89-45BE-8C58-F1FFC2AD1D4A}" type="presParOf" srcId="{194CD465-F5E7-4A22-98D8-8505A067AF17}" destId="{6B062E49-8FD9-49F3-94C6-E928FC3C6C15}" srcOrd="0" destOrd="0" presId="urn:microsoft.com/office/officeart/2018/2/layout/IconVerticalSolidList"/>
    <dgm:cxn modelId="{471DD5BA-89B2-4BF7-B4A8-E0040992A7FE}" type="presParOf" srcId="{194CD465-F5E7-4A22-98D8-8505A067AF17}" destId="{C4AC26E6-664D-449A-B4F8-B35461567A05}" srcOrd="1" destOrd="0" presId="urn:microsoft.com/office/officeart/2018/2/layout/IconVerticalSolidList"/>
    <dgm:cxn modelId="{45BE5772-26FB-4C77-B632-71524F334BC5}" type="presParOf" srcId="{194CD465-F5E7-4A22-98D8-8505A067AF17}" destId="{C3F1313E-5FC8-4377-AAE7-F5057A3D7A42}" srcOrd="2" destOrd="0" presId="urn:microsoft.com/office/officeart/2018/2/layout/IconVerticalSolidList"/>
    <dgm:cxn modelId="{53CD8AB6-E8DA-481B-9FC2-2404C675AEBC}" type="presParOf" srcId="{194CD465-F5E7-4A22-98D8-8505A067AF17}" destId="{36370A4A-1B51-47C4-A5FC-6D323A8E8609}" srcOrd="3" destOrd="0" presId="urn:microsoft.com/office/officeart/2018/2/layout/IconVerticalSolidList"/>
    <dgm:cxn modelId="{30AA9B7F-93AE-4357-8389-CF654E001472}" type="presParOf" srcId="{0A5F4D5B-3493-4117-B4C0-85AD13B59EED}" destId="{8A8E5A03-B51B-4AB8-9548-6882473DC839}" srcOrd="5" destOrd="0" presId="urn:microsoft.com/office/officeart/2018/2/layout/IconVerticalSolidList"/>
    <dgm:cxn modelId="{721E82FA-907B-48A8-B7B3-E15E7920C689}" type="presParOf" srcId="{0A5F4D5B-3493-4117-B4C0-85AD13B59EED}" destId="{1F558D41-4B2B-4798-B3D1-A7DA06FE08F5}" srcOrd="6" destOrd="0" presId="urn:microsoft.com/office/officeart/2018/2/layout/IconVerticalSolidList"/>
    <dgm:cxn modelId="{334D74BD-392E-4C23-9F82-70921ED0ECB6}" type="presParOf" srcId="{1F558D41-4B2B-4798-B3D1-A7DA06FE08F5}" destId="{844DB182-F850-46D3-B374-A29C5B88F7C4}" srcOrd="0" destOrd="0" presId="urn:microsoft.com/office/officeart/2018/2/layout/IconVerticalSolidList"/>
    <dgm:cxn modelId="{EC315118-5545-4878-8E89-E7E8F4A71D98}" type="presParOf" srcId="{1F558D41-4B2B-4798-B3D1-A7DA06FE08F5}" destId="{4726C2D4-3E6E-4466-BFF5-00DDB063E6CA}" srcOrd="1" destOrd="0" presId="urn:microsoft.com/office/officeart/2018/2/layout/IconVerticalSolidList"/>
    <dgm:cxn modelId="{91D932E9-7657-4645-A0F2-23E46D381B00}" type="presParOf" srcId="{1F558D41-4B2B-4798-B3D1-A7DA06FE08F5}" destId="{3752BF07-245B-402D-AEB1-288FD28D057F}" srcOrd="2" destOrd="0" presId="urn:microsoft.com/office/officeart/2018/2/layout/IconVerticalSolidList"/>
    <dgm:cxn modelId="{F0E98F42-AD87-4226-8C69-A728A0457448}" type="presParOf" srcId="{1F558D41-4B2B-4798-B3D1-A7DA06FE08F5}" destId="{0DBA3790-FA43-4EAD-AFB5-31F20F1BE523}" srcOrd="3" destOrd="0" presId="urn:microsoft.com/office/officeart/2018/2/layout/IconVerticalSolidList"/>
    <dgm:cxn modelId="{431E07AA-9805-48CB-BF81-651EA0C61AF0}" type="presParOf" srcId="{0A5F4D5B-3493-4117-B4C0-85AD13B59EED}" destId="{ACA78623-BCDC-4A3D-AC30-B7D769B95AB6}" srcOrd="7" destOrd="0" presId="urn:microsoft.com/office/officeart/2018/2/layout/IconVerticalSolidList"/>
    <dgm:cxn modelId="{6D7C9D8D-8087-4401-9A0F-516BB6DDE08B}" type="presParOf" srcId="{0A5F4D5B-3493-4117-B4C0-85AD13B59EED}" destId="{EAC23665-D351-4D2C-8D13-9E20975F0BEE}" srcOrd="8" destOrd="0" presId="urn:microsoft.com/office/officeart/2018/2/layout/IconVerticalSolidList"/>
    <dgm:cxn modelId="{C199F9D3-1985-4790-92EC-AA161FA3A6AB}" type="presParOf" srcId="{EAC23665-D351-4D2C-8D13-9E20975F0BEE}" destId="{5717D730-8020-4513-8676-21491AC61230}" srcOrd="0" destOrd="0" presId="urn:microsoft.com/office/officeart/2018/2/layout/IconVerticalSolidList"/>
    <dgm:cxn modelId="{BB987772-D18F-4493-94F0-BD451953F78A}" type="presParOf" srcId="{EAC23665-D351-4D2C-8D13-9E20975F0BEE}" destId="{F45998A4-134C-4605-B724-20F5A144114B}" srcOrd="1" destOrd="0" presId="urn:microsoft.com/office/officeart/2018/2/layout/IconVerticalSolidList"/>
    <dgm:cxn modelId="{4CF465D0-9561-4CD0-BC04-B8ACCBCEB85E}" type="presParOf" srcId="{EAC23665-D351-4D2C-8D13-9E20975F0BEE}" destId="{C0D1FE71-9185-4C81-8D2F-656739C17E6C}" srcOrd="2" destOrd="0" presId="urn:microsoft.com/office/officeart/2018/2/layout/IconVerticalSolidList"/>
    <dgm:cxn modelId="{10030CAB-F4DB-4B5E-9807-92604C5D9BB7}" type="presParOf" srcId="{EAC23665-D351-4D2C-8D13-9E20975F0BEE}" destId="{CB49C6E3-D39F-4A32-A81A-9AACB57FD2FE}" srcOrd="3" destOrd="0" presId="urn:microsoft.com/office/officeart/2018/2/layout/IconVerticalSolidList"/>
    <dgm:cxn modelId="{C5F9F163-612E-4332-9D64-80042E8A6468}" type="presParOf" srcId="{0A5F4D5B-3493-4117-B4C0-85AD13B59EED}" destId="{B9959DD3-C8EA-4C0E-AADE-2A14125717EC}" srcOrd="9" destOrd="0" presId="urn:microsoft.com/office/officeart/2018/2/layout/IconVerticalSolidList"/>
    <dgm:cxn modelId="{B3AFA217-273D-47C0-B885-99C2D02AD29C}" type="presParOf" srcId="{0A5F4D5B-3493-4117-B4C0-85AD13B59EED}" destId="{F3B1477D-F479-49E4-A088-1B9CE7A4462B}" srcOrd="10" destOrd="0" presId="urn:microsoft.com/office/officeart/2018/2/layout/IconVerticalSolidList"/>
    <dgm:cxn modelId="{4F9BB772-3803-4727-AC3C-C4964B4B140F}" type="presParOf" srcId="{F3B1477D-F479-49E4-A088-1B9CE7A4462B}" destId="{3A491FB6-5EE1-478C-ACDE-599898740A2F}" srcOrd="0" destOrd="0" presId="urn:microsoft.com/office/officeart/2018/2/layout/IconVerticalSolidList"/>
    <dgm:cxn modelId="{421BBC8D-3959-479B-98BB-76D182795151}" type="presParOf" srcId="{F3B1477D-F479-49E4-A088-1B9CE7A4462B}" destId="{4D8CB0E9-AF79-46B7-908D-E5111A5D34DB}" srcOrd="1" destOrd="0" presId="urn:microsoft.com/office/officeart/2018/2/layout/IconVerticalSolidList"/>
    <dgm:cxn modelId="{143A9718-E982-47AB-B663-8EBCD6919EE8}" type="presParOf" srcId="{F3B1477D-F479-49E4-A088-1B9CE7A4462B}" destId="{9F1B4ABB-CE10-4D5D-B697-F7A153C38B3F}" srcOrd="2" destOrd="0" presId="urn:microsoft.com/office/officeart/2018/2/layout/IconVerticalSolidList"/>
    <dgm:cxn modelId="{63530BA4-6A9C-4D0D-91EC-38DA7BF8D66E}" type="presParOf" srcId="{F3B1477D-F479-49E4-A088-1B9CE7A4462B}" destId="{DA434EE0-7D0A-40A6-9473-252E4CD00243}" srcOrd="3" destOrd="0" presId="urn:microsoft.com/office/officeart/2018/2/layout/IconVerticalSolidList"/>
    <dgm:cxn modelId="{98D70608-58E5-4828-94B2-8CDA7A3EC229}" type="presParOf" srcId="{0A5F4D5B-3493-4117-B4C0-85AD13B59EED}" destId="{793285E4-10A7-4AD0-8B1B-84879CD34BF2}" srcOrd="11" destOrd="0" presId="urn:microsoft.com/office/officeart/2018/2/layout/IconVerticalSolidList"/>
    <dgm:cxn modelId="{13B9007C-CEB7-43A2-8C87-D6C7A8DE17E3}" type="presParOf" srcId="{0A5F4D5B-3493-4117-B4C0-85AD13B59EED}" destId="{68ACB951-CEF9-442A-9688-DF47ECE7A693}" srcOrd="12" destOrd="0" presId="urn:microsoft.com/office/officeart/2018/2/layout/IconVerticalSolidList"/>
    <dgm:cxn modelId="{929B0D58-A666-466A-BF7C-47F4DF7E847A}" type="presParOf" srcId="{68ACB951-CEF9-442A-9688-DF47ECE7A693}" destId="{114AA0A7-3618-45D0-A778-0EFE60EBB6BD}" srcOrd="0" destOrd="0" presId="urn:microsoft.com/office/officeart/2018/2/layout/IconVerticalSolidList"/>
    <dgm:cxn modelId="{48AB66AF-C471-4C27-9F99-2582A71AECFE}" type="presParOf" srcId="{68ACB951-CEF9-442A-9688-DF47ECE7A693}" destId="{208420EE-DBD5-4F73-AB58-16B7672A7EA8}" srcOrd="1" destOrd="0" presId="urn:microsoft.com/office/officeart/2018/2/layout/IconVerticalSolidList"/>
    <dgm:cxn modelId="{08630EBB-D72D-4F57-AD8B-644B7FB40094}" type="presParOf" srcId="{68ACB951-CEF9-442A-9688-DF47ECE7A693}" destId="{A38B63C4-6219-436A-9986-0A7CFCD3E242}" srcOrd="2" destOrd="0" presId="urn:microsoft.com/office/officeart/2018/2/layout/IconVerticalSolidList"/>
    <dgm:cxn modelId="{6B55D219-E9FB-4820-8238-611BE2D76C35}" type="presParOf" srcId="{68ACB951-CEF9-442A-9688-DF47ECE7A693}" destId="{C946F0D2-5F35-4774-8120-F0AB98779B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6F193E-0786-4FD4-A8AC-A5AB7A63F95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F475F9-172B-4372-9ABE-A2413F47E80B}">
      <dgm:prSet/>
      <dgm:spPr/>
      <dgm:t>
        <a:bodyPr/>
        <a:lstStyle/>
        <a:p>
          <a:r>
            <a:rPr lang="en-US" b="1" i="1"/>
            <a:t>Here we are going to deal with the dataset of the sentimental analysis of restaurant reviews.</a:t>
          </a:r>
          <a:endParaRPr lang="en-US"/>
        </a:p>
      </dgm:t>
    </dgm:pt>
    <dgm:pt modelId="{C96C8E33-5120-4CF8-AE47-FC2266152E45}" type="parTrans" cxnId="{85F87BBA-712E-4838-BA68-58E4E96BD009}">
      <dgm:prSet/>
      <dgm:spPr/>
      <dgm:t>
        <a:bodyPr/>
        <a:lstStyle/>
        <a:p>
          <a:endParaRPr lang="en-US"/>
        </a:p>
      </dgm:t>
    </dgm:pt>
    <dgm:pt modelId="{A5E84191-9D41-4202-9AE8-E47F59744EB0}" type="sibTrans" cxnId="{85F87BBA-712E-4838-BA68-58E4E96BD009}">
      <dgm:prSet/>
      <dgm:spPr/>
      <dgm:t>
        <a:bodyPr/>
        <a:lstStyle/>
        <a:p>
          <a:endParaRPr lang="en-US"/>
        </a:p>
      </dgm:t>
    </dgm:pt>
    <dgm:pt modelId="{7DC84ADD-8F5A-498C-8C50-68BF72DD15F1}">
      <dgm:prSet/>
      <dgm:spPr/>
      <dgm:t>
        <a:bodyPr/>
        <a:lstStyle/>
        <a:p>
          <a:r>
            <a:rPr lang="en-US" b="1" i="1"/>
            <a:t>We are going to analyse the given dataset,we will clean,and preprocess the dataset inorder to train the model</a:t>
          </a:r>
          <a:endParaRPr lang="en-US"/>
        </a:p>
      </dgm:t>
    </dgm:pt>
    <dgm:pt modelId="{DA3D06AC-BA05-42A3-8B83-9742E58A735A}" type="parTrans" cxnId="{EB06123D-22A8-4D29-819B-92F70FF1CACF}">
      <dgm:prSet/>
      <dgm:spPr/>
      <dgm:t>
        <a:bodyPr/>
        <a:lstStyle/>
        <a:p>
          <a:endParaRPr lang="en-US"/>
        </a:p>
      </dgm:t>
    </dgm:pt>
    <dgm:pt modelId="{63325749-E129-44F0-AD27-46EE322D0936}" type="sibTrans" cxnId="{EB06123D-22A8-4D29-819B-92F70FF1CACF}">
      <dgm:prSet/>
      <dgm:spPr/>
      <dgm:t>
        <a:bodyPr/>
        <a:lstStyle/>
        <a:p>
          <a:endParaRPr lang="en-US"/>
        </a:p>
      </dgm:t>
    </dgm:pt>
    <dgm:pt modelId="{D2DA8BBA-1582-4F00-B2C8-FF48FAAE72D7}">
      <dgm:prSet/>
      <dgm:spPr/>
      <dgm:t>
        <a:bodyPr/>
        <a:lstStyle/>
        <a:p>
          <a:r>
            <a:rPr lang="en-US" b="1" i="1"/>
            <a:t>Once we trained the model,we will go for metrics report to find model efficiency.</a:t>
          </a:r>
          <a:endParaRPr lang="en-US"/>
        </a:p>
      </dgm:t>
    </dgm:pt>
    <dgm:pt modelId="{B189F9DA-9D93-4FFA-8F77-CB0387B9938D}" type="parTrans" cxnId="{38B6BA87-BC86-46E3-8379-1CFDDD44C660}">
      <dgm:prSet/>
      <dgm:spPr/>
      <dgm:t>
        <a:bodyPr/>
        <a:lstStyle/>
        <a:p>
          <a:endParaRPr lang="en-US"/>
        </a:p>
      </dgm:t>
    </dgm:pt>
    <dgm:pt modelId="{EF79142C-AF25-494A-8BA9-4CD24F97406C}" type="sibTrans" cxnId="{38B6BA87-BC86-46E3-8379-1CFDDD44C660}">
      <dgm:prSet/>
      <dgm:spPr/>
      <dgm:t>
        <a:bodyPr/>
        <a:lstStyle/>
        <a:p>
          <a:endParaRPr lang="en-US"/>
        </a:p>
      </dgm:t>
    </dgm:pt>
    <dgm:pt modelId="{7A5D01FB-95F3-4BC1-95F7-68743FCE75D8}" type="pres">
      <dgm:prSet presAssocID="{636F193E-0786-4FD4-A8AC-A5AB7A63F9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1F4193-7A94-4B4E-BE3F-1175460A6C77}" type="pres">
      <dgm:prSet presAssocID="{74F475F9-172B-4372-9ABE-A2413F47E80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0C30BB-C6E0-4D39-9014-AFCEE197B545}" type="pres">
      <dgm:prSet presAssocID="{A5E84191-9D41-4202-9AE8-E47F59744EB0}" presName="spacer" presStyleCnt="0"/>
      <dgm:spPr/>
    </dgm:pt>
    <dgm:pt modelId="{FDBABD6C-87FA-4D22-93F7-8D73B9568AA9}" type="pres">
      <dgm:prSet presAssocID="{7DC84ADD-8F5A-498C-8C50-68BF72DD15F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77A5E-02A7-44D6-8ADB-3C1BE7C99171}" type="pres">
      <dgm:prSet presAssocID="{63325749-E129-44F0-AD27-46EE322D0936}" presName="spacer" presStyleCnt="0"/>
      <dgm:spPr/>
    </dgm:pt>
    <dgm:pt modelId="{4DDDE316-7956-401C-AC6A-E2CACA58177C}" type="pres">
      <dgm:prSet presAssocID="{D2DA8BBA-1582-4F00-B2C8-FF48FAAE72D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B6BA87-BC86-46E3-8379-1CFDDD44C660}" srcId="{636F193E-0786-4FD4-A8AC-A5AB7A63F958}" destId="{D2DA8BBA-1582-4F00-B2C8-FF48FAAE72D7}" srcOrd="2" destOrd="0" parTransId="{B189F9DA-9D93-4FFA-8F77-CB0387B9938D}" sibTransId="{EF79142C-AF25-494A-8BA9-4CD24F97406C}"/>
    <dgm:cxn modelId="{B5B2DCC1-E209-4F49-9981-EC42BABDB58A}" type="presOf" srcId="{636F193E-0786-4FD4-A8AC-A5AB7A63F958}" destId="{7A5D01FB-95F3-4BC1-95F7-68743FCE75D8}" srcOrd="0" destOrd="0" presId="urn:microsoft.com/office/officeart/2005/8/layout/vList2"/>
    <dgm:cxn modelId="{EB06123D-22A8-4D29-819B-92F70FF1CACF}" srcId="{636F193E-0786-4FD4-A8AC-A5AB7A63F958}" destId="{7DC84ADD-8F5A-498C-8C50-68BF72DD15F1}" srcOrd="1" destOrd="0" parTransId="{DA3D06AC-BA05-42A3-8B83-9742E58A735A}" sibTransId="{63325749-E129-44F0-AD27-46EE322D0936}"/>
    <dgm:cxn modelId="{9BE4D984-75CE-47CB-9F01-8AD6BE702477}" type="presOf" srcId="{D2DA8BBA-1582-4F00-B2C8-FF48FAAE72D7}" destId="{4DDDE316-7956-401C-AC6A-E2CACA58177C}" srcOrd="0" destOrd="0" presId="urn:microsoft.com/office/officeart/2005/8/layout/vList2"/>
    <dgm:cxn modelId="{5BD94A14-6C87-4D99-9042-A03B867EDF32}" type="presOf" srcId="{74F475F9-172B-4372-9ABE-A2413F47E80B}" destId="{FA1F4193-7A94-4B4E-BE3F-1175460A6C77}" srcOrd="0" destOrd="0" presId="urn:microsoft.com/office/officeart/2005/8/layout/vList2"/>
    <dgm:cxn modelId="{85F87BBA-712E-4838-BA68-58E4E96BD009}" srcId="{636F193E-0786-4FD4-A8AC-A5AB7A63F958}" destId="{74F475F9-172B-4372-9ABE-A2413F47E80B}" srcOrd="0" destOrd="0" parTransId="{C96C8E33-5120-4CF8-AE47-FC2266152E45}" sibTransId="{A5E84191-9D41-4202-9AE8-E47F59744EB0}"/>
    <dgm:cxn modelId="{442F19E3-A2F1-40C5-8C6B-424C40A7DC61}" type="presOf" srcId="{7DC84ADD-8F5A-498C-8C50-68BF72DD15F1}" destId="{FDBABD6C-87FA-4D22-93F7-8D73B9568AA9}" srcOrd="0" destOrd="0" presId="urn:microsoft.com/office/officeart/2005/8/layout/vList2"/>
    <dgm:cxn modelId="{702B732F-02D9-4844-BCAE-1418078963C2}" type="presParOf" srcId="{7A5D01FB-95F3-4BC1-95F7-68743FCE75D8}" destId="{FA1F4193-7A94-4B4E-BE3F-1175460A6C77}" srcOrd="0" destOrd="0" presId="urn:microsoft.com/office/officeart/2005/8/layout/vList2"/>
    <dgm:cxn modelId="{48766E5A-CE0D-4A66-A686-2F178BCD6CF4}" type="presParOf" srcId="{7A5D01FB-95F3-4BC1-95F7-68743FCE75D8}" destId="{780C30BB-C6E0-4D39-9014-AFCEE197B545}" srcOrd="1" destOrd="0" presId="urn:microsoft.com/office/officeart/2005/8/layout/vList2"/>
    <dgm:cxn modelId="{CFBC39CD-9AA8-46C5-8E9D-8512E31DA268}" type="presParOf" srcId="{7A5D01FB-95F3-4BC1-95F7-68743FCE75D8}" destId="{FDBABD6C-87FA-4D22-93F7-8D73B9568AA9}" srcOrd="2" destOrd="0" presId="urn:microsoft.com/office/officeart/2005/8/layout/vList2"/>
    <dgm:cxn modelId="{91FC534C-EC9F-4EE3-AAA8-5139ECB6A87D}" type="presParOf" srcId="{7A5D01FB-95F3-4BC1-95F7-68743FCE75D8}" destId="{55A77A5E-02A7-44D6-8ADB-3C1BE7C99171}" srcOrd="3" destOrd="0" presId="urn:microsoft.com/office/officeart/2005/8/layout/vList2"/>
    <dgm:cxn modelId="{9DD35F7C-D2FA-47C5-A51F-6FF959A4D58E}" type="presParOf" srcId="{7A5D01FB-95F3-4BC1-95F7-68743FCE75D8}" destId="{4DDDE316-7956-401C-AC6A-E2CACA5817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3F3E7A-83B8-49C3-AD5F-159133A63DF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3B6B2F-AB66-4481-99C8-BBEC079DA9C2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27D4DD78-F035-48BA-9EA6-98B0BA7FB523}" type="parTrans" cxnId="{8878F451-2995-4DB4-B9D8-50C14A116484}">
      <dgm:prSet/>
      <dgm:spPr/>
      <dgm:t>
        <a:bodyPr/>
        <a:lstStyle/>
        <a:p>
          <a:endParaRPr lang="en-US"/>
        </a:p>
      </dgm:t>
    </dgm:pt>
    <dgm:pt modelId="{E1CA30CC-864A-4316-BB80-CFB5FE4AEDE5}" type="sibTrans" cxnId="{8878F451-2995-4DB4-B9D8-50C14A116484}">
      <dgm:prSet/>
      <dgm:spPr/>
      <dgm:t>
        <a:bodyPr/>
        <a:lstStyle/>
        <a:p>
          <a:endParaRPr lang="en-US"/>
        </a:p>
      </dgm:t>
    </dgm:pt>
    <dgm:pt modelId="{A8CB285A-FDE4-4E44-8F89-2133B86E468C}">
      <dgm:prSet/>
      <dgm:spPr/>
      <dgm:t>
        <a:bodyPr/>
        <a:lstStyle/>
        <a:p>
          <a:r>
            <a:rPr lang="en-US"/>
            <a:t>Working with dataset</a:t>
          </a:r>
        </a:p>
      </dgm:t>
    </dgm:pt>
    <dgm:pt modelId="{35FBB9AA-70A5-42D9-B2FF-3CE7B992A0F8}" type="parTrans" cxnId="{54D8E5DF-519C-4B26-BB7B-65AE9E8DF40C}">
      <dgm:prSet/>
      <dgm:spPr/>
      <dgm:t>
        <a:bodyPr/>
        <a:lstStyle/>
        <a:p>
          <a:endParaRPr lang="en-US"/>
        </a:p>
      </dgm:t>
    </dgm:pt>
    <dgm:pt modelId="{B2DD9D04-6F9E-4352-B47D-77AF77062DEE}" type="sibTrans" cxnId="{54D8E5DF-519C-4B26-BB7B-65AE9E8DF40C}">
      <dgm:prSet/>
      <dgm:spPr/>
      <dgm:t>
        <a:bodyPr/>
        <a:lstStyle/>
        <a:p>
          <a:endParaRPr lang="en-US"/>
        </a:p>
      </dgm:t>
    </dgm:pt>
    <dgm:pt modelId="{9D3E8740-0585-46EC-88B0-04EC9C50F68B}">
      <dgm:prSet/>
      <dgm:spPr/>
      <dgm:t>
        <a:bodyPr/>
        <a:lstStyle/>
        <a:p>
          <a:r>
            <a:rPr lang="en-US"/>
            <a:t>Model Training</a:t>
          </a:r>
        </a:p>
      </dgm:t>
    </dgm:pt>
    <dgm:pt modelId="{2E37462A-7F38-4DDD-809B-1045982B7F65}" type="parTrans" cxnId="{07DC9706-4310-437B-97FD-6339942ECC5E}">
      <dgm:prSet/>
      <dgm:spPr/>
      <dgm:t>
        <a:bodyPr/>
        <a:lstStyle/>
        <a:p>
          <a:endParaRPr lang="en-US"/>
        </a:p>
      </dgm:t>
    </dgm:pt>
    <dgm:pt modelId="{3F3F2DCD-8C57-4457-9A70-78F781A69247}" type="sibTrans" cxnId="{07DC9706-4310-437B-97FD-6339942ECC5E}">
      <dgm:prSet/>
      <dgm:spPr/>
      <dgm:t>
        <a:bodyPr/>
        <a:lstStyle/>
        <a:p>
          <a:endParaRPr lang="en-US"/>
        </a:p>
      </dgm:t>
    </dgm:pt>
    <dgm:pt modelId="{D02AB63B-9B92-4C61-AF49-B7A6FBEE3C7F}">
      <dgm:prSet/>
      <dgm:spPr/>
      <dgm:t>
        <a:bodyPr/>
        <a:lstStyle/>
        <a:p>
          <a:r>
            <a:rPr lang="en-US"/>
            <a:t>Metrics prediction</a:t>
          </a:r>
        </a:p>
      </dgm:t>
    </dgm:pt>
    <dgm:pt modelId="{4BE63E3D-0EF6-4006-812C-1073233978FD}" type="parTrans" cxnId="{A0E0B617-339F-4403-9A5A-1ED22AA5B4E8}">
      <dgm:prSet/>
      <dgm:spPr/>
      <dgm:t>
        <a:bodyPr/>
        <a:lstStyle/>
        <a:p>
          <a:endParaRPr lang="en-US"/>
        </a:p>
      </dgm:t>
    </dgm:pt>
    <dgm:pt modelId="{41659D1E-DFC8-4C88-908B-5DD0AC6A92C2}" type="sibTrans" cxnId="{A0E0B617-339F-4403-9A5A-1ED22AA5B4E8}">
      <dgm:prSet/>
      <dgm:spPr/>
      <dgm:t>
        <a:bodyPr/>
        <a:lstStyle/>
        <a:p>
          <a:endParaRPr lang="en-US"/>
        </a:p>
      </dgm:t>
    </dgm:pt>
    <dgm:pt modelId="{8E957DE6-93C8-46AD-A92D-F95976928C03}">
      <dgm:prSet/>
      <dgm:spPr/>
      <dgm:t>
        <a:bodyPr/>
        <a:lstStyle/>
        <a:p>
          <a:r>
            <a:rPr lang="en-US"/>
            <a:t>Overall Analysis</a:t>
          </a:r>
        </a:p>
      </dgm:t>
    </dgm:pt>
    <dgm:pt modelId="{C86DFA90-7610-453D-988F-D07EE92C8BB6}" type="parTrans" cxnId="{111BB4C5-4781-41DA-BD4A-808EF0442015}">
      <dgm:prSet/>
      <dgm:spPr/>
      <dgm:t>
        <a:bodyPr/>
        <a:lstStyle/>
        <a:p>
          <a:endParaRPr lang="en-US"/>
        </a:p>
      </dgm:t>
    </dgm:pt>
    <dgm:pt modelId="{2708CCEC-C33F-4965-85DB-9A959E11B3EE}" type="sibTrans" cxnId="{111BB4C5-4781-41DA-BD4A-808EF0442015}">
      <dgm:prSet/>
      <dgm:spPr/>
      <dgm:t>
        <a:bodyPr/>
        <a:lstStyle/>
        <a:p>
          <a:endParaRPr lang="en-US"/>
        </a:p>
      </dgm:t>
    </dgm:pt>
    <dgm:pt modelId="{043F0B46-EA72-4027-8F26-B111D696EDB4}" type="pres">
      <dgm:prSet presAssocID="{3A3F3E7A-83B8-49C3-AD5F-159133A63DF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1F036EC-66A3-4BBF-8019-2FD0FFD04AFF}" type="pres">
      <dgm:prSet presAssocID="{2B3B6B2F-AB66-4481-99C8-BBEC079DA9C2}" presName="thickLine" presStyleLbl="alignNode1" presStyleIdx="0" presStyleCnt="5"/>
      <dgm:spPr/>
    </dgm:pt>
    <dgm:pt modelId="{D8C890F8-53EF-43DA-96A7-9494C35BB0CB}" type="pres">
      <dgm:prSet presAssocID="{2B3B6B2F-AB66-4481-99C8-BBEC079DA9C2}" presName="horz1" presStyleCnt="0"/>
      <dgm:spPr/>
    </dgm:pt>
    <dgm:pt modelId="{2911EB0F-AE79-4AF0-B8CD-56B8C2DB75C6}" type="pres">
      <dgm:prSet presAssocID="{2B3B6B2F-AB66-4481-99C8-BBEC079DA9C2}" presName="tx1" presStyleLbl="revTx" presStyleIdx="0" presStyleCnt="5"/>
      <dgm:spPr/>
      <dgm:t>
        <a:bodyPr/>
        <a:lstStyle/>
        <a:p>
          <a:endParaRPr lang="en-US"/>
        </a:p>
      </dgm:t>
    </dgm:pt>
    <dgm:pt modelId="{14C80A7F-CBB7-4ED5-8E2C-EEA21D87DFD6}" type="pres">
      <dgm:prSet presAssocID="{2B3B6B2F-AB66-4481-99C8-BBEC079DA9C2}" presName="vert1" presStyleCnt="0"/>
      <dgm:spPr/>
    </dgm:pt>
    <dgm:pt modelId="{7069D199-28C3-4E8E-A60C-24169C725A53}" type="pres">
      <dgm:prSet presAssocID="{A8CB285A-FDE4-4E44-8F89-2133B86E468C}" presName="thickLine" presStyleLbl="alignNode1" presStyleIdx="1" presStyleCnt="5"/>
      <dgm:spPr/>
    </dgm:pt>
    <dgm:pt modelId="{29C2DAAC-D81C-44CE-A65A-024FF8E539D1}" type="pres">
      <dgm:prSet presAssocID="{A8CB285A-FDE4-4E44-8F89-2133B86E468C}" presName="horz1" presStyleCnt="0"/>
      <dgm:spPr/>
    </dgm:pt>
    <dgm:pt modelId="{EDFC1F06-4FA9-4EED-AE7F-DD393066AABE}" type="pres">
      <dgm:prSet presAssocID="{A8CB285A-FDE4-4E44-8F89-2133B86E468C}" presName="tx1" presStyleLbl="revTx" presStyleIdx="1" presStyleCnt="5"/>
      <dgm:spPr/>
      <dgm:t>
        <a:bodyPr/>
        <a:lstStyle/>
        <a:p>
          <a:endParaRPr lang="en-US"/>
        </a:p>
      </dgm:t>
    </dgm:pt>
    <dgm:pt modelId="{92E17163-4BD1-47E2-A834-873F69EA2A95}" type="pres">
      <dgm:prSet presAssocID="{A8CB285A-FDE4-4E44-8F89-2133B86E468C}" presName="vert1" presStyleCnt="0"/>
      <dgm:spPr/>
    </dgm:pt>
    <dgm:pt modelId="{5C3E600A-7593-4F11-AC06-266251C9E156}" type="pres">
      <dgm:prSet presAssocID="{9D3E8740-0585-46EC-88B0-04EC9C50F68B}" presName="thickLine" presStyleLbl="alignNode1" presStyleIdx="2" presStyleCnt="5"/>
      <dgm:spPr/>
    </dgm:pt>
    <dgm:pt modelId="{F07C61AF-8D3D-4CDB-980F-C837A9E2827C}" type="pres">
      <dgm:prSet presAssocID="{9D3E8740-0585-46EC-88B0-04EC9C50F68B}" presName="horz1" presStyleCnt="0"/>
      <dgm:spPr/>
    </dgm:pt>
    <dgm:pt modelId="{425CC69A-9CCD-4844-9A9D-94E6F8D1B3C7}" type="pres">
      <dgm:prSet presAssocID="{9D3E8740-0585-46EC-88B0-04EC9C50F68B}" presName="tx1" presStyleLbl="revTx" presStyleIdx="2" presStyleCnt="5"/>
      <dgm:spPr/>
      <dgm:t>
        <a:bodyPr/>
        <a:lstStyle/>
        <a:p>
          <a:endParaRPr lang="en-US"/>
        </a:p>
      </dgm:t>
    </dgm:pt>
    <dgm:pt modelId="{9AD7CF2A-5E36-4386-8245-CEE5E8D985BB}" type="pres">
      <dgm:prSet presAssocID="{9D3E8740-0585-46EC-88B0-04EC9C50F68B}" presName="vert1" presStyleCnt="0"/>
      <dgm:spPr/>
    </dgm:pt>
    <dgm:pt modelId="{1EBC1A86-9E5B-4C72-991B-28141DBBD8A3}" type="pres">
      <dgm:prSet presAssocID="{D02AB63B-9B92-4C61-AF49-B7A6FBEE3C7F}" presName="thickLine" presStyleLbl="alignNode1" presStyleIdx="3" presStyleCnt="5"/>
      <dgm:spPr/>
    </dgm:pt>
    <dgm:pt modelId="{86F18461-CC41-4DD2-ADBA-BD182FDA477A}" type="pres">
      <dgm:prSet presAssocID="{D02AB63B-9B92-4C61-AF49-B7A6FBEE3C7F}" presName="horz1" presStyleCnt="0"/>
      <dgm:spPr/>
    </dgm:pt>
    <dgm:pt modelId="{82BCCD14-F777-44AF-9885-94FAEBA6DE05}" type="pres">
      <dgm:prSet presAssocID="{D02AB63B-9B92-4C61-AF49-B7A6FBEE3C7F}" presName="tx1" presStyleLbl="revTx" presStyleIdx="3" presStyleCnt="5"/>
      <dgm:spPr/>
      <dgm:t>
        <a:bodyPr/>
        <a:lstStyle/>
        <a:p>
          <a:endParaRPr lang="en-US"/>
        </a:p>
      </dgm:t>
    </dgm:pt>
    <dgm:pt modelId="{EE7F14BD-9629-4298-B7AD-538FF7E88975}" type="pres">
      <dgm:prSet presAssocID="{D02AB63B-9B92-4C61-AF49-B7A6FBEE3C7F}" presName="vert1" presStyleCnt="0"/>
      <dgm:spPr/>
    </dgm:pt>
    <dgm:pt modelId="{9EF54BB9-EC7E-4E6E-8EA4-C89EA9A86383}" type="pres">
      <dgm:prSet presAssocID="{8E957DE6-93C8-46AD-A92D-F95976928C03}" presName="thickLine" presStyleLbl="alignNode1" presStyleIdx="4" presStyleCnt="5"/>
      <dgm:spPr/>
    </dgm:pt>
    <dgm:pt modelId="{60B270BD-053E-4112-829C-FDCAE5F21AAD}" type="pres">
      <dgm:prSet presAssocID="{8E957DE6-93C8-46AD-A92D-F95976928C03}" presName="horz1" presStyleCnt="0"/>
      <dgm:spPr/>
    </dgm:pt>
    <dgm:pt modelId="{6C7663AE-2EB7-4F58-A00C-5E7611CCA2C1}" type="pres">
      <dgm:prSet presAssocID="{8E957DE6-93C8-46AD-A92D-F95976928C03}" presName="tx1" presStyleLbl="revTx" presStyleIdx="4" presStyleCnt="5"/>
      <dgm:spPr/>
      <dgm:t>
        <a:bodyPr/>
        <a:lstStyle/>
        <a:p>
          <a:endParaRPr lang="en-US"/>
        </a:p>
      </dgm:t>
    </dgm:pt>
    <dgm:pt modelId="{743E8EDD-342E-42C0-9C2F-7D5817C4777D}" type="pres">
      <dgm:prSet presAssocID="{8E957DE6-93C8-46AD-A92D-F95976928C03}" presName="vert1" presStyleCnt="0"/>
      <dgm:spPr/>
    </dgm:pt>
  </dgm:ptLst>
  <dgm:cxnLst>
    <dgm:cxn modelId="{6DF1BD42-BC5E-4328-9ED2-DD547D5F3804}" type="presOf" srcId="{3A3F3E7A-83B8-49C3-AD5F-159133A63DF3}" destId="{043F0B46-EA72-4027-8F26-B111D696EDB4}" srcOrd="0" destOrd="0" presId="urn:microsoft.com/office/officeart/2008/layout/LinedList"/>
    <dgm:cxn modelId="{111BB4C5-4781-41DA-BD4A-808EF0442015}" srcId="{3A3F3E7A-83B8-49C3-AD5F-159133A63DF3}" destId="{8E957DE6-93C8-46AD-A92D-F95976928C03}" srcOrd="4" destOrd="0" parTransId="{C86DFA90-7610-453D-988F-D07EE92C8BB6}" sibTransId="{2708CCEC-C33F-4965-85DB-9A959E11B3EE}"/>
    <dgm:cxn modelId="{8878F451-2995-4DB4-B9D8-50C14A116484}" srcId="{3A3F3E7A-83B8-49C3-AD5F-159133A63DF3}" destId="{2B3B6B2F-AB66-4481-99C8-BBEC079DA9C2}" srcOrd="0" destOrd="0" parTransId="{27D4DD78-F035-48BA-9EA6-98B0BA7FB523}" sibTransId="{E1CA30CC-864A-4316-BB80-CFB5FE4AEDE5}"/>
    <dgm:cxn modelId="{07DC9706-4310-437B-97FD-6339942ECC5E}" srcId="{3A3F3E7A-83B8-49C3-AD5F-159133A63DF3}" destId="{9D3E8740-0585-46EC-88B0-04EC9C50F68B}" srcOrd="2" destOrd="0" parTransId="{2E37462A-7F38-4DDD-809B-1045982B7F65}" sibTransId="{3F3F2DCD-8C57-4457-9A70-78F781A69247}"/>
    <dgm:cxn modelId="{8C1380FA-05AB-467E-94FD-AD684836922F}" type="presOf" srcId="{D02AB63B-9B92-4C61-AF49-B7A6FBEE3C7F}" destId="{82BCCD14-F777-44AF-9885-94FAEBA6DE05}" srcOrd="0" destOrd="0" presId="urn:microsoft.com/office/officeart/2008/layout/LinedList"/>
    <dgm:cxn modelId="{EDF70513-16F1-44A1-8B69-AA80B6AAA8D0}" type="presOf" srcId="{8E957DE6-93C8-46AD-A92D-F95976928C03}" destId="{6C7663AE-2EB7-4F58-A00C-5E7611CCA2C1}" srcOrd="0" destOrd="0" presId="urn:microsoft.com/office/officeart/2008/layout/LinedList"/>
    <dgm:cxn modelId="{B44A5BEB-0A38-4127-A683-A9D5DB24E9E8}" type="presOf" srcId="{9D3E8740-0585-46EC-88B0-04EC9C50F68B}" destId="{425CC69A-9CCD-4844-9A9D-94E6F8D1B3C7}" srcOrd="0" destOrd="0" presId="urn:microsoft.com/office/officeart/2008/layout/LinedList"/>
    <dgm:cxn modelId="{C8BFA20B-6536-4640-BA1E-4E1EA8A9A079}" type="presOf" srcId="{A8CB285A-FDE4-4E44-8F89-2133B86E468C}" destId="{EDFC1F06-4FA9-4EED-AE7F-DD393066AABE}" srcOrd="0" destOrd="0" presId="urn:microsoft.com/office/officeart/2008/layout/LinedList"/>
    <dgm:cxn modelId="{A0E0B617-339F-4403-9A5A-1ED22AA5B4E8}" srcId="{3A3F3E7A-83B8-49C3-AD5F-159133A63DF3}" destId="{D02AB63B-9B92-4C61-AF49-B7A6FBEE3C7F}" srcOrd="3" destOrd="0" parTransId="{4BE63E3D-0EF6-4006-812C-1073233978FD}" sibTransId="{41659D1E-DFC8-4C88-908B-5DD0AC6A92C2}"/>
    <dgm:cxn modelId="{2692CB8B-5A51-4642-9578-9A4655CE2EFE}" type="presOf" srcId="{2B3B6B2F-AB66-4481-99C8-BBEC079DA9C2}" destId="{2911EB0F-AE79-4AF0-B8CD-56B8C2DB75C6}" srcOrd="0" destOrd="0" presId="urn:microsoft.com/office/officeart/2008/layout/LinedList"/>
    <dgm:cxn modelId="{54D8E5DF-519C-4B26-BB7B-65AE9E8DF40C}" srcId="{3A3F3E7A-83B8-49C3-AD5F-159133A63DF3}" destId="{A8CB285A-FDE4-4E44-8F89-2133B86E468C}" srcOrd="1" destOrd="0" parTransId="{35FBB9AA-70A5-42D9-B2FF-3CE7B992A0F8}" sibTransId="{B2DD9D04-6F9E-4352-B47D-77AF77062DEE}"/>
    <dgm:cxn modelId="{B31B5B5A-FE49-4E52-82C8-868C603CFECF}" type="presParOf" srcId="{043F0B46-EA72-4027-8F26-B111D696EDB4}" destId="{71F036EC-66A3-4BBF-8019-2FD0FFD04AFF}" srcOrd="0" destOrd="0" presId="urn:microsoft.com/office/officeart/2008/layout/LinedList"/>
    <dgm:cxn modelId="{BFC997DC-5C13-4080-BCC5-01FCCA927C8C}" type="presParOf" srcId="{043F0B46-EA72-4027-8F26-B111D696EDB4}" destId="{D8C890F8-53EF-43DA-96A7-9494C35BB0CB}" srcOrd="1" destOrd="0" presId="urn:microsoft.com/office/officeart/2008/layout/LinedList"/>
    <dgm:cxn modelId="{768173D9-1B0E-4377-99DE-EF3F7F5CD5E1}" type="presParOf" srcId="{D8C890F8-53EF-43DA-96A7-9494C35BB0CB}" destId="{2911EB0F-AE79-4AF0-B8CD-56B8C2DB75C6}" srcOrd="0" destOrd="0" presId="urn:microsoft.com/office/officeart/2008/layout/LinedList"/>
    <dgm:cxn modelId="{28132C3C-DE3C-4761-BEFF-1231F38B8EE0}" type="presParOf" srcId="{D8C890F8-53EF-43DA-96A7-9494C35BB0CB}" destId="{14C80A7F-CBB7-4ED5-8E2C-EEA21D87DFD6}" srcOrd="1" destOrd="0" presId="urn:microsoft.com/office/officeart/2008/layout/LinedList"/>
    <dgm:cxn modelId="{CEA9D92B-D131-42B7-BBF0-35908DA80695}" type="presParOf" srcId="{043F0B46-EA72-4027-8F26-B111D696EDB4}" destId="{7069D199-28C3-4E8E-A60C-24169C725A53}" srcOrd="2" destOrd="0" presId="urn:microsoft.com/office/officeart/2008/layout/LinedList"/>
    <dgm:cxn modelId="{4D4BE85F-7584-4E9E-B167-1CBBD4AE929D}" type="presParOf" srcId="{043F0B46-EA72-4027-8F26-B111D696EDB4}" destId="{29C2DAAC-D81C-44CE-A65A-024FF8E539D1}" srcOrd="3" destOrd="0" presId="urn:microsoft.com/office/officeart/2008/layout/LinedList"/>
    <dgm:cxn modelId="{9884039D-E272-400E-AA64-A5BAF29D8056}" type="presParOf" srcId="{29C2DAAC-D81C-44CE-A65A-024FF8E539D1}" destId="{EDFC1F06-4FA9-4EED-AE7F-DD393066AABE}" srcOrd="0" destOrd="0" presId="urn:microsoft.com/office/officeart/2008/layout/LinedList"/>
    <dgm:cxn modelId="{75E5DA0F-C3BA-4DBE-A0BF-F105148175D1}" type="presParOf" srcId="{29C2DAAC-D81C-44CE-A65A-024FF8E539D1}" destId="{92E17163-4BD1-47E2-A834-873F69EA2A95}" srcOrd="1" destOrd="0" presId="urn:microsoft.com/office/officeart/2008/layout/LinedList"/>
    <dgm:cxn modelId="{955260DF-C070-4D38-BC33-91197E0276E9}" type="presParOf" srcId="{043F0B46-EA72-4027-8F26-B111D696EDB4}" destId="{5C3E600A-7593-4F11-AC06-266251C9E156}" srcOrd="4" destOrd="0" presId="urn:microsoft.com/office/officeart/2008/layout/LinedList"/>
    <dgm:cxn modelId="{D657C1D2-9631-49E9-BB01-63F4AE3A9D1D}" type="presParOf" srcId="{043F0B46-EA72-4027-8F26-B111D696EDB4}" destId="{F07C61AF-8D3D-4CDB-980F-C837A9E2827C}" srcOrd="5" destOrd="0" presId="urn:microsoft.com/office/officeart/2008/layout/LinedList"/>
    <dgm:cxn modelId="{68C04153-6AFE-4BC7-B3B8-AE5496D995DD}" type="presParOf" srcId="{F07C61AF-8D3D-4CDB-980F-C837A9E2827C}" destId="{425CC69A-9CCD-4844-9A9D-94E6F8D1B3C7}" srcOrd="0" destOrd="0" presId="urn:microsoft.com/office/officeart/2008/layout/LinedList"/>
    <dgm:cxn modelId="{F73A758A-1458-4177-BF87-844473EBFA98}" type="presParOf" srcId="{F07C61AF-8D3D-4CDB-980F-C837A9E2827C}" destId="{9AD7CF2A-5E36-4386-8245-CEE5E8D985BB}" srcOrd="1" destOrd="0" presId="urn:microsoft.com/office/officeart/2008/layout/LinedList"/>
    <dgm:cxn modelId="{998A6DBA-B76A-4889-91B3-9DCBFEC5AE34}" type="presParOf" srcId="{043F0B46-EA72-4027-8F26-B111D696EDB4}" destId="{1EBC1A86-9E5B-4C72-991B-28141DBBD8A3}" srcOrd="6" destOrd="0" presId="urn:microsoft.com/office/officeart/2008/layout/LinedList"/>
    <dgm:cxn modelId="{F0599C64-C900-49F7-971F-F36E3B217CBE}" type="presParOf" srcId="{043F0B46-EA72-4027-8F26-B111D696EDB4}" destId="{86F18461-CC41-4DD2-ADBA-BD182FDA477A}" srcOrd="7" destOrd="0" presId="urn:microsoft.com/office/officeart/2008/layout/LinedList"/>
    <dgm:cxn modelId="{C162369E-B028-413F-BC42-F9C3AEE6F374}" type="presParOf" srcId="{86F18461-CC41-4DD2-ADBA-BD182FDA477A}" destId="{82BCCD14-F777-44AF-9885-94FAEBA6DE05}" srcOrd="0" destOrd="0" presId="urn:microsoft.com/office/officeart/2008/layout/LinedList"/>
    <dgm:cxn modelId="{ED11F313-B43C-4C51-BDD9-A341EB8AF8A4}" type="presParOf" srcId="{86F18461-CC41-4DD2-ADBA-BD182FDA477A}" destId="{EE7F14BD-9629-4298-B7AD-538FF7E88975}" srcOrd="1" destOrd="0" presId="urn:microsoft.com/office/officeart/2008/layout/LinedList"/>
    <dgm:cxn modelId="{6113C26C-1BD4-4491-BFF4-AD574118718F}" type="presParOf" srcId="{043F0B46-EA72-4027-8F26-B111D696EDB4}" destId="{9EF54BB9-EC7E-4E6E-8EA4-C89EA9A86383}" srcOrd="8" destOrd="0" presId="urn:microsoft.com/office/officeart/2008/layout/LinedList"/>
    <dgm:cxn modelId="{F6F3042D-A4FB-44E1-88EA-643576CAE567}" type="presParOf" srcId="{043F0B46-EA72-4027-8F26-B111D696EDB4}" destId="{60B270BD-053E-4112-829C-FDCAE5F21AAD}" srcOrd="9" destOrd="0" presId="urn:microsoft.com/office/officeart/2008/layout/LinedList"/>
    <dgm:cxn modelId="{9C4948DE-0C8C-437F-B28A-A5D82690904D}" type="presParOf" srcId="{60B270BD-053E-4112-829C-FDCAE5F21AAD}" destId="{6C7663AE-2EB7-4F58-A00C-5E7611CCA2C1}" srcOrd="0" destOrd="0" presId="urn:microsoft.com/office/officeart/2008/layout/LinedList"/>
    <dgm:cxn modelId="{E7A5EE44-52A3-4F9E-B09C-58C6C17486E5}" type="presParOf" srcId="{60B270BD-053E-4112-829C-FDCAE5F21AAD}" destId="{743E8EDD-342E-42C0-9C2F-7D5817C477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7FEBA6-855E-4DD7-804A-448831F440E9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CF5DFEB-4EDC-4DD5-8649-9A34C3906128}">
      <dgm:prSet/>
      <dgm:spPr/>
      <dgm:t>
        <a:bodyPr/>
        <a:lstStyle/>
        <a:p>
          <a:r>
            <a:rPr lang="en-US"/>
            <a:t>In the given Dataset, we have the two features which are the feedback and the models rating.</a:t>
          </a:r>
        </a:p>
      </dgm:t>
    </dgm:pt>
    <dgm:pt modelId="{FF795BF4-1525-460A-9491-256284B9EC3E}" type="parTrans" cxnId="{7A7A9381-0534-4133-AFE1-3F814B2F809E}">
      <dgm:prSet/>
      <dgm:spPr/>
      <dgm:t>
        <a:bodyPr/>
        <a:lstStyle/>
        <a:p>
          <a:endParaRPr lang="en-US"/>
        </a:p>
      </dgm:t>
    </dgm:pt>
    <dgm:pt modelId="{4E9D5EEC-BA81-4DCE-943B-5DEA602077DE}" type="sibTrans" cxnId="{7A7A9381-0534-4133-AFE1-3F814B2F809E}">
      <dgm:prSet/>
      <dgm:spPr/>
      <dgm:t>
        <a:bodyPr/>
        <a:lstStyle/>
        <a:p>
          <a:endParaRPr lang="en-US"/>
        </a:p>
      </dgm:t>
    </dgm:pt>
    <dgm:pt modelId="{1DEF0A9A-CB5D-4C5B-AA9A-0BFB4A5882EC}">
      <dgm:prSet/>
      <dgm:spPr/>
      <dgm:t>
        <a:bodyPr/>
        <a:lstStyle/>
        <a:p>
          <a:r>
            <a:rPr lang="en-US"/>
            <a:t>Based on the given feedback,Wheather it is a positive or negative, it will takes the values of 0’s and 1’s.</a:t>
          </a:r>
        </a:p>
      </dgm:t>
    </dgm:pt>
    <dgm:pt modelId="{C794EA08-8C75-4F7C-A994-AD4E1E542DC8}" type="parTrans" cxnId="{C7AB1849-249F-446E-BE93-C87DB39C3691}">
      <dgm:prSet/>
      <dgm:spPr/>
      <dgm:t>
        <a:bodyPr/>
        <a:lstStyle/>
        <a:p>
          <a:endParaRPr lang="en-US"/>
        </a:p>
      </dgm:t>
    </dgm:pt>
    <dgm:pt modelId="{E8D235F1-1870-4104-B944-2081CCAB53C7}" type="sibTrans" cxnId="{C7AB1849-249F-446E-BE93-C87DB39C3691}">
      <dgm:prSet/>
      <dgm:spPr/>
      <dgm:t>
        <a:bodyPr/>
        <a:lstStyle/>
        <a:p>
          <a:endParaRPr lang="en-US"/>
        </a:p>
      </dgm:t>
    </dgm:pt>
    <dgm:pt modelId="{6034BD3D-3271-4810-9177-3EB2E8C47E85}" type="pres">
      <dgm:prSet presAssocID="{C97FEBA6-855E-4DD7-804A-448831F440E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29C0EA-E61E-4F6F-A701-AE3CD07081D8}" type="pres">
      <dgm:prSet presAssocID="{ACF5DFEB-4EDC-4DD5-8649-9A34C3906128}" presName="linNode" presStyleCnt="0"/>
      <dgm:spPr/>
    </dgm:pt>
    <dgm:pt modelId="{81FF0274-76F4-4148-A176-416081107D39}" type="pres">
      <dgm:prSet presAssocID="{ACF5DFEB-4EDC-4DD5-8649-9A34C3906128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90362-4A01-4037-B146-B213EA957437}" type="pres">
      <dgm:prSet presAssocID="{4E9D5EEC-BA81-4DCE-943B-5DEA602077DE}" presName="sp" presStyleCnt="0"/>
      <dgm:spPr/>
    </dgm:pt>
    <dgm:pt modelId="{C2B49566-FF13-48AE-848E-5C2B333327A0}" type="pres">
      <dgm:prSet presAssocID="{1DEF0A9A-CB5D-4C5B-AA9A-0BFB4A5882EC}" presName="linNode" presStyleCnt="0"/>
      <dgm:spPr/>
    </dgm:pt>
    <dgm:pt modelId="{21A100FB-0BA9-4A67-8AD2-95BE45BB9E43}" type="pres">
      <dgm:prSet presAssocID="{1DEF0A9A-CB5D-4C5B-AA9A-0BFB4A5882EC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CE455D-2361-4E24-9303-002E5C51E57A}" type="presOf" srcId="{ACF5DFEB-4EDC-4DD5-8649-9A34C3906128}" destId="{81FF0274-76F4-4148-A176-416081107D39}" srcOrd="0" destOrd="0" presId="urn:microsoft.com/office/officeart/2005/8/layout/vList5"/>
    <dgm:cxn modelId="{C9BB1429-847E-47BA-BB45-33454A1EEECF}" type="presOf" srcId="{1DEF0A9A-CB5D-4C5B-AA9A-0BFB4A5882EC}" destId="{21A100FB-0BA9-4A67-8AD2-95BE45BB9E43}" srcOrd="0" destOrd="0" presId="urn:microsoft.com/office/officeart/2005/8/layout/vList5"/>
    <dgm:cxn modelId="{7A7A9381-0534-4133-AFE1-3F814B2F809E}" srcId="{C97FEBA6-855E-4DD7-804A-448831F440E9}" destId="{ACF5DFEB-4EDC-4DD5-8649-9A34C3906128}" srcOrd="0" destOrd="0" parTransId="{FF795BF4-1525-460A-9491-256284B9EC3E}" sibTransId="{4E9D5EEC-BA81-4DCE-943B-5DEA602077DE}"/>
    <dgm:cxn modelId="{C7AB1849-249F-446E-BE93-C87DB39C3691}" srcId="{C97FEBA6-855E-4DD7-804A-448831F440E9}" destId="{1DEF0A9A-CB5D-4C5B-AA9A-0BFB4A5882EC}" srcOrd="1" destOrd="0" parTransId="{C794EA08-8C75-4F7C-A994-AD4E1E542DC8}" sibTransId="{E8D235F1-1870-4104-B944-2081CCAB53C7}"/>
    <dgm:cxn modelId="{E9E59703-F7F5-418B-A464-361FDF60A6A9}" type="presOf" srcId="{C97FEBA6-855E-4DD7-804A-448831F440E9}" destId="{6034BD3D-3271-4810-9177-3EB2E8C47E85}" srcOrd="0" destOrd="0" presId="urn:microsoft.com/office/officeart/2005/8/layout/vList5"/>
    <dgm:cxn modelId="{3F7BFC18-9A0E-4273-8D23-471233358630}" type="presParOf" srcId="{6034BD3D-3271-4810-9177-3EB2E8C47E85}" destId="{DF29C0EA-E61E-4F6F-A701-AE3CD07081D8}" srcOrd="0" destOrd="0" presId="urn:microsoft.com/office/officeart/2005/8/layout/vList5"/>
    <dgm:cxn modelId="{9475ED8C-45BB-468C-B007-05A14E326925}" type="presParOf" srcId="{DF29C0EA-E61E-4F6F-A701-AE3CD07081D8}" destId="{81FF0274-76F4-4148-A176-416081107D39}" srcOrd="0" destOrd="0" presId="urn:microsoft.com/office/officeart/2005/8/layout/vList5"/>
    <dgm:cxn modelId="{F5F7ED87-CDD8-4DFB-941F-FFA149255C5F}" type="presParOf" srcId="{6034BD3D-3271-4810-9177-3EB2E8C47E85}" destId="{F8B90362-4A01-4037-B146-B213EA957437}" srcOrd="1" destOrd="0" presId="urn:microsoft.com/office/officeart/2005/8/layout/vList5"/>
    <dgm:cxn modelId="{DAEAE52A-EA71-47E1-9BDF-1411C1023D20}" type="presParOf" srcId="{6034BD3D-3271-4810-9177-3EB2E8C47E85}" destId="{C2B49566-FF13-48AE-848E-5C2B333327A0}" srcOrd="2" destOrd="0" presId="urn:microsoft.com/office/officeart/2005/8/layout/vList5"/>
    <dgm:cxn modelId="{AF0CAE9A-760B-4B98-9991-CD75EFDA0D34}" type="presParOf" srcId="{C2B49566-FF13-48AE-848E-5C2B333327A0}" destId="{21A100FB-0BA9-4A67-8AD2-95BE45BB9E4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129F-08B4-425F-ACA2-5B480AFD5435}">
      <dsp:nvSpPr>
        <dsp:cNvPr id="0" name=""/>
        <dsp:cNvSpPr/>
      </dsp:nvSpPr>
      <dsp:spPr>
        <a:xfrm>
          <a:off x="0" y="4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3CF2D-190B-44BD-9032-F2666BB97094}">
      <dsp:nvSpPr>
        <dsp:cNvPr id="0" name=""/>
        <dsp:cNvSpPr/>
      </dsp:nvSpPr>
      <dsp:spPr>
        <a:xfrm>
          <a:off x="187332" y="139787"/>
          <a:ext cx="340603" cy="340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5F59F-CAFA-476D-BEFA-C1FD00EB5828}">
      <dsp:nvSpPr>
        <dsp:cNvPr id="0" name=""/>
        <dsp:cNvSpPr/>
      </dsp:nvSpPr>
      <dsp:spPr>
        <a:xfrm>
          <a:off x="715268" y="4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AICTE ID : STU613af4bf3c0161631253695</a:t>
          </a:r>
          <a:endParaRPr lang="en-US" sz="1600" kern="1200"/>
        </a:p>
      </dsp:txBody>
      <dsp:txXfrm>
        <a:off x="715268" y="449"/>
        <a:ext cx="6116943" cy="619279"/>
      </dsp:txXfrm>
    </dsp:sp>
    <dsp:sp modelId="{ADA58FFD-7F16-4D71-94CE-D02B6B6E99EB}">
      <dsp:nvSpPr>
        <dsp:cNvPr id="0" name=""/>
        <dsp:cNvSpPr/>
      </dsp:nvSpPr>
      <dsp:spPr>
        <a:xfrm>
          <a:off x="0" y="7745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34C22-3513-4D0B-83EE-1062150B8051}">
      <dsp:nvSpPr>
        <dsp:cNvPr id="0" name=""/>
        <dsp:cNvSpPr/>
      </dsp:nvSpPr>
      <dsp:spPr>
        <a:xfrm>
          <a:off x="187332" y="913887"/>
          <a:ext cx="340603" cy="3406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A2F0B-E6FD-49E2-B333-A17D6F71DE64}">
      <dsp:nvSpPr>
        <dsp:cNvPr id="0" name=""/>
        <dsp:cNvSpPr/>
      </dsp:nvSpPr>
      <dsp:spPr>
        <a:xfrm>
          <a:off x="715268" y="7745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College </a:t>
          </a:r>
          <a:r>
            <a:rPr lang="en-IN" sz="1600" b="1" kern="1200"/>
            <a:t>Nam</a:t>
          </a:r>
          <a:r>
            <a:rPr lang="en-US" sz="1600" b="1" kern="1200"/>
            <a:t>e : </a:t>
          </a:r>
          <a:r>
            <a:rPr lang="en-IN" sz="1600" kern="1200"/>
            <a:t>Madanapalle Institute of Technology and Science </a:t>
          </a:r>
          <a:endParaRPr lang="en-US" sz="1600" kern="1200"/>
        </a:p>
      </dsp:txBody>
      <dsp:txXfrm>
        <a:off x="715268" y="774549"/>
        <a:ext cx="6116943" cy="619279"/>
      </dsp:txXfrm>
    </dsp:sp>
    <dsp:sp modelId="{6B062E49-8FD9-49F3-94C6-E928FC3C6C15}">
      <dsp:nvSpPr>
        <dsp:cNvPr id="0" name=""/>
        <dsp:cNvSpPr/>
      </dsp:nvSpPr>
      <dsp:spPr>
        <a:xfrm>
          <a:off x="0" y="15486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C26E6-664D-449A-B4F8-B35461567A05}">
      <dsp:nvSpPr>
        <dsp:cNvPr id="0" name=""/>
        <dsp:cNvSpPr/>
      </dsp:nvSpPr>
      <dsp:spPr>
        <a:xfrm>
          <a:off x="187332" y="1687987"/>
          <a:ext cx="340603" cy="3406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70A4A-1B51-47C4-A5FC-6D323A8E8609}">
      <dsp:nvSpPr>
        <dsp:cNvPr id="0" name=""/>
        <dsp:cNvSpPr/>
      </dsp:nvSpPr>
      <dsp:spPr>
        <a:xfrm>
          <a:off x="715268" y="15486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College </a:t>
          </a:r>
          <a:r>
            <a:rPr lang="en-IN" sz="1600" b="1" kern="1200"/>
            <a:t>St</a:t>
          </a:r>
          <a:r>
            <a:rPr lang="en-US" sz="1600" b="1" kern="1200"/>
            <a:t>ate :</a:t>
          </a:r>
          <a:r>
            <a:rPr lang="en-US" sz="1600" kern="1200"/>
            <a:t> Andhra Pradesh</a:t>
          </a:r>
        </a:p>
      </dsp:txBody>
      <dsp:txXfrm>
        <a:off x="715268" y="1548649"/>
        <a:ext cx="6116943" cy="619279"/>
      </dsp:txXfrm>
    </dsp:sp>
    <dsp:sp modelId="{844DB182-F850-46D3-B374-A29C5B88F7C4}">
      <dsp:nvSpPr>
        <dsp:cNvPr id="0" name=""/>
        <dsp:cNvSpPr/>
      </dsp:nvSpPr>
      <dsp:spPr>
        <a:xfrm>
          <a:off x="0" y="23227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6C2D4-3E6E-4466-BFF5-00DDB063E6CA}">
      <dsp:nvSpPr>
        <dsp:cNvPr id="0" name=""/>
        <dsp:cNvSpPr/>
      </dsp:nvSpPr>
      <dsp:spPr>
        <a:xfrm>
          <a:off x="187332" y="2462087"/>
          <a:ext cx="340603" cy="3406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A3790-FA43-4EAD-AFB5-31F20F1BE523}">
      <dsp:nvSpPr>
        <dsp:cNvPr id="0" name=""/>
        <dsp:cNvSpPr/>
      </dsp:nvSpPr>
      <dsp:spPr>
        <a:xfrm>
          <a:off x="715268" y="23227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Internship Domain : </a:t>
          </a:r>
          <a:r>
            <a:rPr lang="en-US" sz="1600" kern="1200"/>
            <a:t>Artificial Intelligence</a:t>
          </a:r>
        </a:p>
      </dsp:txBody>
      <dsp:txXfrm>
        <a:off x="715268" y="2322749"/>
        <a:ext cx="6116943" cy="619279"/>
      </dsp:txXfrm>
    </dsp:sp>
    <dsp:sp modelId="{5717D730-8020-4513-8676-21491AC61230}">
      <dsp:nvSpPr>
        <dsp:cNvPr id="0" name=""/>
        <dsp:cNvSpPr/>
      </dsp:nvSpPr>
      <dsp:spPr>
        <a:xfrm>
          <a:off x="0" y="30968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998A4-134C-4605-B724-20F5A144114B}">
      <dsp:nvSpPr>
        <dsp:cNvPr id="0" name=""/>
        <dsp:cNvSpPr/>
      </dsp:nvSpPr>
      <dsp:spPr>
        <a:xfrm>
          <a:off x="187332" y="3236187"/>
          <a:ext cx="340603" cy="3406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9C6E3-D39F-4A32-A81A-9AACB57FD2FE}">
      <dsp:nvSpPr>
        <dsp:cNvPr id="0" name=""/>
        <dsp:cNvSpPr/>
      </dsp:nvSpPr>
      <dsp:spPr>
        <a:xfrm>
          <a:off x="715268" y="30968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Internship </a:t>
          </a:r>
          <a:r>
            <a:rPr lang="en-IN" sz="1600" b="1" kern="1200"/>
            <a:t>St</a:t>
          </a:r>
          <a:r>
            <a:rPr lang="en-US" sz="1600" b="1" kern="1200"/>
            <a:t>art date :</a:t>
          </a:r>
          <a:r>
            <a:rPr lang="en-US" sz="1600" kern="1200"/>
            <a:t> 18-08-2023</a:t>
          </a:r>
        </a:p>
      </dsp:txBody>
      <dsp:txXfrm>
        <a:off x="715268" y="3096849"/>
        <a:ext cx="6116943" cy="619279"/>
      </dsp:txXfrm>
    </dsp:sp>
    <dsp:sp modelId="{3A491FB6-5EE1-478C-ACDE-599898740A2F}">
      <dsp:nvSpPr>
        <dsp:cNvPr id="0" name=""/>
        <dsp:cNvSpPr/>
      </dsp:nvSpPr>
      <dsp:spPr>
        <a:xfrm>
          <a:off x="0" y="38709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CB0E9-AF79-46B7-908D-E5111A5D34DB}">
      <dsp:nvSpPr>
        <dsp:cNvPr id="0" name=""/>
        <dsp:cNvSpPr/>
      </dsp:nvSpPr>
      <dsp:spPr>
        <a:xfrm>
          <a:off x="187332" y="4010287"/>
          <a:ext cx="340603" cy="3406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34EE0-7D0A-40A6-9473-252E4CD00243}">
      <dsp:nvSpPr>
        <dsp:cNvPr id="0" name=""/>
        <dsp:cNvSpPr/>
      </dsp:nvSpPr>
      <dsp:spPr>
        <a:xfrm>
          <a:off x="715268" y="38709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Internship </a:t>
          </a:r>
          <a:r>
            <a:rPr lang="en-IN" sz="1600" b="1" kern="1200"/>
            <a:t>En</a:t>
          </a:r>
          <a:r>
            <a:rPr lang="en-US" sz="1600" b="1" kern="1200"/>
            <a:t>d date :</a:t>
          </a:r>
          <a:r>
            <a:rPr lang="en-US" sz="1600" kern="1200"/>
            <a:t> 22-09-2023</a:t>
          </a:r>
        </a:p>
      </dsp:txBody>
      <dsp:txXfrm>
        <a:off x="715268" y="3870949"/>
        <a:ext cx="6116943" cy="619279"/>
      </dsp:txXfrm>
    </dsp:sp>
    <dsp:sp modelId="{114AA0A7-3618-45D0-A778-0EFE60EBB6BD}">
      <dsp:nvSpPr>
        <dsp:cNvPr id="0" name=""/>
        <dsp:cNvSpPr/>
      </dsp:nvSpPr>
      <dsp:spPr>
        <a:xfrm>
          <a:off x="0" y="46450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420EE-DBD5-4F73-AB58-16B7672A7EA8}">
      <dsp:nvSpPr>
        <dsp:cNvPr id="0" name=""/>
        <dsp:cNvSpPr/>
      </dsp:nvSpPr>
      <dsp:spPr>
        <a:xfrm>
          <a:off x="187332" y="4784387"/>
          <a:ext cx="340603" cy="34060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6F0D2-5F35-4774-8120-F0AB98779B28}">
      <dsp:nvSpPr>
        <dsp:cNvPr id="0" name=""/>
        <dsp:cNvSpPr/>
      </dsp:nvSpPr>
      <dsp:spPr>
        <a:xfrm>
          <a:off x="715268" y="46450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Contact:</a:t>
          </a:r>
          <a:r>
            <a:rPr lang="en-IN" sz="1600" kern="1200"/>
            <a:t>+916301201156</a:t>
          </a:r>
          <a:endParaRPr lang="en-US" sz="1600" kern="1200"/>
        </a:p>
      </dsp:txBody>
      <dsp:txXfrm>
        <a:off x="715268" y="4645049"/>
        <a:ext cx="6116943" cy="61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F4193-7A94-4B4E-BE3F-1175460A6C77}">
      <dsp:nvSpPr>
        <dsp:cNvPr id="0" name=""/>
        <dsp:cNvSpPr/>
      </dsp:nvSpPr>
      <dsp:spPr>
        <a:xfrm>
          <a:off x="0" y="193029"/>
          <a:ext cx="6832212" cy="1572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/>
            <a:t>Here we are going to deal with the dataset of the sentimental analysis of restaurant reviews.</a:t>
          </a:r>
          <a:endParaRPr lang="en-US" sz="2800" kern="1200"/>
        </a:p>
      </dsp:txBody>
      <dsp:txXfrm>
        <a:off x="76762" y="269791"/>
        <a:ext cx="6678688" cy="1418956"/>
      </dsp:txXfrm>
    </dsp:sp>
    <dsp:sp modelId="{FDBABD6C-87FA-4D22-93F7-8D73B9568AA9}">
      <dsp:nvSpPr>
        <dsp:cNvPr id="0" name=""/>
        <dsp:cNvSpPr/>
      </dsp:nvSpPr>
      <dsp:spPr>
        <a:xfrm>
          <a:off x="0" y="1846149"/>
          <a:ext cx="6832212" cy="1572480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/>
            <a:t>We are going to analyse the given dataset,we will clean,and preprocess the dataset inorder to train the model</a:t>
          </a:r>
          <a:endParaRPr lang="en-US" sz="2800" kern="1200"/>
        </a:p>
      </dsp:txBody>
      <dsp:txXfrm>
        <a:off x="76762" y="1922911"/>
        <a:ext cx="6678688" cy="1418956"/>
      </dsp:txXfrm>
    </dsp:sp>
    <dsp:sp modelId="{4DDDE316-7956-401C-AC6A-E2CACA58177C}">
      <dsp:nvSpPr>
        <dsp:cNvPr id="0" name=""/>
        <dsp:cNvSpPr/>
      </dsp:nvSpPr>
      <dsp:spPr>
        <a:xfrm>
          <a:off x="0" y="3499269"/>
          <a:ext cx="6832212" cy="157248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/>
            <a:t>Once we trained the model,we will go for metrics report to find model efficiency.</a:t>
          </a:r>
          <a:endParaRPr lang="en-US" sz="2800" kern="1200"/>
        </a:p>
      </dsp:txBody>
      <dsp:txXfrm>
        <a:off x="76762" y="3576031"/>
        <a:ext cx="6678688" cy="1418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036EC-66A3-4BBF-8019-2FD0FFD04AFF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11EB0F-AE79-4AF0-B8CD-56B8C2DB75C6}">
      <dsp:nvSpPr>
        <dsp:cNvPr id="0" name=""/>
        <dsp:cNvSpPr/>
      </dsp:nvSpPr>
      <dsp:spPr>
        <a:xfrm>
          <a:off x="0" y="642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Introduction</a:t>
          </a:r>
        </a:p>
      </dsp:txBody>
      <dsp:txXfrm>
        <a:off x="0" y="642"/>
        <a:ext cx="6832212" cy="1052698"/>
      </dsp:txXfrm>
    </dsp:sp>
    <dsp:sp modelId="{7069D199-28C3-4E8E-A60C-24169C725A53}">
      <dsp:nvSpPr>
        <dsp:cNvPr id="0" name=""/>
        <dsp:cNvSpPr/>
      </dsp:nvSpPr>
      <dsp:spPr>
        <a:xfrm>
          <a:off x="0" y="105334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113291"/>
                <a:satOff val="-11998"/>
                <a:lumOff val="-294"/>
                <a:alphaOff val="0"/>
                <a:tint val="96000"/>
                <a:lumMod val="104000"/>
              </a:schemeClr>
            </a:gs>
            <a:gs pos="100000">
              <a:schemeClr val="accent2">
                <a:hueOff val="113291"/>
                <a:satOff val="-11998"/>
                <a:lumOff val="-29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13291"/>
              <a:satOff val="-11998"/>
              <a:lumOff val="-2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FC1F06-4FA9-4EED-AE7F-DD393066AABE}">
      <dsp:nvSpPr>
        <dsp:cNvPr id="0" name=""/>
        <dsp:cNvSpPr/>
      </dsp:nvSpPr>
      <dsp:spPr>
        <a:xfrm>
          <a:off x="0" y="1053341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Working with dataset</a:t>
          </a:r>
        </a:p>
      </dsp:txBody>
      <dsp:txXfrm>
        <a:off x="0" y="1053341"/>
        <a:ext cx="6832212" cy="1052698"/>
      </dsp:txXfrm>
    </dsp:sp>
    <dsp:sp modelId="{5C3E600A-7593-4F11-AC06-266251C9E156}">
      <dsp:nvSpPr>
        <dsp:cNvPr id="0" name=""/>
        <dsp:cNvSpPr/>
      </dsp:nvSpPr>
      <dsp:spPr>
        <a:xfrm>
          <a:off x="0" y="21060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26582"/>
              <a:satOff val="-23996"/>
              <a:lumOff val="-58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5CC69A-9CCD-4844-9A9D-94E6F8D1B3C7}">
      <dsp:nvSpPr>
        <dsp:cNvPr id="0" name=""/>
        <dsp:cNvSpPr/>
      </dsp:nvSpPr>
      <dsp:spPr>
        <a:xfrm>
          <a:off x="0" y="2106040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Model Training</a:t>
          </a:r>
        </a:p>
      </dsp:txBody>
      <dsp:txXfrm>
        <a:off x="0" y="2106040"/>
        <a:ext cx="6832212" cy="1052698"/>
      </dsp:txXfrm>
    </dsp:sp>
    <dsp:sp modelId="{1EBC1A86-9E5B-4C72-991B-28141DBBD8A3}">
      <dsp:nvSpPr>
        <dsp:cNvPr id="0" name=""/>
        <dsp:cNvSpPr/>
      </dsp:nvSpPr>
      <dsp:spPr>
        <a:xfrm>
          <a:off x="0" y="31587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339874"/>
                <a:satOff val="-35995"/>
                <a:lumOff val="-882"/>
                <a:alphaOff val="0"/>
                <a:tint val="96000"/>
                <a:lumMod val="104000"/>
              </a:schemeClr>
            </a:gs>
            <a:gs pos="100000">
              <a:schemeClr val="accent2">
                <a:hueOff val="339874"/>
                <a:satOff val="-35995"/>
                <a:lumOff val="-88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39874"/>
              <a:satOff val="-35995"/>
              <a:lumOff val="-8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BCCD14-F777-44AF-9885-94FAEBA6DE05}">
      <dsp:nvSpPr>
        <dsp:cNvPr id="0" name=""/>
        <dsp:cNvSpPr/>
      </dsp:nvSpPr>
      <dsp:spPr>
        <a:xfrm>
          <a:off x="0" y="3158738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Metrics prediction</a:t>
          </a:r>
        </a:p>
      </dsp:txBody>
      <dsp:txXfrm>
        <a:off x="0" y="3158738"/>
        <a:ext cx="6832212" cy="1052698"/>
      </dsp:txXfrm>
    </dsp:sp>
    <dsp:sp modelId="{9EF54BB9-EC7E-4E6E-8EA4-C89EA9A86383}">
      <dsp:nvSpPr>
        <dsp:cNvPr id="0" name=""/>
        <dsp:cNvSpPr/>
      </dsp:nvSpPr>
      <dsp:spPr>
        <a:xfrm>
          <a:off x="0" y="421143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7663AE-2EB7-4F58-A00C-5E7611CCA2C1}">
      <dsp:nvSpPr>
        <dsp:cNvPr id="0" name=""/>
        <dsp:cNvSpPr/>
      </dsp:nvSpPr>
      <dsp:spPr>
        <a:xfrm>
          <a:off x="0" y="4211437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Overall Analysis</a:t>
          </a:r>
        </a:p>
      </dsp:txBody>
      <dsp:txXfrm>
        <a:off x="0" y="4211437"/>
        <a:ext cx="6832212" cy="10526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F0274-76F4-4148-A176-416081107D39}">
      <dsp:nvSpPr>
        <dsp:cNvPr id="0" name=""/>
        <dsp:cNvSpPr/>
      </dsp:nvSpPr>
      <dsp:spPr>
        <a:xfrm>
          <a:off x="2186307" y="64"/>
          <a:ext cx="2459596" cy="25681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the given Dataset, we have the two features which are the feedback and the models rating.</a:t>
          </a:r>
        </a:p>
      </dsp:txBody>
      <dsp:txXfrm>
        <a:off x="2306375" y="120132"/>
        <a:ext cx="2219460" cy="2327986"/>
      </dsp:txXfrm>
    </dsp:sp>
    <dsp:sp modelId="{21A100FB-0BA9-4A67-8AD2-95BE45BB9E43}">
      <dsp:nvSpPr>
        <dsp:cNvPr id="0" name=""/>
        <dsp:cNvSpPr/>
      </dsp:nvSpPr>
      <dsp:spPr>
        <a:xfrm>
          <a:off x="2186307" y="2696592"/>
          <a:ext cx="2459596" cy="25681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Based on the given feedback,Wheather it is a positive or negative, it will takes the values of 0’s and 1’s.</a:t>
          </a:r>
        </a:p>
      </dsp:txBody>
      <dsp:txXfrm>
        <a:off x="2306375" y="2816660"/>
        <a:ext cx="2219460" cy="2327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paramesh51@gmail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xmlns="" id="{1FF9CEF5-A50D-4B8B-9852-D76F703786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Hologram from iPad">
            <a:extLst>
              <a:ext uri="{FF2B5EF4-FFF2-40B4-BE49-F238E27FC236}">
                <a16:creationId xmlns:a16="http://schemas.microsoft.com/office/drawing/2014/main" xmlns="" id="{810E06A2-9374-1B8B-AED1-4FD17AD76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279" b="8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IBM SKILLS BUILD</a:t>
            </a:r>
            <a:br>
              <a:rPr lang="en-US" dirty="0"/>
            </a:br>
            <a:r>
              <a:rPr lang="en-US" dirty="0"/>
              <a:t>ARTIFICIAL INTELLEGENCE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065753F1-EEE2-45ED-88A1-ECB4A495D0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xmlns="" id="{3E3E7343-7B0A-4265-B9DA-56CE355513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xmlns="" id="{608D2FF5-E7CA-448D-8B61-42FAA7A0C8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xmlns="" id="{DC186DC7-6F76-40B7-8268-20660160E6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xmlns="" id="{4C8DDEC4-2C9A-4271-BBB3-577233F2E1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xmlns="" id="{D8DB0C2B-A79C-421F-88AB-DC7B125279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xmlns="" id="{B3BC96E3-7FEF-4BFD-8E2C-028CB37724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xmlns="" id="{E7ED35DB-BAAE-4771-A0A0-65647ACC5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xmlns="" id="{4407B080-4ED5-43EB-8CCE-B43B336EF6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xmlns="" id="{8C10C675-F599-45D3-8177-D7F7DEC16C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xmlns="" id="{E2566A74-B9B1-469F-A373-3B3C60175C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37">
              <a:extLst>
                <a:ext uri="{FF2B5EF4-FFF2-40B4-BE49-F238E27FC236}">
                  <a16:creationId xmlns:a16="http://schemas.microsoft.com/office/drawing/2014/main" xmlns="" id="{D108E5CB-8D77-4568-B6FF-2C30321345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xmlns="" id="{7D8349D8-2AE2-4C78-84ED-22125F147B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30684D86-C9D1-40C3-A9B6-EC935C7312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3" name="Freeform 33">
            <a:extLst>
              <a:ext uri="{FF2B5EF4-FFF2-40B4-BE49-F238E27FC236}">
                <a16:creationId xmlns:a16="http://schemas.microsoft.com/office/drawing/2014/main" xmlns="" id="{1EDF7896-F56A-49DA-90F3-F5CE8B983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6222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ED63C0-F904-8136-92A4-1D3345CF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50" y="624110"/>
            <a:ext cx="9390061" cy="1280890"/>
          </a:xfrm>
        </p:spPr>
        <p:txBody>
          <a:bodyPr/>
          <a:lstStyle/>
          <a:p>
            <a:r>
              <a:rPr lang="en-US" dirty="0"/>
              <a:t>Data Preprocessing And Data Cleaning</a:t>
            </a:r>
            <a:endParaRPr lang="en-IN" dirty="0"/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xmlns="" id="{769B9752-E419-2B7F-7D4F-F65206C334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6025" y="1589624"/>
            <a:ext cx="8073308" cy="4992151"/>
          </a:xfrm>
        </p:spPr>
      </p:pic>
    </p:spTree>
    <p:extLst>
      <p:ext uri="{BB962C8B-B14F-4D97-AF65-F5344CB8AC3E}">
        <p14:creationId xmlns:p14="http://schemas.microsoft.com/office/powerpoint/2010/main" xmlns="" val="328105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29290F-21CD-B0AD-474F-FBEEC4D6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624110"/>
            <a:ext cx="9866311" cy="1280890"/>
          </a:xfrm>
        </p:spPr>
        <p:txBody>
          <a:bodyPr/>
          <a:lstStyle/>
          <a:p>
            <a:r>
              <a:rPr lang="en-US" dirty="0"/>
              <a:t>Data Splitting,Model Training,Predictions for Test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32B9D2-F17A-4690-CCB9-29EE13634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237" y="2641285"/>
            <a:ext cx="5554663" cy="2533651"/>
          </a:xfrm>
        </p:spPr>
        <p:txBody>
          <a:bodyPr/>
          <a:lstStyle/>
          <a:p>
            <a:r>
              <a:rPr lang="en-US" dirty="0"/>
              <a:t>Here data is </a:t>
            </a:r>
            <a:r>
              <a:rPr lang="en-US" dirty="0" err="1"/>
              <a:t>splitted</a:t>
            </a:r>
            <a:r>
              <a:rPr lang="en-US" dirty="0"/>
              <a:t> into train and test datasets</a:t>
            </a:r>
          </a:p>
          <a:p>
            <a:r>
              <a:rPr lang="en-US" dirty="0"/>
              <a:t>Later we have trained the </a:t>
            </a:r>
            <a:r>
              <a:rPr lang="en-US" dirty="0" err="1"/>
              <a:t>naives</a:t>
            </a:r>
            <a:r>
              <a:rPr lang="en-US" dirty="0"/>
              <a:t> bayes classifier</a:t>
            </a:r>
          </a:p>
          <a:p>
            <a:r>
              <a:rPr lang="en-US" dirty="0"/>
              <a:t>Then we predicted the values for the test dataset using the trained model</a:t>
            </a:r>
            <a:endParaRPr lang="en-IN" dirty="0"/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xmlns="" id="{F4A4033C-C2F2-30CE-17B9-3E7C5FCE0A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04554" y="934616"/>
            <a:ext cx="4300057" cy="5813794"/>
          </a:xfrm>
        </p:spPr>
      </p:pic>
    </p:spTree>
    <p:extLst>
      <p:ext uri="{BB962C8B-B14F-4D97-AF65-F5344CB8AC3E}">
        <p14:creationId xmlns:p14="http://schemas.microsoft.com/office/powerpoint/2010/main" xmlns="" val="164275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Metric Values Prediction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xmlns="" id="{7AE9A49C-7919-98DA-F099-A4EA3BA6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764323"/>
            <a:ext cx="8253337" cy="49127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B7417-88F1-C133-3ED2-C4B80543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IN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EDFBE108-C9FE-0F88-99DB-274DD2229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53" y="1599773"/>
            <a:ext cx="7305921" cy="51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808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57AFB-A116-A58F-80BE-EC1B51BD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Best Accuracy</a:t>
            </a:r>
            <a:endParaRPr lang="en-IN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xmlns="" id="{39EEFA19-BCB4-A4EA-839B-8F4F5D4F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374" y="1598434"/>
            <a:ext cx="8011645" cy="50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784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EBC886-CB1C-B31C-08DB-7B6CABEB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 for User Input Feedback </a:t>
            </a:r>
            <a:endParaRPr lang="en-IN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xmlns="" id="{96EB620D-46A1-628C-BB02-9E246B3B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468998"/>
            <a:ext cx="10607227" cy="32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5543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6A1EC3-D1D5-D561-2A79-2331E796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Positive/Negative Reviews predictions for User Input</a:t>
            </a:r>
            <a:endParaRPr lang="en-IN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xmlns="" id="{3EBAC2B8-2DED-C2D6-558D-FC8E0E654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828800"/>
            <a:ext cx="5246311" cy="48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3228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450" y="57648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025" y="2038350"/>
            <a:ext cx="9428162" cy="40538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Finally, we have analysed the given  restaurant reviews dataset and we implemented the model for it after preprocessing.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Later we predicted the  trained model accuracy and tried for the best accuracy with the hyper tuning cross validation technique.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the given input feedback , the model successfully predicted whether it is positive or negative feedback.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2563" y="-650082"/>
            <a:ext cx="10739437" cy="8867776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Name</a:t>
            </a:r>
            <a:r>
              <a:rPr lang="en-US" dirty="0"/>
              <a:t> </a:t>
            </a:r>
            <a:r>
              <a:rPr lang="en-US" dirty="0" smtClean="0"/>
              <a:t>:J </a:t>
            </a:r>
            <a:r>
              <a:rPr lang="en-US" dirty="0" err="1" smtClean="0"/>
              <a:t>Paramesh</a:t>
            </a:r>
            <a:r>
              <a:rPr lang="en-US" dirty="0"/>
              <a:t/>
            </a:r>
            <a:br>
              <a:rPr lang="en-US" dirty="0"/>
            </a:br>
            <a:r>
              <a:rPr lang="en-IN" b="1" dirty="0"/>
              <a:t>E</a:t>
            </a:r>
            <a:r>
              <a:rPr lang="en-US" b="1" dirty="0"/>
              <a:t>mail</a:t>
            </a:r>
            <a:r>
              <a:rPr lang="en-US" dirty="0"/>
              <a:t> : </a:t>
            </a:r>
            <a:r>
              <a:rPr lang="en-IN" dirty="0" smtClean="0">
                <a:hlinkClick r:id="rId2"/>
              </a:rPr>
              <a:t>jparamesh51</a:t>
            </a:r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gmail.com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GitHub Link : </a:t>
            </a:r>
            <a:r>
              <a:rPr lang="en-US" dirty="0" smtClean="0"/>
              <a:t>https://github.com/Paramesh950/IBMSkill-Build 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 err="1"/>
              <a:t>Colab</a:t>
            </a:r>
            <a:r>
              <a:rPr lang="en-IN" b="1" dirty="0"/>
              <a:t> Link: </a:t>
            </a:r>
            <a:r>
              <a:rPr lang="en-IN" dirty="0" smtClean="0"/>
              <a:t>https://colab.research.google.com/drive/1xDUmwui15nS4q7kdZ68WtyndoVlT92Eh?usp=sharing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138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8">
            <a:extLst>
              <a:ext uri="{FF2B5EF4-FFF2-40B4-BE49-F238E27FC236}">
                <a16:creationId xmlns:a16="http://schemas.microsoft.com/office/drawing/2014/main" xmlns="" id="{183CFBA6-CE65-403A-9402-96B75FC89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xmlns="" id="{59AF335C-09EE-4959-A2C9-B32F3C6C1D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xmlns="" id="{94CCE8C7-E8BB-47EB-BBC7-5E8948F89F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xmlns="" id="{2665878D-6479-49F4-BD1C-D1BE63CABA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xmlns="" id="{C6400AEB-4991-4E07-8599-C36A9E354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xmlns="" id="{0C2AEB7A-70D9-4DE7-B97A-0325DBC9F2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xmlns="" id="{FC03DDD2-9CC7-40B7-A632-50BF3E3F6A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xmlns="" id="{7F0B3262-F0EC-44D3-AA37-9552D248C7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xmlns="" id="{1839BD80-9BF2-49B4-BB03-B5AAB359BF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xmlns="" id="{BDC00C45-9216-4702-A31A-391B1D89C4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xmlns="" id="{5FB0F70F-34B9-4938-B487-312A0BF0E0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xmlns="" id="{791D1EE1-5A08-47A7-8D44-0940DEF5B4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E04F3404-E41A-43F9-AC45-52EB0874B4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6" name="Group 22">
            <a:extLst>
              <a:ext uri="{FF2B5EF4-FFF2-40B4-BE49-F238E27FC236}">
                <a16:creationId xmlns:a16="http://schemas.microsoft.com/office/drawing/2014/main" xmlns="" id="{C1BC7BDB-967A-4559-AA14-041BCB872D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xmlns="" id="{A39F46EA-3E4A-46CA-BCB8-CA695ED3F4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xmlns="" id="{491A4A32-7F8C-4CA7-9281-9761F03571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xmlns="" id="{46B02D76-3CD9-4DF5-A3AD-793E7204E0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xmlns="" id="{E579A2FB-E98B-4144-9D52-3A72BD8D1B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xmlns="" id="{65E500DD-EB71-44B5-A2FA-88E9964357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xmlns="" id="{04D6AAD6-45AE-454A-9206-8B90E8A264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xmlns="" id="{F7399B13-8510-45F6-98C4-0F14C0B378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xmlns="" id="{CA595445-6A38-4465-9A5D-9705388D93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xmlns="" id="{21D40BAF-4AE0-46F4-BD65-057F0DC668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xmlns="" id="{B17F2D73-16DF-4138-B72D-E5B204717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xmlns="" id="{DB8ABBC2-6C0C-4F6E-97EB-55B3B7B2F3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xmlns="" id="{7A49885E-6B05-41B6-B47F-9D24456FE7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7" name="Rectangle 36">
            <a:extLst>
              <a:ext uri="{FF2B5EF4-FFF2-40B4-BE49-F238E27FC236}">
                <a16:creationId xmlns:a16="http://schemas.microsoft.com/office/drawing/2014/main" xmlns="" id="{BDADA868-08FE-425A-AEF9-B622F93730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xmlns="" id="{4AE17B7F-6C2F-42A9-946F-8FF49617D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79" name="Rectangle 40">
            <a:extLst>
              <a:ext uri="{FF2B5EF4-FFF2-40B4-BE49-F238E27FC236}">
                <a16:creationId xmlns:a16="http://schemas.microsoft.com/office/drawing/2014/main" xmlns="" id="{A3D9AEEE-1CCD-43C0-BA3E-16D60A6E2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xmlns="" id="{60F880A6-33D3-4EEC-A780-B73559B9F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xmlns="" id="{2C6246ED-0535-4496-A8F6-1E80CC4EB8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" name="TextBox 2">
            <a:extLst>
              <a:ext uri="{FF2B5EF4-FFF2-40B4-BE49-F238E27FC236}">
                <a16:creationId xmlns:a16="http://schemas.microsoft.com/office/drawing/2014/main" xmlns="" id="{8327453D-65A6-3D6F-FB38-2B780BCA8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94194575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67784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3D9AEEE-1CCD-43C0-BA3E-16D60A6E2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</a:t>
            </a: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60F880A6-33D3-4EEC-A780-B73559B9F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C6246ED-0535-4496-A8F6-1E80CC4EB8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E17808C7-11FD-F7CE-1BF7-A72E24278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355805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39834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3D9AEEE-1CCD-43C0-BA3E-16D60A6E2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Analysis of superstore dataset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60F880A6-33D3-4EEC-A780-B73559B9F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C6246ED-0535-4496-A8F6-1E80CC4EB8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E65832DA-B943-B31A-5608-6A5F3C8A8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8993379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73963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3D9AEEE-1CCD-43C0-BA3E-16D60A6E2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60F880A6-33D3-4EEC-A780-B73559B9F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C6246ED-0535-4496-A8F6-1E80CC4EB8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57600753-02E2-1274-9CAC-66591A9A7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8017256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10">
            <a:extLst>
              <a:ext uri="{FF2B5EF4-FFF2-40B4-BE49-F238E27FC236}">
                <a16:creationId xmlns:a16="http://schemas.microsoft.com/office/drawing/2014/main" xmlns="" id="{166BF9EE-F7AC-4FA5-AC7E-001B3A642F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3B48D182-44E3-4D8B-ACEF-F1A900BE44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355A535A-A489-477F-A314-593AA8CAFB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954C2D4C-FD83-4EF4-9312-04442ABD66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C20701C2-CD9A-4698-BC97-E1085820C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62575C35-466F-42AE-87A1-D691849AB8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58236F37-6119-45AC-80A0-CD2C311B50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F3FDD799-39FE-4D6F-9A64-2F472B2150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9820D241-1D49-442C-A95A-00BC1BF9E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EBC2197C-B383-4866-8ABD-74222400BE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404B06AA-FC93-4471-9DE4-56A401E70A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E580600C-013F-4FAF-8FB7-4CC0FA80A9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9BFCF199-64B2-4AEE-88C4-E954ABF362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" name="Group 24">
            <a:extLst>
              <a:ext uri="{FF2B5EF4-FFF2-40B4-BE49-F238E27FC236}">
                <a16:creationId xmlns:a16="http://schemas.microsoft.com/office/drawing/2014/main" xmlns="" id="{E312DBA5-56D8-42B2-BA94-28168C2A6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xmlns="" id="{7AD46C74-3117-46B0-B267-0F61B57CA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xmlns="" id="{8C13B810-9664-45D8-8510-D6ED0ADD72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xmlns="" id="{10306E52-A922-4458-BCCE-C3C840C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xmlns="" id="{CB578819-B7E7-4250-932F-52AE2A2A9A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xmlns="" id="{454B9C91-B623-424A-B16E-F764F189D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xmlns="" id="{EFD03C4A-8484-41E6-B458-032F1DCA70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xmlns="" id="{DDC2F3C3-1D4E-4913-9C5C-F9A65B47E5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xmlns="" id="{1E15BCA2-2420-4C53-ADE9-40FBAC2384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xmlns="" id="{73D5FBF4-7129-4C51-B603-E3BC334195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xmlns="" id="{0165B164-CE2A-494C-88FC-507232B37C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xmlns="" id="{87F127E5-B10B-4D18-BCF0-E7C3C7F401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xmlns="" id="{FC692D59-F28D-4E42-B435-225F2C6CFA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9" name="Rectangle 38">
            <a:extLst>
              <a:ext uri="{FF2B5EF4-FFF2-40B4-BE49-F238E27FC236}">
                <a16:creationId xmlns:a16="http://schemas.microsoft.com/office/drawing/2014/main" xmlns="" id="{1996130F-9AB5-4DE9-8574-3AF891C5C1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xmlns="" id="{3623DEAC-F39C-45D6-86DC-1033F64295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81" name="Rectangle 42">
            <a:extLst>
              <a:ext uri="{FF2B5EF4-FFF2-40B4-BE49-F238E27FC236}">
                <a16:creationId xmlns:a16="http://schemas.microsoft.com/office/drawing/2014/main" xmlns="" id="{A692209D-B607-46C3-8560-07AF722916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44">
            <a:extLst>
              <a:ext uri="{FF2B5EF4-FFF2-40B4-BE49-F238E27FC236}">
                <a16:creationId xmlns:a16="http://schemas.microsoft.com/office/drawing/2014/main" xmlns="" id="{94874638-CF15-4908-BC4B-4908744D0B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Working with Sentimental Analysing of Restaurant Reviews dataset</a:t>
            </a: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xmlns="" id="{5F1B8348-CD6E-4561-A704-C232D9A26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05E0DB55-EE81-7D9A-F707-4D7A09D6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2090600"/>
            <a:ext cx="5640502" cy="26841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0EC8CF-23A4-729A-62B3-37096CFA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76" y="624110"/>
            <a:ext cx="9571036" cy="1280890"/>
          </a:xfrm>
        </p:spPr>
        <p:txBody>
          <a:bodyPr/>
          <a:lstStyle/>
          <a:p>
            <a:r>
              <a:rPr lang="en-US" dirty="0"/>
              <a:t>Graphical Classification of Given Dataset</a:t>
            </a:r>
            <a:endParaRPr lang="en-IN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xmlns="" id="{E876D952-9578-1E1A-8F49-89993EC3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6" y="1905000"/>
            <a:ext cx="8362950" cy="465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082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Visualizing the Sentimental Analysing of Resturant Reviews Dataset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4620C46D-2CE2-53BE-FD66-8C0CBFE1E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82" y="1996029"/>
            <a:ext cx="8939035" cy="47476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506</TotalTime>
  <Words>294</Words>
  <Application>Microsoft Office PowerPoint</Application>
  <PresentationFormat>Custom</PresentationFormat>
  <Paragraphs>39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Wisp</vt:lpstr>
      <vt:lpstr>IBM SKILLS BUILD ARTIFICIAL INTELLEGENCE</vt:lpstr>
      <vt:lpstr>   Name :J Paramesh Email : jparamesh51@gmail.com GitHub Link : https://github.com/Paramesh950/IBMSkill-Build  Colab Link: https://colab.research.google.com/drive/1xDUmwui15nS4q7kdZ68WtyndoVlT92Eh?usp=sharing</vt:lpstr>
      <vt:lpstr>Slide 3</vt:lpstr>
      <vt:lpstr>PROJECT TOPIC </vt:lpstr>
      <vt:lpstr>Analysis of superstore dataset</vt:lpstr>
      <vt:lpstr>Introduction</vt:lpstr>
      <vt:lpstr>Working with Sentimental Analysing of Restaurant Reviews dataset</vt:lpstr>
      <vt:lpstr>Graphical Classification of Given Dataset</vt:lpstr>
      <vt:lpstr>Visualizing the Sentimental Analysing of Resturant Reviews Dataset</vt:lpstr>
      <vt:lpstr>Data Preprocessing And Data Cleaning</vt:lpstr>
      <vt:lpstr>Data Splitting,Model Training,Predictions for Test Data</vt:lpstr>
      <vt:lpstr>Metric Values Prediction</vt:lpstr>
      <vt:lpstr>Confusion Matrix</vt:lpstr>
      <vt:lpstr>Finding Best Accuracy</vt:lpstr>
      <vt:lpstr>User Defined Function for User Input Feedback </vt:lpstr>
      <vt:lpstr>Positive/Negative Reviews predictions for User Input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SKILLS BUILD DATA ANALYTICS</dc:title>
  <dc:creator>DELL</dc:creator>
  <cp:lastModifiedBy>User</cp:lastModifiedBy>
  <cp:revision>25</cp:revision>
  <dcterms:created xsi:type="dcterms:W3CDTF">2023-07-21T14:40:29Z</dcterms:created>
  <dcterms:modified xsi:type="dcterms:W3CDTF">2023-09-30T15:22:45Z</dcterms:modified>
</cp:coreProperties>
</file>