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9" r:id="rId2"/>
    <p:sldId id="271" r:id="rId3"/>
    <p:sldId id="270" r:id="rId4"/>
    <p:sldId id="258" r:id="rId5"/>
    <p:sldId id="259" r:id="rId6"/>
    <p:sldId id="260" r:id="rId7"/>
    <p:sldId id="261" r:id="rId8"/>
    <p:sldId id="262" r:id="rId9"/>
    <p:sldId id="27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s>
    <c:plotArea>
      <c:layout>
        <c:manualLayout>
          <c:layoutTarget val="inner"/>
          <c:xMode val="edge"/>
          <c:yMode val="edge"/>
          <c:x val="0"/>
          <c:y val="3.5328820110434707E-2"/>
          <c:w val="0.71619788357131409"/>
          <c:h val="0.82077370531493876"/>
        </c:manualLayout>
      </c:layout>
      <c:ofPieChart>
        <c:ofPieType val="pie"/>
        <c:varyColors val="1"/>
        <c:ser>
          <c:idx val="0"/>
          <c:order val="0"/>
          <c:tx>
            <c:v>Count of Salary</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0-250B-FB40-81CE-958A333AF520}"/>
            </c:ext>
          </c:extLst>
        </c:ser>
        <c:ser>
          <c:idx val="1"/>
          <c:order val="1"/>
          <c:tx>
            <c:v>Count of Department</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1-250B-FB40-81CE-958A333AF520}"/>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470B4-CB0D-8B4C-B1DB-963C7944233E}" type="datetimeFigureOut">
              <a:rPr lang="en-US" smtClean="0"/>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6E5AF-5334-2F47-99B4-52DD66938362}" type="slidenum">
              <a:rPr lang="en-US" smtClean="0"/>
              <a:t>‹#›</a:t>
            </a:fld>
            <a:endParaRPr lang="en-US"/>
          </a:p>
        </p:txBody>
      </p:sp>
    </p:spTree>
    <p:extLst>
      <p:ext uri="{BB962C8B-B14F-4D97-AF65-F5344CB8AC3E}">
        <p14:creationId xmlns:p14="http://schemas.microsoft.com/office/powerpoint/2010/main" val="293740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B91E-A912-C727-4EB1-77E4D3D7056F}"/>
              </a:ext>
            </a:extLst>
          </p:cNvPr>
          <p:cNvSpPr>
            <a:spLocks noGrp="1"/>
          </p:cNvSpPr>
          <p:nvPr>
            <p:ph type="title"/>
          </p:nvPr>
        </p:nvSpPr>
        <p:spPr/>
        <p:txBody>
          <a:bodyPr>
            <a:normAutofit fontScale="90000"/>
          </a:bodyPr>
          <a:lstStyle/>
          <a:p>
            <a:r>
              <a:rPr lang="en-IN" sz="3200" dirty="0">
                <a:solidFill>
                  <a:schemeClr val="tx1"/>
                </a:solidFill>
              </a:rPr>
              <a:t>EMPLOYEES PERFORMANCE ANALYSIS USING EXCEL </a:t>
            </a:r>
            <a:br>
              <a:rPr lang="en-IN" sz="3200" dirty="0">
                <a:solidFill>
                  <a:schemeClr val="tx1"/>
                </a:solidFill>
              </a:rPr>
            </a:br>
            <a:r>
              <a:rPr lang="en-IN" sz="3200" dirty="0">
                <a:solidFill>
                  <a:schemeClr val="tx1"/>
                </a:solidFill>
              </a:rPr>
              <a:t> </a:t>
            </a:r>
            <a:br>
              <a:rPr lang="en-IN" sz="3200" dirty="0">
                <a:solidFill>
                  <a:schemeClr val="tx1"/>
                </a:solidFill>
              </a:rPr>
            </a:br>
            <a:r>
              <a:rPr lang="en-IN" sz="3200" dirty="0">
                <a:solidFill>
                  <a:schemeClr val="tx1"/>
                </a:solidFill>
              </a:rPr>
              <a:t>                                      </a:t>
            </a:r>
            <a:endParaRPr lang="en-US" sz="3200" dirty="0">
              <a:solidFill>
                <a:schemeClr val="tx1"/>
              </a:solidFill>
            </a:endParaRPr>
          </a:p>
        </p:txBody>
      </p:sp>
      <p:sp>
        <p:nvSpPr>
          <p:cNvPr id="3" name="Content Placeholder 2">
            <a:extLst>
              <a:ext uri="{FF2B5EF4-FFF2-40B4-BE49-F238E27FC236}">
                <a16:creationId xmlns:a16="http://schemas.microsoft.com/office/drawing/2014/main" id="{252251FB-9BFA-BEC2-A05B-BB138F710406}"/>
              </a:ext>
            </a:extLst>
          </p:cNvPr>
          <p:cNvSpPr>
            <a:spLocks noGrp="1"/>
          </p:cNvSpPr>
          <p:nvPr>
            <p:ph idx="1"/>
          </p:nvPr>
        </p:nvSpPr>
        <p:spPr/>
        <p:txBody>
          <a:bodyPr>
            <a:normAutofit/>
          </a:bodyPr>
          <a:lstStyle/>
          <a:p>
            <a:r>
              <a:rPr lang="en-IN" sz="2400" b="1" dirty="0"/>
              <a:t>Student Name: parameshwar M</a:t>
            </a:r>
          </a:p>
          <a:p>
            <a:r>
              <a:rPr lang="en-IN" sz="2400" b="1" dirty="0"/>
              <a:t>Register No.   : asunm110312201264</a:t>
            </a:r>
          </a:p>
          <a:p>
            <a:r>
              <a:rPr lang="en-IN" sz="2400" b="1" dirty="0"/>
              <a:t>Department.  : </a:t>
            </a:r>
            <a:r>
              <a:rPr lang="en-IN" sz="2400" b="1" dirty="0" err="1"/>
              <a:t>B.com</a:t>
            </a:r>
            <a:r>
              <a:rPr lang="en-IN" sz="2400" b="1" dirty="0"/>
              <a:t>(General)</a:t>
            </a:r>
          </a:p>
          <a:p>
            <a:r>
              <a:rPr lang="en-IN" sz="2400" b="1" dirty="0"/>
              <a:t>College.         : D.R.B.C.C.C.HINDU COLLEGE </a:t>
            </a:r>
            <a:endParaRPr lang="en-US" sz="2400" b="1" dirty="0"/>
          </a:p>
        </p:txBody>
      </p:sp>
    </p:spTree>
    <p:extLst>
      <p:ext uri="{BB962C8B-B14F-4D97-AF65-F5344CB8AC3E}">
        <p14:creationId xmlns:p14="http://schemas.microsoft.com/office/powerpoint/2010/main" val="39476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2291-B234-AC6F-1826-19F96E10260F}"/>
              </a:ext>
            </a:extLst>
          </p:cNvPr>
          <p:cNvSpPr>
            <a:spLocks noGrp="1"/>
          </p:cNvSpPr>
          <p:nvPr>
            <p:ph type="title"/>
          </p:nvPr>
        </p:nvSpPr>
        <p:spPr/>
        <p:txBody>
          <a:bodyPr/>
          <a:lstStyle/>
          <a:p>
            <a:r>
              <a:rPr lang="en-US"/>
              <a:t>       </a:t>
            </a:r>
            <a:r>
              <a:rPr lang="en-US" i="1">
                <a:solidFill>
                  <a:schemeClr val="tx1"/>
                </a:solidFill>
              </a:rPr>
              <a:t>THE “WOW” IN OUR SOLUTION</a:t>
            </a:r>
          </a:p>
        </p:txBody>
      </p:sp>
      <p:sp>
        <p:nvSpPr>
          <p:cNvPr id="3" name="Content Placeholder 2">
            <a:extLst>
              <a:ext uri="{FF2B5EF4-FFF2-40B4-BE49-F238E27FC236}">
                <a16:creationId xmlns:a16="http://schemas.microsoft.com/office/drawing/2014/main" id="{221BFF72-ECC9-AB45-A8EB-F011228ACA4A}"/>
              </a:ext>
            </a:extLst>
          </p:cNvPr>
          <p:cNvSpPr>
            <a:spLocks noGrp="1"/>
          </p:cNvSpPr>
          <p:nvPr>
            <p:ph idx="1"/>
          </p:nvPr>
        </p:nvSpPr>
        <p:spPr>
          <a:xfrm>
            <a:off x="856628" y="2367627"/>
            <a:ext cx="8596668" cy="3880773"/>
          </a:xfrm>
        </p:spPr>
        <p:txBody>
          <a:bodyPr>
            <a:normAutofit/>
          </a:bodyPr>
          <a:lstStyle/>
          <a:p>
            <a:r>
              <a:rPr lang="en-US" sz="2000" b="1">
                <a:solidFill>
                  <a:schemeClr val="tx1"/>
                </a:solidFill>
              </a:rPr>
              <a:t>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extLst>
      <p:ext uri="{BB962C8B-B14F-4D97-AF65-F5344CB8AC3E}">
        <p14:creationId xmlns:p14="http://schemas.microsoft.com/office/powerpoint/2010/main" val="70901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301C-56A4-FED1-91C8-DEE6D9A39EDD}"/>
              </a:ext>
            </a:extLst>
          </p:cNvPr>
          <p:cNvSpPr>
            <a:spLocks noGrp="1"/>
          </p:cNvSpPr>
          <p:nvPr>
            <p:ph type="title"/>
          </p:nvPr>
        </p:nvSpPr>
        <p:spPr/>
        <p:txBody>
          <a:bodyPr/>
          <a:lstStyle/>
          <a:p>
            <a:r>
              <a:rPr lang="en-US" dirty="0">
                <a:solidFill>
                  <a:schemeClr val="tx1"/>
                </a:solidFill>
              </a:rPr>
              <a:t>                    </a:t>
            </a:r>
            <a:r>
              <a:rPr lang="en-US" i="1" dirty="0">
                <a:solidFill>
                  <a:schemeClr val="tx1"/>
                </a:solidFill>
              </a:rPr>
              <a:t>MODELING</a:t>
            </a:r>
            <a:r>
              <a:rPr lang="en-US" dirty="0"/>
              <a:t> </a:t>
            </a:r>
          </a:p>
        </p:txBody>
      </p:sp>
      <p:sp>
        <p:nvSpPr>
          <p:cNvPr id="3" name="Content Placeholder 2">
            <a:extLst>
              <a:ext uri="{FF2B5EF4-FFF2-40B4-BE49-F238E27FC236}">
                <a16:creationId xmlns:a16="http://schemas.microsoft.com/office/drawing/2014/main" id="{398F84E5-DA18-4B5C-2C39-11BEC3195AF6}"/>
              </a:ext>
            </a:extLst>
          </p:cNvPr>
          <p:cNvSpPr>
            <a:spLocks noGrp="1"/>
          </p:cNvSpPr>
          <p:nvPr>
            <p:ph idx="1"/>
          </p:nvPr>
        </p:nvSpPr>
        <p:spPr>
          <a:xfrm rot="10800000" flipV="1">
            <a:off x="2398422" y="1361277"/>
            <a:ext cx="5454524" cy="3421530"/>
          </a:xfrm>
        </p:spPr>
        <p:txBody>
          <a:bodyPr>
            <a:noAutofit/>
          </a:bodyPr>
          <a:lstStyle/>
          <a:p>
            <a:r>
              <a:rPr lang="en-US" sz="2000" b="1"/>
              <a:t>In the modeling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spTree>
    <p:extLst>
      <p:ext uri="{BB962C8B-B14F-4D97-AF65-F5344CB8AC3E}">
        <p14:creationId xmlns:p14="http://schemas.microsoft.com/office/powerpoint/2010/main" val="397133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3566-9296-B574-CE1A-7853AADDEA3B}"/>
              </a:ext>
            </a:extLst>
          </p:cNvPr>
          <p:cNvSpPr>
            <a:spLocks noGrp="1"/>
          </p:cNvSpPr>
          <p:nvPr>
            <p:ph type="title"/>
          </p:nvPr>
        </p:nvSpPr>
        <p:spPr/>
        <p:txBody>
          <a:bodyPr/>
          <a:lstStyle/>
          <a:p>
            <a:r>
              <a:rPr lang="en-US"/>
              <a:t>                        </a:t>
            </a:r>
            <a:r>
              <a:rPr lang="en-US" b="1" i="1">
                <a:solidFill>
                  <a:schemeClr val="tx1"/>
                </a:solidFill>
              </a:rPr>
              <a:t>Results</a:t>
            </a:r>
            <a:r>
              <a:rPr lang="en-US"/>
              <a:t> </a:t>
            </a:r>
          </a:p>
        </p:txBody>
      </p:sp>
      <p:graphicFrame>
        <p:nvGraphicFramePr>
          <p:cNvPr id="7" name="Chart 6">
            <a:extLst>
              <a:ext uri="{FF2B5EF4-FFF2-40B4-BE49-F238E27FC236}">
                <a16:creationId xmlns:a16="http://schemas.microsoft.com/office/drawing/2014/main" id="{1872FB25-E8F7-CDA5-9155-8DCD5AB1E836}"/>
              </a:ext>
            </a:extLst>
          </p:cNvPr>
          <p:cNvGraphicFramePr>
            <a:graphicFrameLocks/>
          </p:cNvGraphicFramePr>
          <p:nvPr>
            <p:extLst>
              <p:ext uri="{D42A27DB-BD31-4B8C-83A1-F6EECF244321}">
                <p14:modId xmlns:p14="http://schemas.microsoft.com/office/powerpoint/2010/main" val="2267992212"/>
              </p:ext>
            </p:extLst>
          </p:nvPr>
        </p:nvGraphicFramePr>
        <p:xfrm>
          <a:off x="1136887" y="1825804"/>
          <a:ext cx="7493679" cy="39931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382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6FA1-2989-4AD5-C0CC-14E6613EDB45}"/>
              </a:ext>
            </a:extLst>
          </p:cNvPr>
          <p:cNvSpPr>
            <a:spLocks noGrp="1"/>
          </p:cNvSpPr>
          <p:nvPr>
            <p:ph type="title"/>
          </p:nvPr>
        </p:nvSpPr>
        <p:spPr/>
        <p:txBody>
          <a:bodyPr/>
          <a:lstStyle/>
          <a:p>
            <a:r>
              <a:rPr lang="en-US"/>
              <a:t>                      </a:t>
            </a:r>
            <a:r>
              <a:rPr lang="en-US" i="1">
                <a:solidFill>
                  <a:schemeClr val="tx1"/>
                </a:solidFill>
              </a:rPr>
              <a:t>Conclusion</a:t>
            </a:r>
            <a:r>
              <a:rPr lang="en-US"/>
              <a:t> </a:t>
            </a:r>
          </a:p>
        </p:txBody>
      </p:sp>
      <p:sp>
        <p:nvSpPr>
          <p:cNvPr id="3" name="Content Placeholder 2">
            <a:extLst>
              <a:ext uri="{FF2B5EF4-FFF2-40B4-BE49-F238E27FC236}">
                <a16:creationId xmlns:a16="http://schemas.microsoft.com/office/drawing/2014/main" id="{6F893FBB-8729-D98A-976B-84E500747187}"/>
              </a:ext>
            </a:extLst>
          </p:cNvPr>
          <p:cNvSpPr>
            <a:spLocks noGrp="1"/>
          </p:cNvSpPr>
          <p:nvPr>
            <p:ph idx="1"/>
          </p:nvPr>
        </p:nvSpPr>
        <p:spPr/>
        <p:txBody>
          <a:bodyPr/>
          <a:lstStyle/>
          <a:p>
            <a:r>
              <a:rPr lang="en-US" b="1"/>
              <a:t>In conclusion, our analysis of employee performance using Excel has yielded valuable insights and actionable recommendations to enhance organizational effectiveness. By leveraging Excel’s modeling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
        <p:nvSpPr>
          <p:cNvPr id="4" name="TextBox 3">
            <a:extLst>
              <a:ext uri="{FF2B5EF4-FFF2-40B4-BE49-F238E27FC236}">
                <a16:creationId xmlns:a16="http://schemas.microsoft.com/office/drawing/2014/main" id="{2871CEB1-8A21-D648-5793-C496A9E77C91}"/>
              </a:ext>
            </a:extLst>
          </p:cNvPr>
          <p:cNvSpPr txBox="1"/>
          <p:nvPr/>
        </p:nvSpPr>
        <p:spPr>
          <a:xfrm>
            <a:off x="8832273" y="-1268411"/>
            <a:ext cx="12191999" cy="68580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95544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70A-815A-40BD-A5D0-2AF8418BC6B6}"/>
              </a:ext>
            </a:extLst>
          </p:cNvPr>
          <p:cNvSpPr>
            <a:spLocks noGrp="1"/>
          </p:cNvSpPr>
          <p:nvPr>
            <p:ph type="title"/>
          </p:nvPr>
        </p:nvSpPr>
        <p:spPr/>
        <p:txBody>
          <a:bodyPr>
            <a:normAutofit/>
          </a:bodyPr>
          <a:lstStyle/>
          <a:p>
            <a:r>
              <a:rPr lang="en-IN" sz="6600" b="1" dirty="0">
                <a:solidFill>
                  <a:schemeClr val="tx1"/>
                </a:solidFill>
              </a:rPr>
              <a:t>PROJECT  TITLE</a:t>
            </a:r>
            <a:endParaRPr lang="en-US" sz="6600" b="1" dirty="0">
              <a:solidFill>
                <a:schemeClr val="tx1"/>
              </a:solidFill>
            </a:endParaRPr>
          </a:p>
        </p:txBody>
      </p:sp>
      <p:sp>
        <p:nvSpPr>
          <p:cNvPr id="3" name="Content Placeholder 2">
            <a:extLst>
              <a:ext uri="{FF2B5EF4-FFF2-40B4-BE49-F238E27FC236}">
                <a16:creationId xmlns:a16="http://schemas.microsoft.com/office/drawing/2014/main" id="{F10564B0-CDDF-50EA-CA73-3C971BB2CC58}"/>
              </a:ext>
            </a:extLst>
          </p:cNvPr>
          <p:cNvSpPr>
            <a:spLocks noGrp="1"/>
          </p:cNvSpPr>
          <p:nvPr>
            <p:ph idx="1"/>
          </p:nvPr>
        </p:nvSpPr>
        <p:spPr/>
        <p:txBody>
          <a:bodyPr>
            <a:normAutofit/>
          </a:bodyPr>
          <a:lstStyle/>
          <a:p>
            <a:pPr marL="0" indent="0">
              <a:buNone/>
            </a:pPr>
            <a:r>
              <a:rPr lang="en-IN" sz="3200" b="1" dirty="0">
                <a:solidFill>
                  <a:schemeClr val="tx1"/>
                </a:solidFill>
              </a:rPr>
              <a:t>EMPLOYEES PERFORMANCE ANALYSIS USING EXCEL </a:t>
            </a:r>
          </a:p>
          <a:p>
            <a:pPr marL="0" indent="0">
              <a:buNone/>
            </a:pPr>
            <a:r>
              <a:rPr lang="en-IN" sz="3200" b="1" dirty="0">
                <a:solidFill>
                  <a:schemeClr val="tx1"/>
                </a:solidFill>
              </a:rPr>
              <a:t>                          </a:t>
            </a:r>
          </a:p>
        </p:txBody>
      </p:sp>
    </p:spTree>
    <p:extLst>
      <p:ext uri="{BB962C8B-B14F-4D97-AF65-F5344CB8AC3E}">
        <p14:creationId xmlns:p14="http://schemas.microsoft.com/office/powerpoint/2010/main" val="356035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261A-B37F-5703-242F-3C06B9D40D65}"/>
              </a:ext>
            </a:extLst>
          </p:cNvPr>
          <p:cNvSpPr>
            <a:spLocks noGrp="1"/>
          </p:cNvSpPr>
          <p:nvPr>
            <p:ph type="title"/>
          </p:nvPr>
        </p:nvSpPr>
        <p:spPr/>
        <p:txBody>
          <a:bodyPr>
            <a:normAutofit/>
          </a:bodyPr>
          <a:lstStyle/>
          <a:p>
            <a:r>
              <a:rPr lang="en-IN" sz="4000" b="1" dirty="0">
                <a:solidFill>
                  <a:schemeClr val="tx1"/>
                </a:solidFill>
              </a:rPr>
              <a:t>                   AGENDA</a:t>
            </a:r>
            <a:endParaRPr lang="en-US" sz="4000" b="1" dirty="0">
              <a:solidFill>
                <a:schemeClr val="tx1"/>
              </a:solidFill>
            </a:endParaRPr>
          </a:p>
        </p:txBody>
      </p:sp>
      <p:sp>
        <p:nvSpPr>
          <p:cNvPr id="3" name="Content Placeholder 2">
            <a:extLst>
              <a:ext uri="{FF2B5EF4-FFF2-40B4-BE49-F238E27FC236}">
                <a16:creationId xmlns:a16="http://schemas.microsoft.com/office/drawing/2014/main" id="{916CCF45-AFDA-D9B7-ABAA-AC44D2559C58}"/>
              </a:ext>
            </a:extLst>
          </p:cNvPr>
          <p:cNvSpPr>
            <a:spLocks noGrp="1"/>
          </p:cNvSpPr>
          <p:nvPr>
            <p:ph idx="1"/>
          </p:nvPr>
        </p:nvSpPr>
        <p:spPr/>
        <p:txBody>
          <a:bodyPr>
            <a:normAutofit fontScale="92500" lnSpcReduction="10000"/>
          </a:bodyPr>
          <a:lstStyle/>
          <a:p>
            <a:pPr>
              <a:buFont typeface="+mj-lt"/>
              <a:buAutoNum type="arabicPeriod"/>
            </a:pPr>
            <a:r>
              <a:rPr lang="en-IN" sz="2400" dirty="0"/>
              <a:t>Project statement </a:t>
            </a:r>
          </a:p>
          <a:p>
            <a:pPr>
              <a:buFont typeface="+mj-lt"/>
              <a:buAutoNum type="arabicPeriod"/>
            </a:pPr>
            <a:r>
              <a:rPr lang="en-IN" sz="2400" dirty="0"/>
              <a:t>Project overview </a:t>
            </a:r>
          </a:p>
          <a:p>
            <a:pPr>
              <a:buFont typeface="+mj-lt"/>
              <a:buAutoNum type="arabicPeriod"/>
            </a:pPr>
            <a:r>
              <a:rPr lang="en-IN" sz="2400" dirty="0"/>
              <a:t>End user</a:t>
            </a:r>
          </a:p>
          <a:p>
            <a:pPr>
              <a:buFont typeface="+mj-lt"/>
              <a:buAutoNum type="arabicPeriod"/>
            </a:pPr>
            <a:r>
              <a:rPr lang="en-IN" sz="2400" dirty="0"/>
              <a:t>Our solution and proposition </a:t>
            </a:r>
          </a:p>
          <a:p>
            <a:pPr>
              <a:buFont typeface="+mj-lt"/>
              <a:buAutoNum type="arabicPeriod"/>
            </a:pPr>
            <a:r>
              <a:rPr lang="en-IN" sz="2400" dirty="0"/>
              <a:t>Dataset description</a:t>
            </a:r>
          </a:p>
          <a:p>
            <a:pPr>
              <a:buFont typeface="+mj-lt"/>
              <a:buAutoNum type="arabicPeriod"/>
            </a:pPr>
            <a:r>
              <a:rPr lang="en-IN" sz="2400" dirty="0"/>
              <a:t>The wow in our solution</a:t>
            </a:r>
          </a:p>
          <a:p>
            <a:pPr>
              <a:buFont typeface="+mj-lt"/>
              <a:buAutoNum type="arabicPeriod"/>
            </a:pPr>
            <a:r>
              <a:rPr lang="en-IN" sz="2400" dirty="0" err="1"/>
              <a:t>Modeling</a:t>
            </a:r>
            <a:r>
              <a:rPr lang="en-IN" sz="2400" dirty="0"/>
              <a:t> approach </a:t>
            </a:r>
          </a:p>
          <a:p>
            <a:pPr>
              <a:buFont typeface="+mj-lt"/>
              <a:buAutoNum type="arabicPeriod"/>
            </a:pPr>
            <a:r>
              <a:rPr lang="en-IN" sz="2400" dirty="0"/>
              <a:t>Result</a:t>
            </a:r>
          </a:p>
          <a:p>
            <a:pPr>
              <a:buFont typeface="+mj-lt"/>
              <a:buAutoNum type="arabicPeriod"/>
            </a:pPr>
            <a:r>
              <a:rPr lang="en-IN" sz="2400" dirty="0"/>
              <a:t>Conclusion</a:t>
            </a:r>
            <a:endParaRPr lang="en-US" sz="2400" dirty="0"/>
          </a:p>
        </p:txBody>
      </p:sp>
    </p:spTree>
    <p:extLst>
      <p:ext uri="{BB962C8B-B14F-4D97-AF65-F5344CB8AC3E}">
        <p14:creationId xmlns:p14="http://schemas.microsoft.com/office/powerpoint/2010/main" val="425968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095-D3E3-20C4-CA38-27A7746AC1A2}"/>
              </a:ext>
            </a:extLst>
          </p:cNvPr>
          <p:cNvSpPr>
            <a:spLocks noGrp="1"/>
          </p:cNvSpPr>
          <p:nvPr>
            <p:ph type="title"/>
          </p:nvPr>
        </p:nvSpPr>
        <p:spPr/>
        <p:txBody>
          <a:bodyPr/>
          <a:lstStyle/>
          <a:p>
            <a:r>
              <a:rPr lang="en-US"/>
              <a:t>               </a:t>
            </a:r>
            <a:r>
              <a:rPr lang="en-US" i="1">
                <a:solidFill>
                  <a:schemeClr val="tx1"/>
                </a:solidFill>
              </a:rPr>
              <a:t>PROBLEM</a:t>
            </a:r>
            <a:r>
              <a:rPr lang="en-US" i="1"/>
              <a:t> </a:t>
            </a:r>
            <a:r>
              <a:rPr lang="en-US" i="1">
                <a:solidFill>
                  <a:schemeClr val="tx1"/>
                </a:solidFill>
              </a:rPr>
              <a:t>STATEMENT</a:t>
            </a:r>
            <a:r>
              <a:rPr lang="en-US" i="1"/>
              <a:t> </a:t>
            </a:r>
          </a:p>
        </p:txBody>
      </p:sp>
      <p:sp>
        <p:nvSpPr>
          <p:cNvPr id="3" name="Content Placeholder 2">
            <a:extLst>
              <a:ext uri="{FF2B5EF4-FFF2-40B4-BE49-F238E27FC236}">
                <a16:creationId xmlns:a16="http://schemas.microsoft.com/office/drawing/2014/main" id="{1592254D-81B7-02DC-6980-BCA66CB519E8}"/>
              </a:ext>
            </a:extLst>
          </p:cNvPr>
          <p:cNvSpPr>
            <a:spLocks noGrp="1"/>
          </p:cNvSpPr>
          <p:nvPr>
            <p:ph idx="1"/>
          </p:nvPr>
        </p:nvSpPr>
        <p:spPr/>
        <p:txBody>
          <a:bodyPr>
            <a:normAutofit lnSpcReduction="10000"/>
          </a:bodyPr>
          <a:lstStyle/>
          <a:p>
            <a:r>
              <a:rPr lang="en-US" sz="2000" b="1" dirty="0"/>
              <a:t>To analyze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analyze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extLst>
      <p:ext uri="{BB962C8B-B14F-4D97-AF65-F5344CB8AC3E}">
        <p14:creationId xmlns:p14="http://schemas.microsoft.com/office/powerpoint/2010/main" val="319681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494E-9BC8-BE49-49D9-1D528CC306E6}"/>
              </a:ext>
            </a:extLst>
          </p:cNvPr>
          <p:cNvSpPr>
            <a:spLocks noGrp="1"/>
          </p:cNvSpPr>
          <p:nvPr>
            <p:ph type="title"/>
          </p:nvPr>
        </p:nvSpPr>
        <p:spPr/>
        <p:txBody>
          <a:bodyPr/>
          <a:lstStyle/>
          <a:p>
            <a:r>
              <a:rPr lang="en-US">
                <a:solidFill>
                  <a:schemeClr val="tx1"/>
                </a:solidFill>
              </a:rPr>
              <a:t>                </a:t>
            </a:r>
            <a:r>
              <a:rPr lang="en-US" i="1">
                <a:solidFill>
                  <a:schemeClr val="tx1"/>
                </a:solidFill>
              </a:rPr>
              <a:t>PROJECT OVERVIEW </a:t>
            </a:r>
          </a:p>
        </p:txBody>
      </p:sp>
      <p:sp>
        <p:nvSpPr>
          <p:cNvPr id="3" name="Content Placeholder 2">
            <a:extLst>
              <a:ext uri="{FF2B5EF4-FFF2-40B4-BE49-F238E27FC236}">
                <a16:creationId xmlns:a16="http://schemas.microsoft.com/office/drawing/2014/main" id="{806D1266-EA79-8A0E-8A21-D036424EF5A3}"/>
              </a:ext>
            </a:extLst>
          </p:cNvPr>
          <p:cNvSpPr>
            <a:spLocks noGrp="1"/>
          </p:cNvSpPr>
          <p:nvPr>
            <p:ph idx="1"/>
          </p:nvPr>
        </p:nvSpPr>
        <p:spPr>
          <a:xfrm rot="10800000" flipV="1">
            <a:off x="237551" y="1930400"/>
            <a:ext cx="5360893" cy="3503706"/>
          </a:xfrm>
        </p:spPr>
        <p:txBody>
          <a:bodyPr>
            <a:noAutofit/>
          </a:bodyPr>
          <a:lstStyle/>
          <a:p>
            <a:r>
              <a:rPr lang="en-US" sz="2000" b="1"/>
              <a:t>For the project overview on analyzing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analyze data based on different criteria.</a:t>
            </a:r>
          </a:p>
        </p:txBody>
      </p:sp>
      <p:pic>
        <p:nvPicPr>
          <p:cNvPr id="5" name="Picture 4">
            <a:extLst>
              <a:ext uri="{FF2B5EF4-FFF2-40B4-BE49-F238E27FC236}">
                <a16:creationId xmlns:a16="http://schemas.microsoft.com/office/drawing/2014/main" id="{C6297C8D-F9E5-BFFF-F08C-7B95684C1AA6}"/>
              </a:ext>
            </a:extLst>
          </p:cNvPr>
          <p:cNvPicPr>
            <a:picLocks noChangeAspect="1"/>
          </p:cNvPicPr>
          <p:nvPr/>
        </p:nvPicPr>
        <p:blipFill>
          <a:blip r:embed="rId2"/>
          <a:stretch>
            <a:fillRect/>
          </a:stretch>
        </p:blipFill>
        <p:spPr>
          <a:xfrm>
            <a:off x="5813626" y="2233473"/>
            <a:ext cx="3747247" cy="3200634"/>
          </a:xfrm>
          <a:prstGeom prst="rect">
            <a:avLst/>
          </a:prstGeom>
        </p:spPr>
      </p:pic>
    </p:spTree>
    <p:extLst>
      <p:ext uri="{BB962C8B-B14F-4D97-AF65-F5344CB8AC3E}">
        <p14:creationId xmlns:p14="http://schemas.microsoft.com/office/powerpoint/2010/main" val="10286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0DD3-0456-F0AF-D026-75ECF638ED02}"/>
              </a:ext>
            </a:extLst>
          </p:cNvPr>
          <p:cNvSpPr>
            <a:spLocks noGrp="1"/>
          </p:cNvSpPr>
          <p:nvPr>
            <p:ph type="title"/>
          </p:nvPr>
        </p:nvSpPr>
        <p:spPr/>
        <p:txBody>
          <a:bodyPr/>
          <a:lstStyle/>
          <a:p>
            <a:r>
              <a:rPr lang="en-US">
                <a:solidFill>
                  <a:schemeClr val="tx1"/>
                </a:solidFill>
              </a:rPr>
              <a:t>           </a:t>
            </a:r>
            <a:r>
              <a:rPr lang="en-US" i="1">
                <a:solidFill>
                  <a:schemeClr val="tx1"/>
                </a:solidFill>
              </a:rPr>
              <a:t>WHO ARE THE END USERS?</a:t>
            </a:r>
          </a:p>
        </p:txBody>
      </p:sp>
      <p:sp>
        <p:nvSpPr>
          <p:cNvPr id="3" name="Content Placeholder 2">
            <a:extLst>
              <a:ext uri="{FF2B5EF4-FFF2-40B4-BE49-F238E27FC236}">
                <a16:creationId xmlns:a16="http://schemas.microsoft.com/office/drawing/2014/main" id="{A7CD3549-3744-08C6-DE4C-A7291C19F89C}"/>
              </a:ext>
            </a:extLst>
          </p:cNvPr>
          <p:cNvSpPr>
            <a:spLocks noGrp="1"/>
          </p:cNvSpPr>
          <p:nvPr>
            <p:ph idx="1"/>
          </p:nvPr>
        </p:nvSpPr>
        <p:spPr>
          <a:xfrm rot="10800000" flipV="1">
            <a:off x="677334" y="2209800"/>
            <a:ext cx="8596668" cy="2438399"/>
          </a:xfrm>
        </p:spPr>
        <p:txBody>
          <a:bodyPr>
            <a:normAutofit/>
          </a:bodyPr>
          <a:lstStyle/>
          <a:p>
            <a:r>
              <a:rPr lang="en-US" sz="2000" b="1"/>
              <a:t>The end users for the employee performance analysis project using Excel would typically be managers, supervisors, or HR professionals who are responsible for evaluating and improving employee performance within an organization. They would use the analyzed data to make informed decisions, set goals, provide feedback, and implement strategies to enhance overall employee performance.</a:t>
            </a:r>
          </a:p>
        </p:txBody>
      </p:sp>
    </p:spTree>
    <p:extLst>
      <p:ext uri="{BB962C8B-B14F-4D97-AF65-F5344CB8AC3E}">
        <p14:creationId xmlns:p14="http://schemas.microsoft.com/office/powerpoint/2010/main" val="153591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649E-E816-CADB-E144-886B61F2D203}"/>
              </a:ext>
            </a:extLst>
          </p:cNvPr>
          <p:cNvSpPr>
            <a:spLocks noGrp="1"/>
          </p:cNvSpPr>
          <p:nvPr>
            <p:ph type="title"/>
          </p:nvPr>
        </p:nvSpPr>
        <p:spPr>
          <a:xfrm>
            <a:off x="1573805" y="567764"/>
            <a:ext cx="8596668" cy="1320800"/>
          </a:xfrm>
        </p:spPr>
        <p:txBody>
          <a:bodyPr/>
          <a:lstStyle/>
          <a:p>
            <a:r>
              <a:rPr lang="en-US" i="1">
                <a:solidFill>
                  <a:schemeClr val="tx1"/>
                </a:solidFill>
              </a:rPr>
              <a:t>OUR</a:t>
            </a:r>
            <a:r>
              <a:rPr lang="en-US" i="1"/>
              <a:t> </a:t>
            </a:r>
            <a:r>
              <a:rPr lang="en-US" i="1">
                <a:solidFill>
                  <a:schemeClr val="tx1"/>
                </a:solidFill>
              </a:rPr>
              <a:t>SOLUTION</a:t>
            </a:r>
            <a:r>
              <a:rPr lang="en-US" i="1"/>
              <a:t> </a:t>
            </a:r>
            <a:r>
              <a:rPr lang="en-US" i="1">
                <a:solidFill>
                  <a:schemeClr val="tx1"/>
                </a:solidFill>
              </a:rPr>
              <a:t>AND</a:t>
            </a:r>
            <a:r>
              <a:rPr lang="en-US" i="1"/>
              <a:t> </a:t>
            </a:r>
            <a:r>
              <a:rPr lang="en-US" i="1">
                <a:solidFill>
                  <a:schemeClr val="tx1"/>
                </a:solidFill>
              </a:rPr>
              <a:t>IT’S</a:t>
            </a:r>
            <a:r>
              <a:rPr lang="en-US" i="1"/>
              <a:t> </a:t>
            </a:r>
            <a:r>
              <a:rPr lang="en-US" i="1">
                <a:solidFill>
                  <a:schemeClr val="tx1"/>
                </a:solidFill>
              </a:rPr>
              <a:t>VALUE</a:t>
            </a:r>
            <a:r>
              <a:rPr lang="en-US" i="1"/>
              <a:t> </a:t>
            </a:r>
            <a:r>
              <a:rPr lang="en-US" i="1">
                <a:solidFill>
                  <a:schemeClr val="tx1"/>
                </a:solidFill>
              </a:rPr>
              <a:t>PROPOSITION</a:t>
            </a:r>
            <a:r>
              <a:rPr lang="en-US" i="1"/>
              <a:t> </a:t>
            </a:r>
          </a:p>
        </p:txBody>
      </p:sp>
      <p:sp>
        <p:nvSpPr>
          <p:cNvPr id="3" name="Content Placeholder 2">
            <a:extLst>
              <a:ext uri="{FF2B5EF4-FFF2-40B4-BE49-F238E27FC236}">
                <a16:creationId xmlns:a16="http://schemas.microsoft.com/office/drawing/2014/main" id="{C3691372-0F8A-9974-B09C-8EDC0ECAC917}"/>
              </a:ext>
            </a:extLst>
          </p:cNvPr>
          <p:cNvSpPr>
            <a:spLocks noGrp="1"/>
          </p:cNvSpPr>
          <p:nvPr>
            <p:ph idx="1"/>
          </p:nvPr>
        </p:nvSpPr>
        <p:spPr>
          <a:xfrm>
            <a:off x="677334" y="2626754"/>
            <a:ext cx="8596668" cy="3003082"/>
          </a:xfrm>
        </p:spPr>
        <p:txBody>
          <a:bodyPr>
            <a:noAutofit/>
          </a:bodyPr>
          <a:lstStyle/>
          <a:p>
            <a:r>
              <a:rPr lang="en-US" sz="2000" b="1"/>
              <a:t>The solution we’re proposing for analyzing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extLst>
      <p:ext uri="{BB962C8B-B14F-4D97-AF65-F5344CB8AC3E}">
        <p14:creationId xmlns:p14="http://schemas.microsoft.com/office/powerpoint/2010/main" val="278438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11E2-F285-8756-0E8C-B6A218338DA5}"/>
              </a:ext>
            </a:extLst>
          </p:cNvPr>
          <p:cNvSpPr>
            <a:spLocks noGrp="1"/>
          </p:cNvSpPr>
          <p:nvPr>
            <p:ph type="title"/>
          </p:nvPr>
        </p:nvSpPr>
        <p:spPr/>
        <p:txBody>
          <a:bodyPr/>
          <a:lstStyle/>
          <a:p>
            <a:r>
              <a:rPr lang="en-US">
                <a:solidFill>
                  <a:schemeClr val="tx1"/>
                </a:solidFill>
              </a:rPr>
              <a:t>             </a:t>
            </a:r>
            <a:r>
              <a:rPr lang="en-US" i="1">
                <a:solidFill>
                  <a:schemeClr val="tx1"/>
                </a:solidFill>
              </a:rPr>
              <a:t>DATA</a:t>
            </a:r>
            <a:r>
              <a:rPr lang="en-US" i="1"/>
              <a:t> </a:t>
            </a:r>
            <a:r>
              <a:rPr lang="en-US" i="1">
                <a:solidFill>
                  <a:schemeClr val="tx1"/>
                </a:solidFill>
              </a:rPr>
              <a:t>SET</a:t>
            </a:r>
            <a:r>
              <a:rPr lang="en-US" i="1"/>
              <a:t> </a:t>
            </a:r>
            <a:r>
              <a:rPr lang="en-US" i="1">
                <a:solidFill>
                  <a:schemeClr val="tx1"/>
                </a:solidFill>
              </a:rPr>
              <a:t>DESCRIPTION</a:t>
            </a:r>
            <a:r>
              <a:rPr lang="en-US"/>
              <a:t> </a:t>
            </a:r>
          </a:p>
        </p:txBody>
      </p:sp>
      <p:sp>
        <p:nvSpPr>
          <p:cNvPr id="3" name="Content Placeholder 2">
            <a:extLst>
              <a:ext uri="{FF2B5EF4-FFF2-40B4-BE49-F238E27FC236}">
                <a16:creationId xmlns:a16="http://schemas.microsoft.com/office/drawing/2014/main" id="{1036AFF9-BA07-3792-F4D9-864753E40788}"/>
              </a:ext>
            </a:extLst>
          </p:cNvPr>
          <p:cNvSpPr>
            <a:spLocks noGrp="1"/>
          </p:cNvSpPr>
          <p:nvPr>
            <p:ph idx="1"/>
          </p:nvPr>
        </p:nvSpPr>
        <p:spPr>
          <a:xfrm rot="10800000" flipV="1">
            <a:off x="1056098" y="2312896"/>
            <a:ext cx="7839137" cy="3173503"/>
          </a:xfrm>
        </p:spPr>
        <p:txBody>
          <a:bodyPr>
            <a:noAutofit/>
          </a:bodyPr>
          <a:lstStyle/>
          <a:p>
            <a:r>
              <a:rPr lang="en-US" sz="2000" b="1" dirty="0"/>
              <a:t>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 </a:t>
            </a:r>
          </a:p>
        </p:txBody>
      </p:sp>
    </p:spTree>
    <p:extLst>
      <p:ext uri="{BB962C8B-B14F-4D97-AF65-F5344CB8AC3E}">
        <p14:creationId xmlns:p14="http://schemas.microsoft.com/office/powerpoint/2010/main" val="54862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42EF-2152-13EB-C162-C7E043F8A3D7}"/>
              </a:ext>
            </a:extLst>
          </p:cNvPr>
          <p:cNvSpPr>
            <a:spLocks noGrp="1"/>
          </p:cNvSpPr>
          <p:nvPr>
            <p:ph type="title"/>
          </p:nvPr>
        </p:nvSpPr>
        <p:spPr/>
        <p:txBody>
          <a:bodyPr/>
          <a:lstStyle/>
          <a:p>
            <a:r>
              <a:rPr lang="en-US" b="1" dirty="0">
                <a:solidFill>
                  <a:schemeClr val="tx1"/>
                </a:solidFill>
              </a:rPr>
              <a:t>DATA SET DESCRIPTION </a:t>
            </a:r>
          </a:p>
        </p:txBody>
      </p:sp>
      <p:sp>
        <p:nvSpPr>
          <p:cNvPr id="3" name="Content Placeholder 2">
            <a:extLst>
              <a:ext uri="{FF2B5EF4-FFF2-40B4-BE49-F238E27FC236}">
                <a16:creationId xmlns:a16="http://schemas.microsoft.com/office/drawing/2014/main" id="{326B65BA-A033-6D52-3AD6-61A9C45BA4E8}"/>
              </a:ext>
            </a:extLst>
          </p:cNvPr>
          <p:cNvSpPr>
            <a:spLocks noGrp="1"/>
          </p:cNvSpPr>
          <p:nvPr>
            <p:ph idx="1"/>
          </p:nvPr>
        </p:nvSpPr>
        <p:spPr/>
        <p:txBody>
          <a:bodyPr/>
          <a:lstStyle/>
          <a:p>
            <a:r>
              <a:rPr lang="en-US" dirty="0"/>
              <a:t>This dataset serves as the foundation for conducting in – depth analysis to gain insights into employees performance trends and areas for development</a:t>
            </a:r>
          </a:p>
          <a:p>
            <a:endParaRPr lang="en-US" dirty="0"/>
          </a:p>
        </p:txBody>
      </p:sp>
    </p:spTree>
    <p:extLst>
      <p:ext uri="{BB962C8B-B14F-4D97-AF65-F5344CB8AC3E}">
        <p14:creationId xmlns:p14="http://schemas.microsoft.com/office/powerpoint/2010/main" val="35048452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EMPLOYEES PERFORMANCE ANALYSIS USING EXCEL                                          </vt:lpstr>
      <vt:lpstr>PROJECT  TITLE</vt:lpstr>
      <vt:lpstr>                   AGENDA</vt:lpstr>
      <vt:lpstr>               PROBLEM STATEMENT </vt:lpstr>
      <vt:lpstr>                PROJECT OVERVIEW </vt:lpstr>
      <vt:lpstr>           WHO ARE THE END USERS?</vt:lpstr>
      <vt:lpstr>OUR SOLUTION AND IT’S VALUE PROPOSITION </vt:lpstr>
      <vt:lpstr>             DATA SET DESCRIPTION </vt:lpstr>
      <vt:lpstr>DATA SET DESCRIPTION </vt:lpstr>
      <vt:lpstr>       THE “WOW” IN OUR SOLUTION</vt:lpstr>
      <vt:lpstr>                    MODELING </vt:lpstr>
      <vt:lpstr>                        Results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LITTLE </dc:title>
  <dc:creator>deepikalatha1234@gmail.com</dc:creator>
  <cp:lastModifiedBy>Paramesh M</cp:lastModifiedBy>
  <cp:revision>16</cp:revision>
  <dcterms:created xsi:type="dcterms:W3CDTF">2024-08-22T14:46:01Z</dcterms:created>
  <dcterms:modified xsi:type="dcterms:W3CDTF">2024-09-02T04:56:08Z</dcterms:modified>
</cp:coreProperties>
</file>