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017479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337211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474946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6451876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376184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84192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1892798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2891867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9562986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0355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609003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944036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01170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767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0786039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463688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87817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1404984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88172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8426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89154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447739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02695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06913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337720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822426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78853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39180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P</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E</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H</a:t>
            </a:r>
            <a:r>
              <a:rPr lang="en-US" altLang="zh-CN" sz="2400" b="0" i="0" u="none" strike="noStrike" kern="1200" cap="none" spc="0" baseline="0">
                <a:solidFill>
                  <a:schemeClr val="tx1"/>
                </a:solidFill>
                <a:latin typeface="Calibri" pitchFamily="0" charset="0"/>
                <a:ea typeface="宋体" pitchFamily="0" charset="0"/>
                <a:cs typeface="Calibri" pitchFamily="0" charset="0"/>
              </a:rPr>
              <a:t>W</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a:t>
            </a:r>
            <a:r>
              <a:rPr lang="en-US" altLang="zh-CN" sz="2400" b="0" i="0" u="none" strike="noStrike" kern="1200" cap="none" spc="0" baseline="0">
                <a:solidFill>
                  <a:schemeClr val="tx1"/>
                </a:solidFill>
                <a:latin typeface="Calibri" pitchFamily="0" charset="0"/>
                <a:ea typeface="宋体" pitchFamily="0" charset="0"/>
                <a:cs typeface="Calibri" pitchFamily="0" charset="0"/>
              </a:rPr>
              <a:t>4</a:t>
            </a:r>
            <a:r>
              <a:rPr lang="en-US" altLang="zh-CN" sz="2400" b="0" i="0" u="none" strike="noStrike" kern="1200" cap="none" spc="0" baseline="0">
                <a:solidFill>
                  <a:schemeClr val="tx1"/>
                </a:solidFill>
                <a:latin typeface="Calibri" pitchFamily="0" charset="0"/>
                <a:ea typeface="宋体" pitchFamily="0" charset="0"/>
                <a:cs typeface="Calibri" pitchFamily="0" charset="0"/>
              </a:rPr>
              <a:t>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5809746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4041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4916049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960173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00626265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49543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771623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106115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55"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111685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447686"/>
            <a:ext cx="6934200"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625083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303346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68328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355895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293971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2024-08-31T01:50:05Z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4f763cc40942462dae304f7f1ead76d3</vt:lpwstr>
  </property>
</Properties>
</file>