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70" r:id="rId4"/>
    <p:sldId id="257" r:id="rId5"/>
    <p:sldId id="265" r:id="rId6"/>
    <p:sldId id="263" r:id="rId7"/>
    <p:sldId id="259" r:id="rId8"/>
    <p:sldId id="260" r:id="rId9"/>
    <p:sldId id="266" r:id="rId10"/>
    <p:sldId id="258" r:id="rId11"/>
    <p:sldId id="269" r:id="rId12"/>
    <p:sldId id="264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8" autoAdjust="0"/>
    <p:restoredTop sz="94660"/>
  </p:normalViewPr>
  <p:slideViewPr>
    <p:cSldViewPr>
      <p:cViewPr varScale="1">
        <p:scale>
          <a:sx n="69" d="100"/>
          <a:sy n="69" d="100"/>
        </p:scale>
        <p:origin x="-5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F3A6044-9BB0-4720-B2F7-41DF2D123850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AA6A9F-3AB1-4CB0-95D2-EA802574E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3A6044-9BB0-4720-B2F7-41DF2D123850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AA6A9F-3AB1-4CB0-95D2-EA802574E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3A6044-9BB0-4720-B2F7-41DF2D123850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AA6A9F-3AB1-4CB0-95D2-EA802574E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3A6044-9BB0-4720-B2F7-41DF2D123850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AA6A9F-3AB1-4CB0-95D2-EA802574E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3A6044-9BB0-4720-B2F7-41DF2D123850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AA6A9F-3AB1-4CB0-95D2-EA802574E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3A6044-9BB0-4720-B2F7-41DF2D123850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AA6A9F-3AB1-4CB0-95D2-EA802574E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3A6044-9BB0-4720-B2F7-41DF2D123850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AA6A9F-3AB1-4CB0-95D2-EA802574E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3A6044-9BB0-4720-B2F7-41DF2D123850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AA6A9F-3AB1-4CB0-95D2-EA802574E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3A6044-9BB0-4720-B2F7-41DF2D123850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AA6A9F-3AB1-4CB0-95D2-EA802574E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F3A6044-9BB0-4720-B2F7-41DF2D123850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AA6A9F-3AB1-4CB0-95D2-EA802574E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F3A6044-9BB0-4720-B2F7-41DF2D123850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AA6A9F-3AB1-4CB0-95D2-EA802574E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F3A6044-9BB0-4720-B2F7-41DF2D123850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DAA6A9F-3AB1-4CB0-95D2-EA802574E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dnet.com/blog/apple/trapster-45-for-ios-adds-better-maps-traffic-and-speed-limit-data/11810" TargetMode="External"/><Relationship Id="rId2" Type="http://schemas.openxmlformats.org/officeDocument/2006/relationships/hyperlink" Target="http://developer.apple.com/technologies/io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reakgeeks.com/2011/19251/the-ios-hackers-handbook-teaches-you-all-about-ios-hacking-book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iPhone</a:t>
            </a:r>
            <a:r>
              <a:rPr lang="en-US" dirty="0" smtClean="0"/>
              <a:t> Operating System (</a:t>
            </a:r>
            <a:r>
              <a:rPr lang="en-US" dirty="0" err="1" smtClean="0"/>
              <a:t>iOS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Thobani</a:t>
            </a:r>
            <a:r>
              <a:rPr lang="en-US" dirty="0" smtClean="0"/>
              <a:t> Shaba</a:t>
            </a:r>
          </a:p>
          <a:p>
            <a:pPr algn="ctr"/>
            <a:r>
              <a:rPr lang="en-US" dirty="0" smtClean="0"/>
              <a:t>COSC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95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200 new features including better security </a:t>
            </a:r>
          </a:p>
          <a:p>
            <a:r>
              <a:rPr lang="en-US" dirty="0" err="1" smtClean="0"/>
              <a:t>FullTwitter</a:t>
            </a:r>
            <a:r>
              <a:rPr lang="en-US" dirty="0" smtClean="0"/>
              <a:t> </a:t>
            </a:r>
            <a:r>
              <a:rPr lang="en-US" dirty="0" err="1" smtClean="0"/>
              <a:t>intergration</a:t>
            </a:r>
            <a:endParaRPr lang="en-US" dirty="0" smtClean="0"/>
          </a:p>
          <a:p>
            <a:r>
              <a:rPr lang="en-US" dirty="0" smtClean="0"/>
              <a:t>New Apple </a:t>
            </a:r>
            <a:r>
              <a:rPr lang="en-US" dirty="0" err="1" smtClean="0"/>
              <a:t>iCloud</a:t>
            </a:r>
            <a:r>
              <a:rPr lang="en-US" dirty="0" smtClean="0"/>
              <a:t> enable users to synch data automatically wirelessly 	with no USB connection to </a:t>
            </a:r>
            <a:r>
              <a:rPr lang="en-US" dirty="0" err="1" smtClean="0"/>
              <a:t>Itunes</a:t>
            </a:r>
            <a:r>
              <a:rPr lang="en-US" dirty="0" smtClean="0"/>
              <a:t>	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       </a:t>
            </a:r>
            <a:r>
              <a:rPr lang="en-US" dirty="0" err="1" smtClean="0"/>
              <a:t>iOS</a:t>
            </a:r>
            <a:r>
              <a:rPr lang="en-US" dirty="0" smtClean="0"/>
              <a:t> 5 New Features</a:t>
            </a:r>
            <a:endParaRPr lang="en-US" dirty="0"/>
          </a:p>
        </p:txBody>
      </p:sp>
      <p:pic>
        <p:nvPicPr>
          <p:cNvPr id="4" name="Picture 3" descr="ios-downgra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3657600"/>
            <a:ext cx="3962400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operating system is needed in order to use various applications on your computer and wireless devices</a:t>
            </a:r>
          </a:p>
          <a:p>
            <a:r>
              <a:rPr lang="en-US" dirty="0" smtClean="0"/>
              <a:t>Without </a:t>
            </a:r>
            <a:r>
              <a:rPr lang="en-US" dirty="0" err="1" smtClean="0"/>
              <a:t>iOS</a:t>
            </a:r>
            <a:r>
              <a:rPr lang="en-US" dirty="0" smtClean="0"/>
              <a:t> and its continual upgrades there would be no way to operate today’s trend setting wireless Apple devices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 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Phone-Better-then-iPad-iPod-Touch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47899" y="1676400"/>
            <a:ext cx="5207091" cy="373459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THE 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http://developer.apple.com/technologies/ios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http://www.zdnet.com/blog/apple/trapster-45-for-ios-adds-better-maps-traffic-and-speed-limit-data/11810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http://www.freakgeeks.com/2011/19251/the-ios-hackers-handbook-teaches-you-all-about-ios-hacking-book/</a:t>
            </a:r>
            <a:endParaRPr lang="en-US" dirty="0" smtClean="0"/>
          </a:p>
          <a:p>
            <a:r>
              <a:rPr lang="en-US" dirty="0" smtClean="0"/>
              <a:t>http://mshmparseghian.wordpress.com/2011/06/06/ios-5-2/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Works Cited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What is an Operating System</a:t>
            </a:r>
          </a:p>
          <a:p>
            <a:r>
              <a:rPr lang="en-US" sz="3200" dirty="0" smtClean="0"/>
              <a:t>What is </a:t>
            </a:r>
            <a:r>
              <a:rPr lang="en-US" sz="3200" dirty="0" err="1" smtClean="0"/>
              <a:t>iOS</a:t>
            </a:r>
            <a:r>
              <a:rPr lang="en-US" sz="3200" dirty="0" smtClean="0"/>
              <a:t>?</a:t>
            </a:r>
          </a:p>
          <a:p>
            <a:r>
              <a:rPr lang="en-US" sz="3200" dirty="0" smtClean="0"/>
              <a:t>History</a:t>
            </a:r>
          </a:p>
          <a:p>
            <a:r>
              <a:rPr lang="en-US" sz="3200" dirty="0" smtClean="0"/>
              <a:t>Features</a:t>
            </a:r>
          </a:p>
          <a:p>
            <a:r>
              <a:rPr lang="en-US" sz="3200" dirty="0" err="1" smtClean="0"/>
              <a:t>iOS</a:t>
            </a:r>
            <a:r>
              <a:rPr lang="en-US" sz="3200" dirty="0" smtClean="0"/>
              <a:t> </a:t>
            </a:r>
            <a:r>
              <a:rPr lang="en-US" sz="3200" dirty="0" err="1" smtClean="0"/>
              <a:t>Jailbreaking</a:t>
            </a:r>
            <a:endParaRPr lang="en-US" sz="3200" dirty="0" smtClean="0"/>
          </a:p>
          <a:p>
            <a:r>
              <a:rPr lang="en-US" sz="3200" dirty="0" smtClean="0"/>
              <a:t>Conclusion</a:t>
            </a:r>
          </a:p>
          <a:p>
            <a:endParaRPr lang="en-US" sz="32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		Overview	</a:t>
            </a:r>
            <a:endParaRPr lang="en-US" dirty="0"/>
          </a:p>
        </p:txBody>
      </p:sp>
      <p:pic>
        <p:nvPicPr>
          <p:cNvPr id="4" name="Picture 3" descr="images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4800" y="2362200"/>
            <a:ext cx="4428344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of programs that manage computer hardware resources and provide common services for application software</a:t>
            </a:r>
          </a:p>
          <a:p>
            <a:r>
              <a:rPr lang="en-US" dirty="0" smtClean="0"/>
              <a:t>Most important system software in computer system</a:t>
            </a:r>
          </a:p>
          <a:p>
            <a:r>
              <a:rPr lang="en-US" dirty="0" smtClean="0"/>
              <a:t>NOTE: User cannot run an application program on computer without OS</a:t>
            </a:r>
          </a:p>
          <a:p>
            <a:r>
              <a:rPr lang="en-US" dirty="0" err="1" smtClean="0"/>
              <a:t>Ie</a:t>
            </a:r>
            <a:r>
              <a:rPr lang="en-US" dirty="0" smtClean="0"/>
              <a:t>. Android, Mac OS X, Microsoft Windows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an Operating System?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Apples mobile operating system considered the foundation of the </a:t>
            </a:r>
            <a:r>
              <a:rPr lang="en-US" dirty="0" err="1" smtClean="0"/>
              <a:t>iPhone</a:t>
            </a:r>
            <a:endParaRPr lang="en-US" dirty="0" smtClean="0"/>
          </a:p>
          <a:p>
            <a:r>
              <a:rPr lang="en-US" dirty="0" smtClean="0"/>
              <a:t>Originally designed for the </a:t>
            </a:r>
            <a:r>
              <a:rPr lang="en-US" dirty="0" err="1" smtClean="0"/>
              <a:t>iPhone</a:t>
            </a:r>
            <a:r>
              <a:rPr lang="en-US" dirty="0" smtClean="0"/>
              <a:t> but now supports iPod touch, </a:t>
            </a:r>
            <a:r>
              <a:rPr lang="en-US" dirty="0" err="1" smtClean="0"/>
              <a:t>iPad</a:t>
            </a:r>
            <a:r>
              <a:rPr lang="en-US" dirty="0" smtClean="0"/>
              <a:t>, and Apple TV</a:t>
            </a:r>
          </a:p>
          <a:p>
            <a:r>
              <a:rPr lang="en-US" dirty="0" smtClean="0"/>
              <a:t>It is updated just like </a:t>
            </a:r>
            <a:r>
              <a:rPr lang="en-US" dirty="0" err="1" smtClean="0"/>
              <a:t>Itune</a:t>
            </a:r>
            <a:r>
              <a:rPr lang="en-US" dirty="0" smtClean="0"/>
              <a:t> for iPods</a:t>
            </a:r>
          </a:p>
          <a:p>
            <a:r>
              <a:rPr lang="en-US" dirty="0" smtClean="0"/>
              <a:t>As of Oct 2011 Apple contains over 500,000 </a:t>
            </a:r>
            <a:r>
              <a:rPr lang="en-US" dirty="0" err="1" smtClean="0"/>
              <a:t>iOS</a:t>
            </a:r>
            <a:r>
              <a:rPr lang="en-US" dirty="0" smtClean="0"/>
              <a:t> applications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</a:t>
            </a:r>
            <a:r>
              <a:rPr lang="en-US" dirty="0" err="1" smtClean="0"/>
              <a:t>iOS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79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iPhone</a:t>
            </a:r>
            <a:r>
              <a:rPr lang="en-US" dirty="0" smtClean="0"/>
              <a:t> OS was first unveiled in Jan 2007 at the Macworld Conference and Expo</a:t>
            </a:r>
          </a:p>
          <a:p>
            <a:r>
              <a:rPr lang="en-US" dirty="0" smtClean="0"/>
              <a:t>Released June 2007</a:t>
            </a:r>
          </a:p>
          <a:p>
            <a:r>
              <a:rPr lang="en-US" dirty="0" smtClean="0"/>
              <a:t>In June 2010 licensed the trademark </a:t>
            </a:r>
            <a:r>
              <a:rPr lang="en-US" dirty="0" err="1" smtClean="0"/>
              <a:t>iOS</a:t>
            </a:r>
            <a:r>
              <a:rPr lang="en-US" dirty="0" smtClean="0"/>
              <a:t> (</a:t>
            </a:r>
            <a:r>
              <a:rPr lang="en-US" smtClean="0"/>
              <a:t>From Cisco IOS)</a:t>
            </a:r>
            <a:endParaRPr lang="en-US" dirty="0" smtClean="0"/>
          </a:p>
          <a:p>
            <a:r>
              <a:rPr lang="en-US" dirty="0" smtClean="0"/>
              <a:t>Now goes all the way up to </a:t>
            </a:r>
            <a:r>
              <a:rPr lang="en-US" dirty="0" err="1" smtClean="0"/>
              <a:t>iOS</a:t>
            </a:r>
            <a:r>
              <a:rPr lang="en-US" dirty="0" smtClean="0"/>
              <a:t> 5 (released last month)</a:t>
            </a:r>
          </a:p>
          <a:p>
            <a:r>
              <a:rPr lang="en-US" dirty="0" smtClean="0"/>
              <a:t>Originally did not allow third party applications but after Feb 2008 this changed</a:t>
            </a:r>
          </a:p>
          <a:p>
            <a:pPr lvl="4"/>
            <a:r>
              <a:rPr lang="en-US" dirty="0" smtClean="0"/>
              <a:t>With either 30% profit to apple, or free with membership fee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		History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phone_homescreen_ren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47368" b="-585"/>
          <a:stretch>
            <a:fillRect/>
          </a:stretch>
        </p:blipFill>
        <p:spPr>
          <a:xfrm>
            <a:off x="2895600" y="1371600"/>
            <a:ext cx="3296093" cy="4724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Features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64008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Home screen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Safari</a:t>
            </a:r>
          </a:p>
          <a:p>
            <a:r>
              <a:rPr lang="en-US" dirty="0" smtClean="0"/>
              <a:t>Music</a:t>
            </a:r>
          </a:p>
          <a:p>
            <a:r>
              <a:rPr lang="en-US" dirty="0" smtClean="0"/>
              <a:t>Mail</a:t>
            </a:r>
          </a:p>
          <a:p>
            <a:r>
              <a:rPr lang="en-US" dirty="0" smtClean="0"/>
              <a:t>Phone, Face time video calling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	Primary Applications</a:t>
            </a:r>
            <a:endParaRPr lang="en-US" dirty="0"/>
          </a:p>
        </p:txBody>
      </p:sp>
      <p:pic>
        <p:nvPicPr>
          <p:cNvPr id="4" name="Picture 3" descr="images (2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3657600"/>
            <a:ext cx="2819400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Camera, Camcorder</a:t>
            </a:r>
          </a:p>
          <a:p>
            <a:r>
              <a:rPr lang="en-US" dirty="0" smtClean="0"/>
              <a:t>Photos</a:t>
            </a:r>
          </a:p>
          <a:p>
            <a:r>
              <a:rPr lang="en-US" dirty="0" smtClean="0"/>
              <a:t>Calendar</a:t>
            </a:r>
          </a:p>
          <a:p>
            <a:r>
              <a:rPr lang="en-US" dirty="0" smtClean="0"/>
              <a:t>Messaging</a:t>
            </a:r>
          </a:p>
          <a:p>
            <a:r>
              <a:rPr lang="en-US" dirty="0" smtClean="0"/>
              <a:t>YouTube</a:t>
            </a:r>
          </a:p>
          <a:p>
            <a:r>
              <a:rPr lang="en-US" dirty="0" smtClean="0"/>
              <a:t>Stocks</a:t>
            </a:r>
          </a:p>
          <a:p>
            <a:r>
              <a:rPr lang="en-US" dirty="0" smtClean="0"/>
              <a:t>Map</a:t>
            </a:r>
          </a:p>
          <a:p>
            <a:r>
              <a:rPr lang="en-US" dirty="0" smtClean="0"/>
              <a:t>Clock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Secondary Applications</a:t>
            </a:r>
            <a:endParaRPr lang="en-US" dirty="0"/>
          </a:p>
        </p:txBody>
      </p:sp>
      <p:pic>
        <p:nvPicPr>
          <p:cNvPr id="5" name="Picture 4" descr="images (3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1000" y="2133600"/>
            <a:ext cx="4536797" cy="33982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images.jpg"/>
          <p:cNvPicPr>
            <a:picLocks noGrp="1" noChangeAspect="1"/>
          </p:cNvPicPr>
          <p:nvPr>
            <p:ph sz="quarter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1905000"/>
            <a:ext cx="4298950" cy="3014663"/>
          </a:xfrm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81000" y="0"/>
            <a:ext cx="7772400" cy="1830388"/>
          </a:xfrm>
        </p:spPr>
        <p:txBody>
          <a:bodyPr/>
          <a:lstStyle/>
          <a:p>
            <a:r>
              <a:rPr lang="en-US" dirty="0" smtClean="0"/>
              <a:t>			</a:t>
            </a:r>
            <a:r>
              <a:rPr lang="en-US" dirty="0" err="1" smtClean="0"/>
              <a:t>Jailbreaking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type="subTitle" idx="4294967295"/>
          </p:nvPr>
        </p:nvSpPr>
        <p:spPr>
          <a:xfrm>
            <a:off x="4648200" y="1371600"/>
            <a:ext cx="41148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Has been prone to numerous hackings by adding functions not supported by Apple</a:t>
            </a:r>
          </a:p>
          <a:p>
            <a:endParaRPr lang="en-US" dirty="0" smtClean="0"/>
          </a:p>
          <a:p>
            <a:r>
              <a:rPr lang="en-US" dirty="0" smtClean="0"/>
              <a:t>Before this was done in order to install third party applications, but since there is no longer a need, this is done to modify current applications</a:t>
            </a:r>
          </a:p>
          <a:p>
            <a:endParaRPr lang="en-US" dirty="0" smtClean="0"/>
          </a:p>
          <a:p>
            <a:r>
              <a:rPr lang="en-US" dirty="0" smtClean="0"/>
              <a:t>The more the </a:t>
            </a:r>
            <a:r>
              <a:rPr lang="en-US" dirty="0" err="1" smtClean="0"/>
              <a:t>iOS</a:t>
            </a:r>
            <a:r>
              <a:rPr lang="en-US" dirty="0" smtClean="0"/>
              <a:t> has been updated, the fewer the </a:t>
            </a:r>
            <a:r>
              <a:rPr lang="en-US" dirty="0" err="1" smtClean="0"/>
              <a:t>jailbreaking</a:t>
            </a:r>
            <a:r>
              <a:rPr lang="en-US" dirty="0" smtClean="0"/>
              <a:t> incidences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1538</TotalTime>
  <Words>344</Words>
  <Application>Microsoft Office PowerPoint</Application>
  <PresentationFormat>On-screen Show (4:3)</PresentationFormat>
  <Paragraphs>63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iPhone Operating System (iOS)</vt:lpstr>
      <vt:lpstr>   Overview </vt:lpstr>
      <vt:lpstr>What is an Operating System?</vt:lpstr>
      <vt:lpstr>What is iOS?</vt:lpstr>
      <vt:lpstr>   History  </vt:lpstr>
      <vt:lpstr>   Features</vt:lpstr>
      <vt:lpstr> Primary Applications</vt:lpstr>
      <vt:lpstr>     Secondary Applications</vt:lpstr>
      <vt:lpstr>   Jailbreaking</vt:lpstr>
      <vt:lpstr>        iOS 5 New Features</vt:lpstr>
      <vt:lpstr>In Conclusion</vt:lpstr>
      <vt:lpstr>   THE END</vt:lpstr>
      <vt:lpstr>   Works Cited</vt:lpstr>
    </vt:vector>
  </TitlesOfParts>
  <Company>IUP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Ms. Margaret Thobani Shaba</dc:creator>
  <cp:lastModifiedBy>Mr. Benjamin Jacob Funk</cp:lastModifiedBy>
  <cp:revision>16</cp:revision>
  <dcterms:created xsi:type="dcterms:W3CDTF">2011-12-01T14:49:07Z</dcterms:created>
  <dcterms:modified xsi:type="dcterms:W3CDTF">2011-12-15T13:48:19Z</dcterms:modified>
</cp:coreProperties>
</file>