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F3E6-ECAC-4258-B09C-4F3B2CA45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Tkinter Calculator – Python Project</a:t>
            </a:r>
            <a:r>
              <a:rPr lang="en-US" dirty="0"/>
              <a:t>”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AC80E-1063-4BC5-8B03-7217B509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 Paramjeet Kaur Bhatti : 29/8/25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3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456D-D621-4A2D-A667-091FEAAA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9F7B4-6F30-4423-AE33-87D6D557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Learned Tkinter gui basics and built a calculator performing four operations. Gui allows interactive number entry and button clicks.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5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54CD-0986-4DAF-A073-9DA20066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EF30-6A60-4806-A858-4949F2D1C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giving me such learning opportunity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DFA6-98BB-4316-829D-0C88B79B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panose="02070704070505020303" pitchFamily="18" charset="0"/>
              </a:rPr>
              <a:t>Tkinter and Purpose of the Project</a:t>
            </a:r>
            <a:endParaRPr lang="en-IN" b="1" i="1" dirty="0">
              <a:solidFill>
                <a:schemeClr val="accent6">
                  <a:lumMod val="60000"/>
                  <a:lumOff val="40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4437-12E6-4952-8559-B313778A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 is a Python Library  used to create graphical user interfaces (GUI).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 is a visual way for users to interact with a computer program , instead of typing commands in text. (For example : Calculator app, Web browsers).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easy to use and interactive.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demonstrates a basic calculator that can add, subtracts, multiply and divide.</a:t>
            </a:r>
            <a:endParaRPr lang="en-IN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5C2-1C4A-49E1-B70E-51065CF5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and Creating Main Window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6FD5-744C-48C9-9F12-B9658B692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tk.</a:t>
            </a:r>
          </a:p>
          <a:p>
            <a:r>
              <a:rPr lang="en-US" dirty="0"/>
              <a:t>Creates the main window(tk.tk()) with a title and specific size(geometry)</a:t>
            </a:r>
          </a:p>
        </p:txBody>
      </p:sp>
    </p:spTree>
    <p:extLst>
      <p:ext uri="{BB962C8B-B14F-4D97-AF65-F5344CB8AC3E}">
        <p14:creationId xmlns:p14="http://schemas.microsoft.com/office/powerpoint/2010/main" val="240373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AA6-0E37-4F55-AB9D-DDC9AF7D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  <a:latin typeface="Algerian" panose="04020705040A02060702" pitchFamily="82" charset="0"/>
              </a:rPr>
              <a:t>Display</a:t>
            </a:r>
            <a:endParaRPr lang="en-IN" i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1C76-7141-431B-8C6A-098D5F6D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2258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Entry box displays numbers and results.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Tk.Entry() creates a single line text box to display numbers and results.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Parameters: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Root : parent window where this entry box will appear.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Width: how many characters fits in the box.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Font type and size.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Bd: border thickness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Relief=‘ridge’ : border style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Grid: places the entry box in the top row of the grid and Column span makes the box span number of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4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E09A-BA9F-4D48-9B0D-533D5458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Number Button click function</a:t>
            </a:r>
            <a:endParaRPr lang="en-IN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CA2A-FA12-4EB3-AAD6-3157BB5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 button_click(number): defines a function that runs when a number button is clicked.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Entry.get(): gets the current value in display.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Entry.delete(0,tk.END): clears the display so we can update it.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Entry.insert(0, current +str(number)): adds the clicked number to the  current value and ensures the number is treated as text.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 clear(): clears everything in the display. Triggered when the C (clear) button is pressed.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592F-D4C8-42F2-AF3B-29B36BF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363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Operation functions(add,subtract,multiply,divide) and Equal function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9889-4ED0-4FA9-9DC6-8811BB33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Global first_number, operation allows these variables to be used outside the function.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First_number = float(entry.get()): stores the first number typed by the user.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Operation add, subtract, multiply and divide remembers the type of function.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Equal function performs the correct operation based on what was stored.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14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ED7C-FF7E-4029-AFB2-683F2E0F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buttons</a:t>
            </a:r>
            <a:endParaRPr lang="en-IN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F1EA-106F-4C1D-89DC-A77B7E60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Tk.button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  creates a clickable button.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Parameters: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root 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parent window, text =“1” 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label shown on button.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 and height 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of button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 = lambda: button_click(1) 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runs button_click(1) when pressed.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Grid(rows=1, column=0)- places button in row1, column 0.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Repeated this for all numbers 0 to 9 and operations +, -, *, /, =, 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7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35AE-079F-4CA4-8026-F919E5FA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window running</a:t>
            </a:r>
            <a:endParaRPr lang="en-IN" i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CE7F-A192-4BE4-B6EF-4F6FDFD3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Root.mainloop()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Meaning: starts the Tkinter event loop, keeping the window open.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Without this , the window would open and close immediately.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A1AE-DFD8-425F-BDA4-C3CEF93D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Image Calculator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9B502-2E96-486B-BF57-6186DED2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75177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540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Algerian</vt:lpstr>
      <vt:lpstr>Arial</vt:lpstr>
      <vt:lpstr>Arial Narrow</vt:lpstr>
      <vt:lpstr>Century Gothic</vt:lpstr>
      <vt:lpstr>Modern No. 20</vt:lpstr>
      <vt:lpstr>Wingdings</vt:lpstr>
      <vt:lpstr>Wingdings 3</vt:lpstr>
      <vt:lpstr>Ion Boardroom</vt:lpstr>
      <vt:lpstr>“Tkinter Calculator – Python Project”</vt:lpstr>
      <vt:lpstr>Tkinter and Purpose of the Project</vt:lpstr>
      <vt:lpstr>Import and Creating Main Window</vt:lpstr>
      <vt:lpstr>Display</vt:lpstr>
      <vt:lpstr>Create Number Button click function</vt:lpstr>
      <vt:lpstr>Operation functions(add,subtract,multiply,divide) and Equal function</vt:lpstr>
      <vt:lpstr>Creating buttons</vt:lpstr>
      <vt:lpstr>Keep window running</vt:lpstr>
      <vt:lpstr>Image Calculator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“Tkinter Calculator – Python Project”</dc:title>
  <dc:creator>Admin</dc:creator>
  <cp:lastModifiedBy>Admin</cp:lastModifiedBy>
  <cp:revision>17</cp:revision>
  <dcterms:created xsi:type="dcterms:W3CDTF">2025-08-28T06:33:11Z</dcterms:created>
  <dcterms:modified xsi:type="dcterms:W3CDTF">2025-08-30T13:36:26Z</dcterms:modified>
</cp:coreProperties>
</file>