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F1AC28-62B7-424D-B80F-6E77372DE8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IPL_analysis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53FF61-DBD1-44FB-B924-B4006DCE35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12-05-2024 11.01.58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owler" id="10" name="slide10">
            <a:extLst>
              <a:ext uri="{FF2B5EF4-FFF2-40B4-BE49-F238E27FC236}">
                <a16:creationId xmlns:a16="http://schemas.microsoft.com/office/drawing/2014/main" id="{A3A091E1-F50A-43B4-8DA5-6365A1C99A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45" y="0"/>
            <a:ext cx="10253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Orange caps won" id="11" name="slide11">
            <a:extLst>
              <a:ext uri="{FF2B5EF4-FFF2-40B4-BE49-F238E27FC236}">
                <a16:creationId xmlns:a16="http://schemas.microsoft.com/office/drawing/2014/main" id="{BEE202E8-118F-4B83-9558-5A37844173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6" y="0"/>
            <a:ext cx="10266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Purple caps won" id="12" name="slide12">
            <a:extLst>
              <a:ext uri="{FF2B5EF4-FFF2-40B4-BE49-F238E27FC236}">
                <a16:creationId xmlns:a16="http://schemas.microsoft.com/office/drawing/2014/main" id="{6D6364C7-5D19-482A-A48C-D25BF26E16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4" y="0"/>
            <a:ext cx="10418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Trophies" id="13" name="slide13">
            <a:extLst>
              <a:ext uri="{FF2B5EF4-FFF2-40B4-BE49-F238E27FC236}">
                <a16:creationId xmlns:a16="http://schemas.microsoft.com/office/drawing/2014/main" id="{578944C8-A508-4A41-B9C5-FC256890F2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3" y="0"/>
            <a:ext cx="11802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4" name="slide14">
            <a:extLst>
              <a:ext uri="{FF2B5EF4-FFF2-40B4-BE49-F238E27FC236}">
                <a16:creationId xmlns:a16="http://schemas.microsoft.com/office/drawing/2014/main" id="{E2516D85-4BF9-4B6E-9522-1615085AE1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 Winner &amp;amp; Runner Dashboard" id="15" name="slide15">
            <a:extLst>
              <a:ext uri="{FF2B5EF4-FFF2-40B4-BE49-F238E27FC236}">
                <a16:creationId xmlns:a16="http://schemas.microsoft.com/office/drawing/2014/main" id="{02A757DF-7090-44E2-8418-A96C5BC6CC5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519"/>
            <a:ext cx="12192000" cy="57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6" name="slide16">
            <a:extLst>
              <a:ext uri="{FF2B5EF4-FFF2-40B4-BE49-F238E27FC236}">
                <a16:creationId xmlns:a16="http://schemas.microsoft.com/office/drawing/2014/main" id="{E8866994-D502-480B-BCC9-4FDFB8FFC9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Run Scorers" id="2" name="slide2">
            <a:extLst>
              <a:ext uri="{FF2B5EF4-FFF2-40B4-BE49-F238E27FC236}">
                <a16:creationId xmlns:a16="http://schemas.microsoft.com/office/drawing/2014/main" id="{8F296AC0-3941-476C-8F8C-3ED4DA3CF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1" y="0"/>
            <a:ext cx="11432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Wicket Takers" id="3" name="slide3">
            <a:extLst>
              <a:ext uri="{FF2B5EF4-FFF2-40B4-BE49-F238E27FC236}">
                <a16:creationId xmlns:a16="http://schemas.microsoft.com/office/drawing/2014/main" id="{D8C44D35-18AE-4A9D-94C8-B09A840237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" y="0"/>
            <a:ext cx="1199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trike rates" id="4" name="slide4">
            <a:extLst>
              <a:ext uri="{FF2B5EF4-FFF2-40B4-BE49-F238E27FC236}">
                <a16:creationId xmlns:a16="http://schemas.microsoft.com/office/drawing/2014/main" id="{B7503ABA-E8D9-42DA-A53B-04FA6A9312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0" y="0"/>
            <a:ext cx="1191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economic bowlers" id="5" name="slide5">
            <a:extLst>
              <a:ext uri="{FF2B5EF4-FFF2-40B4-BE49-F238E27FC236}">
                <a16:creationId xmlns:a16="http://schemas.microsoft.com/office/drawing/2014/main" id="{FCC7CB8F-2521-46EB-89A7-D05E5A54E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0" y="0"/>
            <a:ext cx="1178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bowling performance (in terms of no of wickets per match" id="6" name="slide6">
            <a:extLst>
              <a:ext uri="{FF2B5EF4-FFF2-40B4-BE49-F238E27FC236}">
                <a16:creationId xmlns:a16="http://schemas.microsoft.com/office/drawing/2014/main" id="{52443B79-2228-47FF-A6D6-FB11A69BC7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3" y="0"/>
            <a:ext cx="11802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win percentage " id="7" name="slide7">
            <a:extLst>
              <a:ext uri="{FF2B5EF4-FFF2-40B4-BE49-F238E27FC236}">
                <a16:creationId xmlns:a16="http://schemas.microsoft.com/office/drawing/2014/main" id="{EE2E7C9F-74EA-4EA9-B626-9FE0A61A0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9" y="0"/>
            <a:ext cx="10831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 percentage at Home" id="8" name="slide8">
            <a:extLst>
              <a:ext uri="{FF2B5EF4-FFF2-40B4-BE49-F238E27FC236}">
                <a16:creationId xmlns:a16="http://schemas.microsoft.com/office/drawing/2014/main" id="{3C4E76A9-6B3D-440D-9DF6-05DD59D48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4" y="0"/>
            <a:ext cx="11930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atsman" id="9" name="slide9">
            <a:extLst>
              <a:ext uri="{FF2B5EF4-FFF2-40B4-BE49-F238E27FC236}">
                <a16:creationId xmlns:a16="http://schemas.microsoft.com/office/drawing/2014/main" id="{1F01EFC5-7C66-47DA-B5CC-FDC8A2080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45" y="0"/>
            <a:ext cx="10253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2024-05-12T17:32:07Z</dcterms:created>
  <dcterms:modified xsi:type="dcterms:W3CDTF">2024-05-12T17:32:07Z</dcterms:modified>
</cp:coreProperties>
</file>