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Parameshwari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312213545/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m1455312213545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06587CBF337A8EE933C4BE72B4B0561D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C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parameshwarib0@gmail.com</cp:lastModifiedBy>
  <cp:revision>7</cp:revision>
  <dcterms:created xsi:type="dcterms:W3CDTF">2024-03-29T15:07:22Z</dcterms:created>
  <dcterms:modified xsi:type="dcterms:W3CDTF">2024-09-03T06:37:50Z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