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81" r:id="rId6"/>
    <p:sldId id="292" r:id="rId7"/>
    <p:sldId id="293" r:id="rId8"/>
    <p:sldId id="279" r:id="rId9"/>
    <p:sldId id="294" r:id="rId10"/>
    <p:sldId id="295" r:id="rId11"/>
    <p:sldId id="296" r:id="rId12"/>
    <p:sldId id="283" r:id="rId13"/>
    <p:sldId id="297" r:id="rId14"/>
    <p:sldId id="300" r:id="rId15"/>
    <p:sldId id="298" r:id="rId16"/>
    <p:sldId id="299" r:id="rId17"/>
    <p:sldId id="301" r:id="rId18"/>
    <p:sldId id="287" r:id="rId19"/>
    <p:sldId id="302" r:id="rId20"/>
    <p:sldId id="303" r:id="rId21"/>
    <p:sldId id="304" r:id="rId22"/>
    <p:sldId id="305" r:id="rId23"/>
    <p:sldId id="309" r:id="rId24"/>
    <p:sldId id="306" r:id="rId25"/>
    <p:sldId id="307" r:id="rId26"/>
    <p:sldId id="308" r:id="rId27"/>
    <p:sldId id="310" r:id="rId28"/>
    <p:sldId id="313" r:id="rId29"/>
    <p:sldId id="314" r:id="rId30"/>
    <p:sldId id="312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720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자바 서블릿과 스프링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63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제 </a:t>
            </a:r>
            <a:r>
              <a:rPr lang="en-US" altLang="ko-KR" sz="2000" b="1" spc="-15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회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우아해지고 싶은 세미나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spc="-150">
                <a:solidFill>
                  <a:schemeClr val="bg1"/>
                </a:solidFill>
              </a:rPr>
              <a:t>정환훈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427985" y="1966318"/>
            <a:ext cx="75376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accent1"/>
                </a:solidFill>
              </a:rPr>
              <a:t>1</a:t>
            </a:r>
            <a:r>
              <a:rPr lang="ko-KR" altLang="en-US" sz="7200" b="1">
                <a:solidFill>
                  <a:schemeClr val="accent1"/>
                </a:solidFill>
              </a:rPr>
              <a:t>요청 </a:t>
            </a:r>
            <a:r>
              <a:rPr lang="en-US" altLang="ko-KR" sz="7200" b="1">
                <a:solidFill>
                  <a:schemeClr val="accent1"/>
                </a:solidFill>
              </a:rPr>
              <a:t>= 1</a:t>
            </a:r>
            <a:r>
              <a:rPr lang="ko-KR" altLang="en-US" sz="7200" b="1">
                <a:solidFill>
                  <a:schemeClr val="accent1"/>
                </a:solidFill>
              </a:rPr>
              <a:t>프로세스</a:t>
            </a:r>
            <a:endParaRPr lang="en-US" altLang="ko-KR" sz="7200" b="1">
              <a:solidFill>
                <a:schemeClr val="accent1"/>
              </a:solidFill>
            </a:endParaRPr>
          </a:p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너무 무거워</a:t>
            </a:r>
            <a:r>
              <a:rPr lang="en-US" altLang="ko-KR" sz="7200" b="1">
                <a:solidFill>
                  <a:schemeClr val="accent1"/>
                </a:solidFill>
              </a:rPr>
              <a:t>!!!!!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프로세스가 무거우면 쓰레드를 쓰면 되잖아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73D44-5384-054C-CAED-D7D725C215A3}"/>
              </a:ext>
            </a:extLst>
          </p:cNvPr>
          <p:cNvSpPr txBox="1"/>
          <p:nvPr/>
        </p:nvSpPr>
        <p:spPr>
          <a:xfrm>
            <a:off x="3541463" y="457800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프로세스가 무거우니 쓰레드를 쓰자</a:t>
            </a:r>
            <a:r>
              <a:rPr lang="en-US" altLang="ko-KR" sz="240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81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A397A-C48E-C8C6-C7DE-3F5850D5BD3C}"/>
              </a:ext>
            </a:extLst>
          </p:cNvPr>
          <p:cNvSpPr/>
          <p:nvPr/>
        </p:nvSpPr>
        <p:spPr>
          <a:xfrm>
            <a:off x="1734095" y="2058519"/>
            <a:ext cx="8723810" cy="4403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프로세스가 무거우면 쓰레드를 쓰면 되잖아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9" name="Picture 4" descr="섬기는 사람의 무료 벡터 그래픽">
            <a:extLst>
              <a:ext uri="{FF2B5EF4-FFF2-40B4-BE49-F238E27FC236}">
                <a16:creationId xmlns:a16="http://schemas.microsoft.com/office/drawing/2014/main" id="{6E61155A-52D9-BBC1-DCBC-A6CE35BE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0" y="2876436"/>
            <a:ext cx="1405575" cy="254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6AD09C-7703-804E-9C62-4D4FB06DD976}"/>
              </a:ext>
            </a:extLst>
          </p:cNvPr>
          <p:cNvSpPr/>
          <p:nvPr/>
        </p:nvSpPr>
        <p:spPr>
          <a:xfrm>
            <a:off x="7291653" y="2672124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6D1E139-0598-CB57-8BC1-A5A266BDF101}"/>
              </a:ext>
            </a:extLst>
          </p:cNvPr>
          <p:cNvSpPr/>
          <p:nvPr/>
        </p:nvSpPr>
        <p:spPr>
          <a:xfrm>
            <a:off x="7291653" y="3792647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49BFD9-487E-98B8-009F-90E707C677F9}"/>
              </a:ext>
            </a:extLst>
          </p:cNvPr>
          <p:cNvSpPr/>
          <p:nvPr/>
        </p:nvSpPr>
        <p:spPr>
          <a:xfrm>
            <a:off x="7291653" y="4972447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9EEABF-FB53-7850-19A8-A2E865F2B94D}"/>
              </a:ext>
            </a:extLst>
          </p:cNvPr>
          <p:cNvSpPr/>
          <p:nvPr/>
        </p:nvSpPr>
        <p:spPr>
          <a:xfrm>
            <a:off x="2826180" y="2455725"/>
            <a:ext cx="2318887" cy="347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D6E914-77C0-7044-CF78-765960F6B596}"/>
              </a:ext>
            </a:extLst>
          </p:cNvPr>
          <p:cNvSpPr/>
          <p:nvPr/>
        </p:nvSpPr>
        <p:spPr>
          <a:xfrm>
            <a:off x="6922094" y="2455725"/>
            <a:ext cx="2318887" cy="347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41AE13-D1F4-96E9-3DD7-63BA7D6F7817}"/>
              </a:ext>
            </a:extLst>
          </p:cNvPr>
          <p:cNvSpPr/>
          <p:nvPr/>
        </p:nvSpPr>
        <p:spPr>
          <a:xfrm>
            <a:off x="1401122" y="1012335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296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973782"/>
            <a:chOff x="6817895" y="310803"/>
            <a:chExt cx="5374105" cy="4973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2976261"/>
              <a:ext cx="432522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서블릿과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서블릿 컨테이너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  <a:p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A397A-C48E-C8C6-C7DE-3F5850D5BD3C}"/>
              </a:ext>
            </a:extLst>
          </p:cNvPr>
          <p:cNvSpPr/>
          <p:nvPr/>
        </p:nvSpPr>
        <p:spPr>
          <a:xfrm>
            <a:off x="1734095" y="2058519"/>
            <a:ext cx="8723810" cy="4403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서블릿과  서블릿  컨테이너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9" name="Picture 4" descr="섬기는 사람의 무료 벡터 그래픽">
            <a:extLst>
              <a:ext uri="{FF2B5EF4-FFF2-40B4-BE49-F238E27FC236}">
                <a16:creationId xmlns:a16="http://schemas.microsoft.com/office/drawing/2014/main" id="{6E61155A-52D9-BBC1-DCBC-A6CE35BE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0" y="2876436"/>
            <a:ext cx="1405575" cy="254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6AD09C-7703-804E-9C62-4D4FB06DD976}"/>
              </a:ext>
            </a:extLst>
          </p:cNvPr>
          <p:cNvSpPr/>
          <p:nvPr/>
        </p:nvSpPr>
        <p:spPr>
          <a:xfrm>
            <a:off x="7291653" y="2672124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6D1E139-0598-CB57-8BC1-A5A266BDF101}"/>
              </a:ext>
            </a:extLst>
          </p:cNvPr>
          <p:cNvSpPr/>
          <p:nvPr/>
        </p:nvSpPr>
        <p:spPr>
          <a:xfrm>
            <a:off x="7291653" y="3792647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49BFD9-487E-98B8-009F-90E707C677F9}"/>
              </a:ext>
            </a:extLst>
          </p:cNvPr>
          <p:cNvSpPr/>
          <p:nvPr/>
        </p:nvSpPr>
        <p:spPr>
          <a:xfrm>
            <a:off x="7291653" y="4972447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9EEABF-FB53-7850-19A8-A2E865F2B94D}"/>
              </a:ext>
            </a:extLst>
          </p:cNvPr>
          <p:cNvSpPr/>
          <p:nvPr/>
        </p:nvSpPr>
        <p:spPr>
          <a:xfrm>
            <a:off x="2826180" y="2455725"/>
            <a:ext cx="2318887" cy="347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D6E914-77C0-7044-CF78-765960F6B596}"/>
              </a:ext>
            </a:extLst>
          </p:cNvPr>
          <p:cNvSpPr/>
          <p:nvPr/>
        </p:nvSpPr>
        <p:spPr>
          <a:xfrm>
            <a:off x="6922094" y="2455725"/>
            <a:ext cx="2318887" cy="347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41AE13-D1F4-96E9-3DD7-63BA7D6F7817}"/>
              </a:ext>
            </a:extLst>
          </p:cNvPr>
          <p:cNvSpPr/>
          <p:nvPr/>
        </p:nvSpPr>
        <p:spPr>
          <a:xfrm>
            <a:off x="1401122" y="1012335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49EDB4-129D-AA8C-3D07-020382A5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528" y="992299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2ADFD5-637B-010C-3FC4-C447514015C0}"/>
              </a:ext>
            </a:extLst>
          </p:cNvPr>
          <p:cNvSpPr/>
          <p:nvPr/>
        </p:nvSpPr>
        <p:spPr>
          <a:xfrm>
            <a:off x="7291653" y="2686778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F1ADE7-616E-B024-393A-EBF36477738A}"/>
              </a:ext>
            </a:extLst>
          </p:cNvPr>
          <p:cNvSpPr/>
          <p:nvPr/>
        </p:nvSpPr>
        <p:spPr>
          <a:xfrm>
            <a:off x="7291653" y="3777993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28ABAC-FACD-7BC6-9399-2A95CA13AD0E}"/>
              </a:ext>
            </a:extLst>
          </p:cNvPr>
          <p:cNvSpPr/>
          <p:nvPr/>
        </p:nvSpPr>
        <p:spPr>
          <a:xfrm>
            <a:off x="7291653" y="4972447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</p:spTree>
    <p:extLst>
      <p:ext uri="{BB962C8B-B14F-4D97-AF65-F5344CB8AC3E}">
        <p14:creationId xmlns:p14="http://schemas.microsoft.com/office/powerpoint/2010/main" val="2165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서블릿과  서블릿  컨테이너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0F8EE-3FF3-DF0D-A406-FA76F7DA65A5}"/>
              </a:ext>
            </a:extLst>
          </p:cNvPr>
          <p:cNvSpPr txBox="1"/>
          <p:nvPr/>
        </p:nvSpPr>
        <p:spPr>
          <a:xfrm>
            <a:off x="1332953" y="1053137"/>
            <a:ext cx="961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서블릿은 요청-응답 프로그래밍 모델을 통해 액세스하는 응용 프로그램을 호스팅하는 서버의 기능을 확장하는 데 사용되는 Java 프로그래밍 언어 클래스입니다. (Oracle docs 발췌)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3269DB-084A-0295-367E-AF4B4CBDDA9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섬기는 사람의 무료 벡터 그래픽">
            <a:extLst>
              <a:ext uri="{FF2B5EF4-FFF2-40B4-BE49-F238E27FC236}">
                <a16:creationId xmlns:a16="http://schemas.microsoft.com/office/drawing/2014/main" id="{85C5B2A7-D975-91A0-FD54-40D6C821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53" y="2673172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C4C599-6440-2BE1-5FEE-2A9212806655}"/>
              </a:ext>
            </a:extLst>
          </p:cNvPr>
          <p:cNvSpPr/>
          <p:nvPr/>
        </p:nvSpPr>
        <p:spPr>
          <a:xfrm>
            <a:off x="3383109" y="3513901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BC8602-CBFC-4E72-DEDB-01521DA1DC5D}"/>
              </a:ext>
            </a:extLst>
          </p:cNvPr>
          <p:cNvSpPr/>
          <p:nvPr/>
        </p:nvSpPr>
        <p:spPr>
          <a:xfrm rot="10800000">
            <a:off x="3302579" y="491002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CDF4A8-5BA5-5FA1-C575-1C674FCD1E49}"/>
              </a:ext>
            </a:extLst>
          </p:cNvPr>
          <p:cNvSpPr/>
          <p:nvPr/>
        </p:nvSpPr>
        <p:spPr>
          <a:xfrm>
            <a:off x="3608013" y="3161545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271FA7-EB74-E180-1B6F-EF996D4FAE3F}"/>
              </a:ext>
            </a:extLst>
          </p:cNvPr>
          <p:cNvSpPr/>
          <p:nvPr/>
        </p:nvSpPr>
        <p:spPr>
          <a:xfrm>
            <a:off x="3608012" y="4613147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1C3BF8C2-E9DC-9710-67F5-ED50D28DE891}"/>
              </a:ext>
            </a:extLst>
          </p:cNvPr>
          <p:cNvSpPr/>
          <p:nvPr/>
        </p:nvSpPr>
        <p:spPr>
          <a:xfrm>
            <a:off x="8070503" y="2811809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21CDB1B6-6C23-9DF9-2B51-AB07D38D8DFF}"/>
              </a:ext>
            </a:extLst>
          </p:cNvPr>
          <p:cNvSpPr/>
          <p:nvPr/>
        </p:nvSpPr>
        <p:spPr>
          <a:xfrm>
            <a:off x="8070502" y="3930220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CE7A0D59-E16C-5924-EE50-ACDA701890B9}"/>
              </a:ext>
            </a:extLst>
          </p:cNvPr>
          <p:cNvSpPr/>
          <p:nvPr/>
        </p:nvSpPr>
        <p:spPr>
          <a:xfrm>
            <a:off x="8070502" y="5048631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BF0BF5F-A750-52F6-27E0-B20B0FA624FA}"/>
              </a:ext>
            </a:extLst>
          </p:cNvPr>
          <p:cNvSpPr/>
          <p:nvPr/>
        </p:nvSpPr>
        <p:spPr>
          <a:xfrm>
            <a:off x="9887484" y="2839568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853EFA-3261-2E31-AAFC-6661FAEB4370}"/>
              </a:ext>
            </a:extLst>
          </p:cNvPr>
          <p:cNvSpPr/>
          <p:nvPr/>
        </p:nvSpPr>
        <p:spPr>
          <a:xfrm>
            <a:off x="9887484" y="39600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E418E49-AE07-987C-608F-C18AAF7D0E43}"/>
              </a:ext>
            </a:extLst>
          </p:cNvPr>
          <p:cNvSpPr/>
          <p:nvPr/>
        </p:nvSpPr>
        <p:spPr>
          <a:xfrm>
            <a:off x="9887484" y="51398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4A3DA1-EDD9-5717-41AA-60523EF7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58" y="3855560"/>
            <a:ext cx="412999" cy="10088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480014-F2B5-F87A-1121-C482CAADF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0" y="3310977"/>
            <a:ext cx="1227012" cy="12270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DFD8C2F-08DD-B741-4736-8CEFAF070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" y="3463377"/>
            <a:ext cx="1227012" cy="12270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5569C80-6F8F-2077-8F01-5B20AAAE6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0" y="3615777"/>
            <a:ext cx="1227012" cy="12270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19587BA-6999-6B1A-5BA8-E4886D0A3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0" y="3768177"/>
            <a:ext cx="1227012" cy="12270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B3FA95D-2D37-F5D7-D200-9320C897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0" y="3920577"/>
            <a:ext cx="1227012" cy="12270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7967A3F-F7F6-883C-1EFF-DB5246CF5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0" y="4072977"/>
            <a:ext cx="1227012" cy="122701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64069D6-6865-4CD6-3D09-2D003ACA4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0" y="4225377"/>
            <a:ext cx="1227012" cy="12270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46AA367-05DA-B78F-2248-D14870D9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10" y="4377777"/>
            <a:ext cx="1227012" cy="12270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2BEEDB-209A-2382-EE11-EE47F0A5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10" y="4530177"/>
            <a:ext cx="1227012" cy="1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서블릿과  서블릿  컨테이너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7D135184-EB64-9AE5-58EB-6E1DB0B3C7EB}"/>
              </a:ext>
            </a:extLst>
          </p:cNvPr>
          <p:cNvSpPr/>
          <p:nvPr/>
        </p:nvSpPr>
        <p:spPr>
          <a:xfrm>
            <a:off x="1084665" y="2227942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50026-46DF-0ECC-AE3E-6502A3237DDB}"/>
              </a:ext>
            </a:extLst>
          </p:cNvPr>
          <p:cNvSpPr txBox="1"/>
          <p:nvPr/>
        </p:nvSpPr>
        <p:spPr>
          <a:xfrm>
            <a:off x="3372967" y="4133068"/>
            <a:ext cx="5150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그래서 실행은 하느님이 시켜주시냐</a:t>
            </a:r>
            <a:r>
              <a:rPr lang="en-US" altLang="ko-KR" sz="2400"/>
              <a:t>?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1CC13-4E6F-13FF-3BCB-7F69A00E7EBF}"/>
              </a:ext>
            </a:extLst>
          </p:cNvPr>
          <p:cNvSpPr txBox="1"/>
          <p:nvPr/>
        </p:nvSpPr>
        <p:spPr>
          <a:xfrm>
            <a:off x="3220854" y="2447569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잘 알겠는데</a:t>
            </a:r>
            <a:r>
              <a:rPr lang="en-US" altLang="ko-KR" sz="7200" b="1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0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서블릿과  서블릿  컨테이너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BED5B8-15D8-7463-80E8-7F92BF14D940}"/>
              </a:ext>
            </a:extLst>
          </p:cNvPr>
          <p:cNvSpPr/>
          <p:nvPr/>
        </p:nvSpPr>
        <p:spPr>
          <a:xfrm>
            <a:off x="2255828" y="2324093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37BE4-E5FB-5A3A-EF87-715A5C7B157B}"/>
              </a:ext>
            </a:extLst>
          </p:cNvPr>
          <p:cNvSpPr/>
          <p:nvPr/>
        </p:nvSpPr>
        <p:spPr>
          <a:xfrm>
            <a:off x="2255828" y="3444616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3CF92B-DCB0-9F21-DB72-FCD968E7CAC3}"/>
              </a:ext>
            </a:extLst>
          </p:cNvPr>
          <p:cNvSpPr/>
          <p:nvPr/>
        </p:nvSpPr>
        <p:spPr>
          <a:xfrm>
            <a:off x="2255828" y="4624416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서블릿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D77A6C-ED12-44D1-192C-C108C5A6AAD0}"/>
              </a:ext>
            </a:extLst>
          </p:cNvPr>
          <p:cNvSpPr/>
          <p:nvPr/>
        </p:nvSpPr>
        <p:spPr>
          <a:xfrm>
            <a:off x="1886269" y="2107694"/>
            <a:ext cx="2318887" cy="347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392A8E-DB1F-4ECA-B55A-721D7E2440CC}"/>
              </a:ext>
            </a:extLst>
          </p:cNvPr>
          <p:cNvSpPr/>
          <p:nvPr/>
        </p:nvSpPr>
        <p:spPr>
          <a:xfrm>
            <a:off x="2024986" y="1344099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서블릿 컨테이너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B1848-467C-5283-C2DB-EBBDCC459C60}"/>
              </a:ext>
            </a:extLst>
          </p:cNvPr>
          <p:cNvSpPr/>
          <p:nvPr/>
        </p:nvSpPr>
        <p:spPr>
          <a:xfrm>
            <a:off x="5828843" y="4653746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B6F66-215D-E791-30AB-7855102D5CE6}"/>
              </a:ext>
            </a:extLst>
          </p:cNvPr>
          <p:cNvSpPr txBox="1"/>
          <p:nvPr/>
        </p:nvSpPr>
        <p:spPr>
          <a:xfrm>
            <a:off x="6077914" y="4954916"/>
            <a:ext cx="422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멀티쓰레드 관리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FC227E-81E4-52CA-B756-B751B540F0FA}"/>
              </a:ext>
            </a:extLst>
          </p:cNvPr>
          <p:cNvSpPr/>
          <p:nvPr/>
        </p:nvSpPr>
        <p:spPr>
          <a:xfrm>
            <a:off x="5828845" y="1136977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B5826-1520-DC8A-A261-BD8F8F2DEFB3}"/>
              </a:ext>
            </a:extLst>
          </p:cNvPr>
          <p:cNvSpPr txBox="1"/>
          <p:nvPr/>
        </p:nvSpPr>
        <p:spPr>
          <a:xfrm>
            <a:off x="6334225" y="1438147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서블릿 생명주기 관리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FABB80-F27A-D833-7009-E2124F5126FA}"/>
              </a:ext>
            </a:extLst>
          </p:cNvPr>
          <p:cNvSpPr/>
          <p:nvPr/>
        </p:nvSpPr>
        <p:spPr>
          <a:xfrm>
            <a:off x="5828844" y="2895361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9084-DB7A-2804-7F53-AF46E3D081C1}"/>
              </a:ext>
            </a:extLst>
          </p:cNvPr>
          <p:cNvSpPr txBox="1"/>
          <p:nvPr/>
        </p:nvSpPr>
        <p:spPr>
          <a:xfrm>
            <a:off x="5946297" y="3184149"/>
            <a:ext cx="449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필요한 전처리 </a:t>
            </a:r>
            <a:r>
              <a:rPr lang="en-US" altLang="ko-KR" sz="3200" spc="-300">
                <a:solidFill>
                  <a:schemeClr val="bg1"/>
                </a:solidFill>
              </a:rPr>
              <a:t>&amp; </a:t>
            </a:r>
            <a:r>
              <a:rPr lang="ko-KR" altLang="en-US" sz="3200" spc="-300">
                <a:solidFill>
                  <a:schemeClr val="bg1"/>
                </a:solidFill>
              </a:rPr>
              <a:t>후처리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서블릿과  서블릿  컨테이너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970FF6-03D9-2FFE-6CF8-84E99D36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28" y="2499658"/>
            <a:ext cx="7810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1C2E58-D103-80D1-5DE4-D72D03950657}"/>
              </a:ext>
            </a:extLst>
          </p:cNvPr>
          <p:cNvSpPr/>
          <p:nvPr/>
        </p:nvSpPr>
        <p:spPr>
          <a:xfrm>
            <a:off x="3454667" y="900708"/>
            <a:ext cx="5282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300106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096000" y="872277"/>
            <a:ext cx="6157455" cy="4483771"/>
            <a:chOff x="6096000" y="310803"/>
            <a:chExt cx="615745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096000" y="3423753"/>
              <a:ext cx="61574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코드로 알아보는 서블릿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206A17-37AC-E9C7-44BF-B5FBFA71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150443"/>
            <a:ext cx="10605470" cy="4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626651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1565096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태초에 </a:t>
            </a:r>
            <a:r>
              <a:rPr lang="en-US" altLang="ko-KR" sz="2800" spc="-300">
                <a:solidFill>
                  <a:schemeClr val="accent1"/>
                </a:solidFill>
              </a:rPr>
              <a:t> C G I</a:t>
            </a:r>
            <a:r>
              <a:rPr lang="ko-KR" altLang="en-US" sz="2800" spc="-300">
                <a:solidFill>
                  <a:schemeClr val="accent1"/>
                </a:solidFill>
              </a:rPr>
              <a:t>가 있었다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270286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641314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프로세스가 무거우면 쓰레드를 쓰면 되잖아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3779087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3717532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서블릿과 서블릿 컨테이너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48553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4793750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6FCEF-D8F8-F7D2-6A9F-EFA4C8BCA458}"/>
              </a:ext>
            </a:extLst>
          </p:cNvPr>
          <p:cNvSpPr txBox="1"/>
          <p:nvPr/>
        </p:nvSpPr>
        <p:spPr>
          <a:xfrm>
            <a:off x="1856247" y="59315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A77D5-BD04-54CA-EE7D-A7D38BA34656}"/>
              </a:ext>
            </a:extLst>
          </p:cNvPr>
          <p:cNvSpPr txBox="1"/>
          <p:nvPr/>
        </p:nvSpPr>
        <p:spPr>
          <a:xfrm>
            <a:off x="2585007" y="5869968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스프링 </a:t>
            </a:r>
            <a:r>
              <a:rPr lang="en-US" altLang="ko-KR" sz="2800" spc="-300">
                <a:solidFill>
                  <a:schemeClr val="accent1"/>
                </a:solidFill>
              </a:rPr>
              <a:t>M V C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D33D4-7CF7-B6CC-554A-F86ED126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0" y="981968"/>
            <a:ext cx="6534150" cy="553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60ECCE-5A44-7E52-7193-F13ADA4F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46" y="4829689"/>
            <a:ext cx="5191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9276DE-0AF1-52DD-9ABD-252B3E79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6" y="908229"/>
            <a:ext cx="6043180" cy="5868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605E8-FE44-0332-7E90-E38DBC70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26" y="3182199"/>
            <a:ext cx="5486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8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7D135184-EB64-9AE5-58EB-6E1DB0B3C7EB}"/>
              </a:ext>
            </a:extLst>
          </p:cNvPr>
          <p:cNvSpPr/>
          <p:nvPr/>
        </p:nvSpPr>
        <p:spPr>
          <a:xfrm>
            <a:off x="1084665" y="2227942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50026-46DF-0ECC-AE3E-6502A3237DDB}"/>
              </a:ext>
            </a:extLst>
          </p:cNvPr>
          <p:cNvSpPr txBox="1"/>
          <p:nvPr/>
        </p:nvSpPr>
        <p:spPr>
          <a:xfrm>
            <a:off x="3124509" y="4133068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하다못해 </a:t>
            </a:r>
            <a:r>
              <a:rPr lang="en-US" altLang="ko-KR" sz="2400"/>
              <a:t>HTML </a:t>
            </a:r>
            <a:r>
              <a:rPr lang="ko-KR" altLang="en-US" sz="2400"/>
              <a:t>부분은 분리하고 싶은데</a:t>
            </a:r>
            <a:r>
              <a:rPr lang="en-US" altLang="ko-KR" sz="2400"/>
              <a:t>?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1CC13-4E6F-13FF-3BCB-7F69A00E7EBF}"/>
              </a:ext>
            </a:extLst>
          </p:cNvPr>
          <p:cNvSpPr txBox="1"/>
          <p:nvPr/>
        </p:nvSpPr>
        <p:spPr>
          <a:xfrm>
            <a:off x="3090211" y="2447569"/>
            <a:ext cx="6011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보기 개</a:t>
            </a:r>
            <a:r>
              <a:rPr lang="en-US" altLang="ko-KR" sz="7200" b="1">
                <a:solidFill>
                  <a:schemeClr val="accent1"/>
                </a:solidFill>
              </a:rPr>
              <a:t>X</a:t>
            </a:r>
            <a:r>
              <a:rPr lang="ko-KR" altLang="en-US" sz="7200" b="1">
                <a:solidFill>
                  <a:schemeClr val="accent1"/>
                </a:solidFill>
              </a:rPr>
              <a:t>같다</a:t>
            </a:r>
            <a:r>
              <a:rPr lang="en-US" altLang="ko-KR" sz="7200" b="1">
                <a:solidFill>
                  <a:schemeClr val="accent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895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JSP] JSP (JavaServer Pages ) 란 무엇인가?">
            <a:extLst>
              <a:ext uri="{FF2B5EF4-FFF2-40B4-BE49-F238E27FC236}">
                <a16:creationId xmlns:a16="http://schemas.microsoft.com/office/drawing/2014/main" id="{A45B4842-E92B-37D1-0E04-8F501204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39" y="2198103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7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A3045-0BED-27F3-A32A-540FC0F6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03" y="1254872"/>
            <a:ext cx="7067550" cy="1876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D370A-5E13-5ACD-054E-01C748BF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3372188"/>
            <a:ext cx="5162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코드로 알아보는 서블릿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8A97B9-4C80-4588-65F9-EC1B9841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1600308"/>
            <a:ext cx="6529183" cy="39969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E2DB75-E2F0-1975-694D-D307F903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72" y="1993804"/>
            <a:ext cx="5238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8963890" y="3423753"/>
              <a:ext cx="3119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스프링 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MVC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28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178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스프링 </a:t>
            </a:r>
            <a:r>
              <a:rPr lang="en-US" altLang="ko-KR" sz="2800" b="1" spc="-300">
                <a:solidFill>
                  <a:schemeClr val="accent1"/>
                </a:solidFill>
              </a:rPr>
              <a:t>MVC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63434-09BD-1491-3C91-52F56BB7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51" y="4797993"/>
            <a:ext cx="7067550" cy="1876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8526D9-9449-5C27-34E7-3077F3DB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51" y="674538"/>
            <a:ext cx="6529183" cy="3996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DA16AD-DAEA-7F58-E147-999B2E57821E}"/>
              </a:ext>
            </a:extLst>
          </p:cNvPr>
          <p:cNvSpPr/>
          <p:nvPr/>
        </p:nvSpPr>
        <p:spPr>
          <a:xfrm>
            <a:off x="3691142" y="3596177"/>
            <a:ext cx="5037222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44031B-8922-4601-176E-9A40A0817DE3}"/>
              </a:ext>
            </a:extLst>
          </p:cNvPr>
          <p:cNvSpPr/>
          <p:nvPr/>
        </p:nvSpPr>
        <p:spPr>
          <a:xfrm>
            <a:off x="3691142" y="5631127"/>
            <a:ext cx="5439004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178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스프링 </a:t>
            </a:r>
            <a:r>
              <a:rPr lang="en-US" altLang="ko-KR" sz="2800" b="1" spc="-300">
                <a:solidFill>
                  <a:schemeClr val="accent1"/>
                </a:solidFill>
              </a:rPr>
              <a:t>MVC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Spring MVC&gt; 스프링 MVC 기본 기능(2)">
            <a:extLst>
              <a:ext uri="{FF2B5EF4-FFF2-40B4-BE49-F238E27FC236}">
                <a16:creationId xmlns:a16="http://schemas.microsoft.com/office/drawing/2014/main" id="{6F02D948-132B-7065-0F6E-A9F34524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28" y="2094201"/>
            <a:ext cx="476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8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178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스프링 </a:t>
            </a:r>
            <a:r>
              <a:rPr lang="en-US" altLang="ko-KR" sz="2800" b="1" spc="-300">
                <a:solidFill>
                  <a:schemeClr val="accent1"/>
                </a:solidFill>
              </a:rPr>
              <a:t>MVC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1B83D3-1E78-7234-70D8-54410031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1595438"/>
            <a:ext cx="76200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498A55D-98D5-04C2-A868-A60298C346E8}"/>
              </a:ext>
            </a:extLst>
          </p:cNvPr>
          <p:cNvSpPr/>
          <p:nvPr/>
        </p:nvSpPr>
        <p:spPr>
          <a:xfrm>
            <a:off x="4668982" y="1163782"/>
            <a:ext cx="568037" cy="117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79411C-721C-162F-5371-0A7FE0949C92}"/>
              </a:ext>
            </a:extLst>
          </p:cNvPr>
          <p:cNvSpPr/>
          <p:nvPr/>
        </p:nvSpPr>
        <p:spPr>
          <a:xfrm>
            <a:off x="3971625" y="416345"/>
            <a:ext cx="1962749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DispatcherServlet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CGI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839106" y="3173125"/>
            <a:ext cx="25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자바</a:t>
            </a:r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서블릿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5" y="2926903"/>
            <a:ext cx="1585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스프링</a:t>
            </a:r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178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스프링 </a:t>
            </a:r>
            <a:r>
              <a:rPr lang="en-US" altLang="ko-KR" sz="2800" b="1" spc="-300">
                <a:solidFill>
                  <a:schemeClr val="accent1"/>
                </a:solidFill>
              </a:rPr>
              <a:t>MVC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F3A27E-4E75-4EB8-DB09-DCD06C386AD3}"/>
              </a:ext>
            </a:extLst>
          </p:cNvPr>
          <p:cNvSpPr/>
          <p:nvPr/>
        </p:nvSpPr>
        <p:spPr>
          <a:xfrm>
            <a:off x="6964342" y="1804720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45D65E-A45B-E1E5-6508-8E7551C3599A}"/>
              </a:ext>
            </a:extLst>
          </p:cNvPr>
          <p:cNvSpPr/>
          <p:nvPr/>
        </p:nvSpPr>
        <p:spPr>
          <a:xfrm>
            <a:off x="1111438" y="3307276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ACBB66-8142-7BE9-B77A-B141714F504C}"/>
              </a:ext>
            </a:extLst>
          </p:cNvPr>
          <p:cNvGrpSpPr/>
          <p:nvPr/>
        </p:nvGrpSpPr>
        <p:grpSpPr>
          <a:xfrm>
            <a:off x="3329954" y="2414732"/>
            <a:ext cx="2661578" cy="2661579"/>
            <a:chOff x="4443663" y="1612231"/>
            <a:chExt cx="3324727" cy="332472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3298CC-BDBA-894F-DBD5-8C08A734232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EB27CE2-5051-C672-7615-EDB3D482A086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DD4558-F5DD-AD6D-4277-0194242A1D1B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F87F5865-C836-27D0-F703-3903FE34623F}"/>
              </a:ext>
            </a:extLst>
          </p:cNvPr>
          <p:cNvSpPr/>
          <p:nvPr/>
        </p:nvSpPr>
        <p:spPr>
          <a:xfrm>
            <a:off x="8365764" y="1791878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5E15632-15C5-975B-E4EA-DFB50613E42A}"/>
              </a:ext>
            </a:extLst>
          </p:cNvPr>
          <p:cNvSpPr/>
          <p:nvPr/>
        </p:nvSpPr>
        <p:spPr>
          <a:xfrm>
            <a:off x="8365764" y="3207748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DEB22E-4809-668E-D55F-4DF854F87585}"/>
              </a:ext>
            </a:extLst>
          </p:cNvPr>
          <p:cNvSpPr/>
          <p:nvPr/>
        </p:nvSpPr>
        <p:spPr>
          <a:xfrm>
            <a:off x="8365764" y="4623619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13F26-6899-5F0A-6195-7AEF7DECFD1F}"/>
              </a:ext>
            </a:extLst>
          </p:cNvPr>
          <p:cNvSpPr txBox="1"/>
          <p:nvPr/>
        </p:nvSpPr>
        <p:spPr>
          <a:xfrm flipH="1">
            <a:off x="412489" y="963419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627B3-8845-A9D7-41E4-95906D7928BB}"/>
              </a:ext>
            </a:extLst>
          </p:cNvPr>
          <p:cNvSpPr txBox="1"/>
          <p:nvPr/>
        </p:nvSpPr>
        <p:spPr>
          <a:xfrm flipH="1">
            <a:off x="889906" y="487714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284C2-41B1-11C2-9E67-02A57EEA869A}"/>
              </a:ext>
            </a:extLst>
          </p:cNvPr>
          <p:cNvSpPr txBox="1"/>
          <p:nvPr/>
        </p:nvSpPr>
        <p:spPr>
          <a:xfrm flipH="1">
            <a:off x="3816357" y="549999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D6A63-6F4F-98F1-9F97-9D0B7F38F639}"/>
              </a:ext>
            </a:extLst>
          </p:cNvPr>
          <p:cNvSpPr txBox="1"/>
          <p:nvPr/>
        </p:nvSpPr>
        <p:spPr>
          <a:xfrm flipH="1">
            <a:off x="8152259" y="621595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5DA693-3A66-4000-4C62-34D13F30B425}"/>
              </a:ext>
            </a:extLst>
          </p:cNvPr>
          <p:cNvSpPr txBox="1"/>
          <p:nvPr/>
        </p:nvSpPr>
        <p:spPr>
          <a:xfrm flipH="1">
            <a:off x="923614" y="3635107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2FEC3-4323-CA3B-BFCA-81666447B092}"/>
              </a:ext>
            </a:extLst>
          </p:cNvPr>
          <p:cNvSpPr txBox="1"/>
          <p:nvPr/>
        </p:nvSpPr>
        <p:spPr>
          <a:xfrm flipH="1">
            <a:off x="3808330" y="2693551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6B6091-AE92-EDB2-B3ED-CBD30AF0E4FF}"/>
              </a:ext>
            </a:extLst>
          </p:cNvPr>
          <p:cNvSpPr txBox="1"/>
          <p:nvPr/>
        </p:nvSpPr>
        <p:spPr>
          <a:xfrm flipH="1">
            <a:off x="3816357" y="4108058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Servlet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9E859-7073-2E93-33A6-7921029CE1F7}"/>
              </a:ext>
            </a:extLst>
          </p:cNvPr>
          <p:cNvSpPr txBox="1"/>
          <p:nvPr/>
        </p:nvSpPr>
        <p:spPr>
          <a:xfrm flipH="1">
            <a:off x="8152259" y="2047220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3E073-8A9A-CBB9-7F33-7AC921B77877}"/>
              </a:ext>
            </a:extLst>
          </p:cNvPr>
          <p:cNvSpPr txBox="1"/>
          <p:nvPr/>
        </p:nvSpPr>
        <p:spPr>
          <a:xfrm flipH="1">
            <a:off x="8152259" y="3518119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Servlet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5D60B-C936-3FF9-16A3-6406DABD2081}"/>
              </a:ext>
            </a:extLst>
          </p:cNvPr>
          <p:cNvSpPr txBox="1"/>
          <p:nvPr/>
        </p:nvSpPr>
        <p:spPr>
          <a:xfrm flipH="1">
            <a:off x="8144232" y="4923307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Spring 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MVC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E55FA5-08F7-0F19-7819-FC5867CA8C46}"/>
              </a:ext>
            </a:extLst>
          </p:cNvPr>
          <p:cNvSpPr/>
          <p:nvPr/>
        </p:nvSpPr>
        <p:spPr>
          <a:xfrm>
            <a:off x="3591568" y="2967335"/>
            <a:ext cx="5008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altLang="ko-KR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879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태초에 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CGI</a:t>
              </a: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가 있었다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태초에 </a:t>
            </a:r>
            <a:r>
              <a:rPr lang="en-US" altLang="ko-KR" sz="2800" b="1" spc="-300">
                <a:solidFill>
                  <a:schemeClr val="accent1"/>
                </a:solidFill>
              </a:rPr>
              <a:t>C G I</a:t>
            </a:r>
            <a:r>
              <a:rPr lang="ko-KR" altLang="en-US" sz="2800" b="1" spc="-300">
                <a:solidFill>
                  <a:schemeClr val="accent1"/>
                </a:solidFill>
              </a:rPr>
              <a:t>가 있었다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섬기는 사람의 무료 벡터 그래픽">
            <a:extLst>
              <a:ext uri="{FF2B5EF4-FFF2-40B4-BE49-F238E27FC236}">
                <a16:creationId xmlns:a16="http://schemas.microsoft.com/office/drawing/2014/main" id="{E70BA655-2BFA-5650-6E4D-10129611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52" y="2252665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9EA42C-5D7E-C11E-6D72-A142BA52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67" y="2747965"/>
            <a:ext cx="2438400" cy="2438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831E009-715E-DD45-3CC1-71D707B88E31}"/>
              </a:ext>
            </a:extLst>
          </p:cNvPr>
          <p:cNvSpPr/>
          <p:nvPr/>
        </p:nvSpPr>
        <p:spPr>
          <a:xfrm>
            <a:off x="5364307" y="303791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720F64D-1B88-D27D-42B3-2348838D008E}"/>
              </a:ext>
            </a:extLst>
          </p:cNvPr>
          <p:cNvSpPr/>
          <p:nvPr/>
        </p:nvSpPr>
        <p:spPr>
          <a:xfrm rot="10800000">
            <a:off x="5283778" y="4489513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E77C072-139E-51A8-29AA-B25C7522F8C7}"/>
              </a:ext>
            </a:extLst>
          </p:cNvPr>
          <p:cNvSpPr/>
          <p:nvPr/>
        </p:nvSpPr>
        <p:spPr>
          <a:xfrm>
            <a:off x="5589212" y="2741038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17C3281-7082-A8FB-3D25-A89BCFCAA90B}"/>
              </a:ext>
            </a:extLst>
          </p:cNvPr>
          <p:cNvSpPr/>
          <p:nvPr/>
        </p:nvSpPr>
        <p:spPr>
          <a:xfrm>
            <a:off x="5589211" y="419264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6FBB7-301C-3229-244A-44F424922428}"/>
              </a:ext>
            </a:extLst>
          </p:cNvPr>
          <p:cNvSpPr txBox="1"/>
          <p:nvPr/>
        </p:nvSpPr>
        <p:spPr>
          <a:xfrm flipH="1">
            <a:off x="3875477" y="1216442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태초의 웹 서버</a:t>
            </a:r>
            <a:endParaRPr lang="ko-KR" altLang="en-US" sz="5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664424" y="1966318"/>
            <a:ext cx="70647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동적인 데이터를 </a:t>
            </a:r>
            <a:endParaRPr lang="en-US" altLang="ko-KR" sz="7200" b="1">
              <a:solidFill>
                <a:schemeClr val="accent1"/>
              </a:solidFill>
            </a:endParaRPr>
          </a:p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보내고 싶어</a:t>
            </a:r>
            <a:endParaRPr lang="en-US" altLang="ko-KR" sz="7200" b="1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태초에 </a:t>
            </a:r>
            <a:r>
              <a:rPr lang="en-US" altLang="ko-KR" sz="2800" b="1" spc="-300">
                <a:solidFill>
                  <a:schemeClr val="accent1"/>
                </a:solidFill>
              </a:rPr>
              <a:t>C G I</a:t>
            </a:r>
            <a:r>
              <a:rPr lang="ko-KR" altLang="en-US" sz="2800" b="1" spc="-300">
                <a:solidFill>
                  <a:schemeClr val="accent1"/>
                </a:solidFill>
              </a:rPr>
              <a:t>가 있었다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B1D87-CFED-A6E4-E57D-87F24DABB6BA}"/>
              </a:ext>
            </a:extLst>
          </p:cNvPr>
          <p:cNvSpPr txBox="1"/>
          <p:nvPr/>
        </p:nvSpPr>
        <p:spPr>
          <a:xfrm>
            <a:off x="3982284" y="4578009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외부 프로그램을 쓰면 안되나</a:t>
            </a:r>
            <a:r>
              <a:rPr lang="en-US" altLang="ko-KR" sz="240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태초에 </a:t>
            </a:r>
            <a:r>
              <a:rPr lang="en-US" altLang="ko-KR" sz="2800" b="1" spc="-300">
                <a:solidFill>
                  <a:schemeClr val="accent1"/>
                </a:solidFill>
              </a:rPr>
              <a:t>C G I</a:t>
            </a:r>
            <a:r>
              <a:rPr lang="ko-KR" altLang="en-US" sz="2800" b="1" spc="-300">
                <a:solidFill>
                  <a:schemeClr val="accent1"/>
                </a:solidFill>
              </a:rPr>
              <a:t>가 있었다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5558B2-2011-F140-153A-6E1148F2E820}"/>
              </a:ext>
            </a:extLst>
          </p:cNvPr>
          <p:cNvSpPr/>
          <p:nvPr/>
        </p:nvSpPr>
        <p:spPr>
          <a:xfrm>
            <a:off x="1322744" y="1263873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Common Gateway Interface</a:t>
            </a:r>
          </a:p>
        </p:txBody>
      </p:sp>
      <p:pic>
        <p:nvPicPr>
          <p:cNvPr id="8" name="Picture 4" descr="섬기는 사람의 무료 벡터 그래픽">
            <a:extLst>
              <a:ext uri="{FF2B5EF4-FFF2-40B4-BE49-F238E27FC236}">
                <a16:creationId xmlns:a16="http://schemas.microsoft.com/office/drawing/2014/main" id="{04F1BEC6-B989-F4E4-55F0-CE7D5F1F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53" y="2673172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B3EF80-3966-A86D-F8B9-202F78B0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8" y="3168472"/>
            <a:ext cx="2438400" cy="2438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397B1E-CF8D-B72D-ED5F-7EEC4D73AD01}"/>
              </a:ext>
            </a:extLst>
          </p:cNvPr>
          <p:cNvSpPr/>
          <p:nvPr/>
        </p:nvSpPr>
        <p:spPr>
          <a:xfrm>
            <a:off x="3303944" y="3449054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467964-76D3-E3E2-BA9B-24B6088A8F9D}"/>
              </a:ext>
            </a:extLst>
          </p:cNvPr>
          <p:cNvSpPr/>
          <p:nvPr/>
        </p:nvSpPr>
        <p:spPr>
          <a:xfrm rot="10800000">
            <a:off x="3302579" y="491002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7794CC-08F6-D4F9-2959-87E13308C571}"/>
              </a:ext>
            </a:extLst>
          </p:cNvPr>
          <p:cNvSpPr/>
          <p:nvPr/>
        </p:nvSpPr>
        <p:spPr>
          <a:xfrm>
            <a:off x="3608013" y="3161545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278B11-5695-2707-6560-A360174AFEFD}"/>
              </a:ext>
            </a:extLst>
          </p:cNvPr>
          <p:cNvSpPr/>
          <p:nvPr/>
        </p:nvSpPr>
        <p:spPr>
          <a:xfrm>
            <a:off x="3608012" y="4613147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EA80F0A-18C9-E532-C3BD-A02B2BB13EBC}"/>
              </a:ext>
            </a:extLst>
          </p:cNvPr>
          <p:cNvSpPr/>
          <p:nvPr/>
        </p:nvSpPr>
        <p:spPr>
          <a:xfrm>
            <a:off x="8070503" y="2811809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A19C6EE0-EE93-FFCC-9692-3AAB9A62834A}"/>
              </a:ext>
            </a:extLst>
          </p:cNvPr>
          <p:cNvSpPr/>
          <p:nvPr/>
        </p:nvSpPr>
        <p:spPr>
          <a:xfrm>
            <a:off x="8070502" y="3930220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BAAF3AB-F150-0C46-85F7-D30E0576FB89}"/>
              </a:ext>
            </a:extLst>
          </p:cNvPr>
          <p:cNvSpPr/>
          <p:nvPr/>
        </p:nvSpPr>
        <p:spPr>
          <a:xfrm>
            <a:off x="8070502" y="5048631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271A5F-1E36-FF5C-1354-D253E6EAF9F5}"/>
              </a:ext>
            </a:extLst>
          </p:cNvPr>
          <p:cNvSpPr/>
          <p:nvPr/>
        </p:nvSpPr>
        <p:spPr>
          <a:xfrm>
            <a:off x="9887484" y="2839568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BA947C-F283-8315-A0EC-D5E4AEA0C458}"/>
              </a:ext>
            </a:extLst>
          </p:cNvPr>
          <p:cNvSpPr/>
          <p:nvPr/>
        </p:nvSpPr>
        <p:spPr>
          <a:xfrm>
            <a:off x="9887484" y="39600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133548-0013-3DBF-1B63-F88E0E3112A1}"/>
              </a:ext>
            </a:extLst>
          </p:cNvPr>
          <p:cNvSpPr/>
          <p:nvPr/>
        </p:nvSpPr>
        <p:spPr>
          <a:xfrm>
            <a:off x="9887484" y="51398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5585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714760" y="872277"/>
            <a:ext cx="5580374" cy="4483771"/>
            <a:chOff x="6714760" y="310803"/>
            <a:chExt cx="5580374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714760" y="2976261"/>
              <a:ext cx="558037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프로세스가 무거우면 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쓰레드를 쓰면 되잖아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798103-BA10-CEA6-251E-564FA9CE09F3}"/>
              </a:ext>
            </a:extLst>
          </p:cNvPr>
          <p:cNvSpPr txBox="1"/>
          <p:nvPr/>
        </p:nvSpPr>
        <p:spPr>
          <a:xfrm>
            <a:off x="1163052" y="272716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프로세스가 무거우면 쓰레드를 쓰면 되잖아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5558B2-2011-F140-153A-6E1148F2E820}"/>
              </a:ext>
            </a:extLst>
          </p:cNvPr>
          <p:cNvSpPr/>
          <p:nvPr/>
        </p:nvSpPr>
        <p:spPr>
          <a:xfrm>
            <a:off x="1401122" y="1221663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Common Gateway Interface</a:t>
            </a:r>
          </a:p>
        </p:txBody>
      </p:sp>
      <p:pic>
        <p:nvPicPr>
          <p:cNvPr id="8" name="Picture 4" descr="섬기는 사람의 무료 벡터 그래픽">
            <a:extLst>
              <a:ext uri="{FF2B5EF4-FFF2-40B4-BE49-F238E27FC236}">
                <a16:creationId xmlns:a16="http://schemas.microsoft.com/office/drawing/2014/main" id="{04F1BEC6-B989-F4E4-55F0-CE7D5F1F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61" y="2663277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397B1E-CF8D-B72D-ED5F-7EEC4D73AD01}"/>
              </a:ext>
            </a:extLst>
          </p:cNvPr>
          <p:cNvSpPr/>
          <p:nvPr/>
        </p:nvSpPr>
        <p:spPr>
          <a:xfrm>
            <a:off x="3377654" y="3477829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467964-76D3-E3E2-BA9B-24B6088A8F9D}"/>
              </a:ext>
            </a:extLst>
          </p:cNvPr>
          <p:cNvSpPr/>
          <p:nvPr/>
        </p:nvSpPr>
        <p:spPr>
          <a:xfrm rot="10800000">
            <a:off x="3302579" y="491002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7794CC-08F6-D4F9-2959-87E13308C571}"/>
              </a:ext>
            </a:extLst>
          </p:cNvPr>
          <p:cNvSpPr/>
          <p:nvPr/>
        </p:nvSpPr>
        <p:spPr>
          <a:xfrm>
            <a:off x="3608013" y="3161545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278B11-5695-2707-6560-A360174AFEFD}"/>
              </a:ext>
            </a:extLst>
          </p:cNvPr>
          <p:cNvSpPr/>
          <p:nvPr/>
        </p:nvSpPr>
        <p:spPr>
          <a:xfrm>
            <a:off x="3608012" y="4613147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EA80F0A-18C9-E532-C3BD-A02B2BB13EBC}"/>
              </a:ext>
            </a:extLst>
          </p:cNvPr>
          <p:cNvSpPr/>
          <p:nvPr/>
        </p:nvSpPr>
        <p:spPr>
          <a:xfrm>
            <a:off x="8070503" y="2811809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A19C6EE0-EE93-FFCC-9692-3AAB9A62834A}"/>
              </a:ext>
            </a:extLst>
          </p:cNvPr>
          <p:cNvSpPr/>
          <p:nvPr/>
        </p:nvSpPr>
        <p:spPr>
          <a:xfrm>
            <a:off x="8070502" y="3930220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BAAF3AB-F150-0C46-85F7-D30E0576FB89}"/>
              </a:ext>
            </a:extLst>
          </p:cNvPr>
          <p:cNvSpPr/>
          <p:nvPr/>
        </p:nvSpPr>
        <p:spPr>
          <a:xfrm>
            <a:off x="8070502" y="5048631"/>
            <a:ext cx="1537854" cy="669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271A5F-1E36-FF5C-1354-D253E6EAF9F5}"/>
              </a:ext>
            </a:extLst>
          </p:cNvPr>
          <p:cNvSpPr/>
          <p:nvPr/>
        </p:nvSpPr>
        <p:spPr>
          <a:xfrm>
            <a:off x="9887484" y="2839568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BA947C-F283-8315-A0EC-D5E4AEA0C458}"/>
              </a:ext>
            </a:extLst>
          </p:cNvPr>
          <p:cNvSpPr/>
          <p:nvPr/>
        </p:nvSpPr>
        <p:spPr>
          <a:xfrm>
            <a:off x="9887484" y="39600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133548-0013-3DBF-1B63-F88E0E3112A1}"/>
              </a:ext>
            </a:extLst>
          </p:cNvPr>
          <p:cNvSpPr/>
          <p:nvPr/>
        </p:nvSpPr>
        <p:spPr>
          <a:xfrm>
            <a:off x="9887484" y="5139891"/>
            <a:ext cx="163949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CGI </a:t>
            </a:r>
            <a:r>
              <a:rPr lang="ko-KR" altLang="en-US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BB3A12-8907-B7ED-A3C0-D963CF121FFC}"/>
              </a:ext>
            </a:extLst>
          </p:cNvPr>
          <p:cNvSpPr/>
          <p:nvPr/>
        </p:nvSpPr>
        <p:spPr>
          <a:xfrm>
            <a:off x="7644458" y="408788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755867-977E-3961-EC04-03301A76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58" y="3855560"/>
            <a:ext cx="412999" cy="10088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B090B54-6F85-FFC6-3FC6-4ECDB0265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0" y="3310977"/>
            <a:ext cx="1227012" cy="122701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3B5C5C5-31D6-A88F-F8B1-D94A4A7B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" y="3463377"/>
            <a:ext cx="1227012" cy="122701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7097C9B-2FA5-712B-F78A-B375B600E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0" y="3615777"/>
            <a:ext cx="1227012" cy="12270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86F723B-5F5C-7B58-51EF-E2FAF04B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0" y="3768177"/>
            <a:ext cx="1227012" cy="12270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007F7ED-1D60-C87D-712C-8A382407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0" y="3920577"/>
            <a:ext cx="1227012" cy="12270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71485F6-C808-B976-4F85-0AFE45D4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0" y="4072977"/>
            <a:ext cx="1227012" cy="122701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3ED8BC-474D-0775-9BCE-943A4515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0" y="4225377"/>
            <a:ext cx="1227012" cy="12270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604C799-0669-7F57-5744-BB796216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10" y="4377777"/>
            <a:ext cx="1227012" cy="12270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E3FE621-8EA4-4802-CAB9-27E6CBA7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10" y="4530177"/>
            <a:ext cx="1227012" cy="122701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3DD0375-C405-00C3-8A4C-B10A64C092D0}"/>
              </a:ext>
            </a:extLst>
          </p:cNvPr>
          <p:cNvSpPr/>
          <p:nvPr/>
        </p:nvSpPr>
        <p:spPr>
          <a:xfrm>
            <a:off x="7441344" y="36640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E370B2-F098-19EA-6CBB-A8771EFE25E2}"/>
              </a:ext>
            </a:extLst>
          </p:cNvPr>
          <p:cNvSpPr/>
          <p:nvPr/>
        </p:nvSpPr>
        <p:spPr>
          <a:xfrm>
            <a:off x="6980388" y="36197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93E2B-0E71-52B4-AFF1-029B60A1DAA6}"/>
              </a:ext>
            </a:extLst>
          </p:cNvPr>
          <p:cNvSpPr/>
          <p:nvPr/>
        </p:nvSpPr>
        <p:spPr>
          <a:xfrm>
            <a:off x="7422600" y="40794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B8CA83A-D1E0-97F2-9E3F-C6E188D029BB}"/>
              </a:ext>
            </a:extLst>
          </p:cNvPr>
          <p:cNvSpPr/>
          <p:nvPr/>
        </p:nvSpPr>
        <p:spPr>
          <a:xfrm>
            <a:off x="6999796" y="40356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BC1144B-FD57-9CEB-6A6E-20F42B6EDE6D}"/>
              </a:ext>
            </a:extLst>
          </p:cNvPr>
          <p:cNvSpPr/>
          <p:nvPr/>
        </p:nvSpPr>
        <p:spPr>
          <a:xfrm>
            <a:off x="7593744" y="38164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FD5AF97-A175-0528-B30C-21AFEEB911EB}"/>
              </a:ext>
            </a:extLst>
          </p:cNvPr>
          <p:cNvSpPr/>
          <p:nvPr/>
        </p:nvSpPr>
        <p:spPr>
          <a:xfrm>
            <a:off x="7132788" y="37721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9A51850-746B-9EFF-405B-01232E94B989}"/>
              </a:ext>
            </a:extLst>
          </p:cNvPr>
          <p:cNvSpPr/>
          <p:nvPr/>
        </p:nvSpPr>
        <p:spPr>
          <a:xfrm>
            <a:off x="7575000" y="42318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AC52DA4-7F95-AD3A-6DBD-111EC53C7DBE}"/>
              </a:ext>
            </a:extLst>
          </p:cNvPr>
          <p:cNvSpPr/>
          <p:nvPr/>
        </p:nvSpPr>
        <p:spPr>
          <a:xfrm>
            <a:off x="7152196" y="41880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0440B87-5E29-FA7F-ECE9-ED2F89593A32}"/>
              </a:ext>
            </a:extLst>
          </p:cNvPr>
          <p:cNvSpPr/>
          <p:nvPr/>
        </p:nvSpPr>
        <p:spPr>
          <a:xfrm>
            <a:off x="7593744" y="38164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62747B9-6413-0279-3C5D-AC3646813576}"/>
              </a:ext>
            </a:extLst>
          </p:cNvPr>
          <p:cNvSpPr/>
          <p:nvPr/>
        </p:nvSpPr>
        <p:spPr>
          <a:xfrm>
            <a:off x="7132788" y="37721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38F056E-97A3-CDA7-2515-4076390EED03}"/>
              </a:ext>
            </a:extLst>
          </p:cNvPr>
          <p:cNvSpPr/>
          <p:nvPr/>
        </p:nvSpPr>
        <p:spPr>
          <a:xfrm>
            <a:off x="7575000" y="42318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8085CED-DB5E-D81E-DBE4-A338557FC9EE}"/>
              </a:ext>
            </a:extLst>
          </p:cNvPr>
          <p:cNvSpPr/>
          <p:nvPr/>
        </p:nvSpPr>
        <p:spPr>
          <a:xfrm>
            <a:off x="7152196" y="41880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1FB103-8975-8621-FFEA-08AE4942D12F}"/>
              </a:ext>
            </a:extLst>
          </p:cNvPr>
          <p:cNvSpPr/>
          <p:nvPr/>
        </p:nvSpPr>
        <p:spPr>
          <a:xfrm>
            <a:off x="7285188" y="39245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39B341-959D-5FF9-BE34-CE05DC3C871C}"/>
              </a:ext>
            </a:extLst>
          </p:cNvPr>
          <p:cNvSpPr/>
          <p:nvPr/>
        </p:nvSpPr>
        <p:spPr>
          <a:xfrm>
            <a:off x="7304596" y="43404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5F9CFF1-A391-59B6-B639-CA22504B7104}"/>
              </a:ext>
            </a:extLst>
          </p:cNvPr>
          <p:cNvSpPr/>
          <p:nvPr/>
        </p:nvSpPr>
        <p:spPr>
          <a:xfrm>
            <a:off x="7593744" y="38164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1C870EA-622D-EA3C-C372-AD917CDAF4DB}"/>
              </a:ext>
            </a:extLst>
          </p:cNvPr>
          <p:cNvSpPr/>
          <p:nvPr/>
        </p:nvSpPr>
        <p:spPr>
          <a:xfrm>
            <a:off x="7132788" y="37721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5512BC2-CA58-F6E3-505B-7C006999C842}"/>
              </a:ext>
            </a:extLst>
          </p:cNvPr>
          <p:cNvSpPr/>
          <p:nvPr/>
        </p:nvSpPr>
        <p:spPr>
          <a:xfrm>
            <a:off x="7575000" y="42318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50632B1-11D6-E89C-06BD-A40AE2FE4722}"/>
              </a:ext>
            </a:extLst>
          </p:cNvPr>
          <p:cNvSpPr/>
          <p:nvPr/>
        </p:nvSpPr>
        <p:spPr>
          <a:xfrm>
            <a:off x="7152196" y="41880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E72887-2D0D-7438-E06B-6CC9EAEB7253}"/>
              </a:ext>
            </a:extLst>
          </p:cNvPr>
          <p:cNvSpPr/>
          <p:nvPr/>
        </p:nvSpPr>
        <p:spPr>
          <a:xfrm>
            <a:off x="7746144" y="39688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D999B2-2B51-FF14-E3E9-622A23F1858A}"/>
              </a:ext>
            </a:extLst>
          </p:cNvPr>
          <p:cNvSpPr/>
          <p:nvPr/>
        </p:nvSpPr>
        <p:spPr>
          <a:xfrm>
            <a:off x="7285188" y="39245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9C2F7A2-C6DD-E869-CEF0-AB397B8F7832}"/>
              </a:ext>
            </a:extLst>
          </p:cNvPr>
          <p:cNvSpPr/>
          <p:nvPr/>
        </p:nvSpPr>
        <p:spPr>
          <a:xfrm>
            <a:off x="7727400" y="43842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ADC3F68-C65B-FC3F-58E0-0D23B0BF3AAF}"/>
              </a:ext>
            </a:extLst>
          </p:cNvPr>
          <p:cNvSpPr/>
          <p:nvPr/>
        </p:nvSpPr>
        <p:spPr>
          <a:xfrm>
            <a:off x="7304596" y="43404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7821AFC-3720-BD40-48F9-C719E5DBD9FB}"/>
              </a:ext>
            </a:extLst>
          </p:cNvPr>
          <p:cNvSpPr/>
          <p:nvPr/>
        </p:nvSpPr>
        <p:spPr>
          <a:xfrm>
            <a:off x="7746144" y="3968853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A428719-E475-07F2-73EA-5558D862D206}"/>
              </a:ext>
            </a:extLst>
          </p:cNvPr>
          <p:cNvSpPr/>
          <p:nvPr/>
        </p:nvSpPr>
        <p:spPr>
          <a:xfrm>
            <a:off x="7285188" y="39245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847E3B0-0F9D-587A-CEC2-C24CCE2A44EE}"/>
              </a:ext>
            </a:extLst>
          </p:cNvPr>
          <p:cNvSpPr/>
          <p:nvPr/>
        </p:nvSpPr>
        <p:spPr>
          <a:xfrm>
            <a:off x="7727400" y="4384204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6BA5F12-4946-3204-1CA7-F8FB575866D8}"/>
              </a:ext>
            </a:extLst>
          </p:cNvPr>
          <p:cNvSpPr/>
          <p:nvPr/>
        </p:nvSpPr>
        <p:spPr>
          <a:xfrm>
            <a:off x="7304596" y="43404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979147-9D4B-712E-040B-D8458EBD6392}"/>
              </a:ext>
            </a:extLst>
          </p:cNvPr>
          <p:cNvSpPr/>
          <p:nvPr/>
        </p:nvSpPr>
        <p:spPr>
          <a:xfrm>
            <a:off x="7437588" y="407693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D8BB5BB-F4CA-37B1-9CF7-C2212AE1F386}"/>
              </a:ext>
            </a:extLst>
          </p:cNvPr>
          <p:cNvSpPr/>
          <p:nvPr/>
        </p:nvSpPr>
        <p:spPr>
          <a:xfrm>
            <a:off x="7456996" y="4492811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43" grpId="0" animBg="1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353</Words>
  <Application>Microsoft Office PowerPoint</Application>
  <PresentationFormat>와이드스크린</PresentationFormat>
  <Paragraphs>146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정s환훈</cp:lastModifiedBy>
  <cp:revision>52</cp:revision>
  <dcterms:created xsi:type="dcterms:W3CDTF">2022-08-03T01:14:38Z</dcterms:created>
  <dcterms:modified xsi:type="dcterms:W3CDTF">2023-04-29T19:23:39Z</dcterms:modified>
</cp:coreProperties>
</file>