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0" r:id="rId8"/>
    <p:sldId id="263" r:id="rId9"/>
    <p:sldId id="267" r:id="rId10"/>
    <p:sldId id="268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27A8-75C3-F89B-886D-7C85B002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280CD-4BCC-41C4-7E5B-5707A96C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9B715-9F98-72B1-F680-35AB3D2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CE845-E906-F2DA-4D96-16B6B1B1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8574-F7AB-032D-CD51-C8585F3E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76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3888-CF2C-3BD7-3106-B3EA529D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2EC0C-600F-8A26-CD43-BCCA1C7D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9A490-3509-81FA-7F8D-921CD253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A0B1D-578B-5BB9-BCF9-9939B44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017FE-13C8-ADE3-8604-96AE6C0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8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9958E-A5D4-1583-6385-6CA40BF85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1570-5264-5B31-172D-9FFFFEB8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F43C3-A567-C684-6F3B-36B2407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03968-0741-96D0-7DD4-9721CD59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38087-23E4-C639-1D99-39330020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62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1C07-93DC-B951-F564-209B9BCE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B63CE-E608-E2C5-1806-652AEFCD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FA341-5009-E8D4-72AE-64A75CD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1DAB-195B-A4EF-6D9E-58DA2997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59E78-C8A0-C347-9588-9A1512C6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BBDCB-2514-EB20-1000-069B999A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5B94C-708A-8AFD-F07C-E199CE6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7FFDB-36AA-6721-79AC-E80E6993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8FE41-E832-47AA-DC28-85479CFA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FA7F2-ECF6-7823-2270-508F281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68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05D55-1A47-C0A7-6F50-BAE57AE9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FD779-4A8E-EC55-3A85-B6DE6B31A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B7ABE-9E2F-EA00-B273-1C1B094B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1D6B0-E1C8-A57D-A44F-D6155E34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36A68-03AF-D6B1-EA89-1749B76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96291-A205-AC8A-4B23-587EBD4F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1EB0E-E86A-EAC6-43BC-DB8073BC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35B94-1A79-A7C5-8F1E-3A3A2EBA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1ADF-A702-5F19-24AB-146819F8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84B70-F5ED-6712-E66D-B43109C33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50F17-AE53-85FC-076F-E5BDB5BAF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7D7582-DE29-061F-3B4B-7FFFED8F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D12AF-9527-F929-BFDF-1F0ED77A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575D0C-F973-47D9-120E-D74542D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6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1455-492D-825A-C48A-D008D4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B200-4FD5-11BC-38FC-59F31B72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0F6A3-CA2B-AF5F-F45F-F7E65E89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888F-DF40-2834-E4CB-F7E1727F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72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1668B-051F-92DB-6ADF-CD7F46C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F3294-CDE0-5699-72B8-F0E2EC2A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2B766-4F88-9DC4-2292-DBC2C3D8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2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C247-1B8E-8339-D8B4-C58E0B6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89637-BCC4-D866-8DE0-3FB99E28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1DB5A-0E5C-DBB0-6DB2-F265DC43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7BAE0-4985-4225-D86E-BC786CF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AF453-D929-1D02-0A27-FAB641C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60ACA-7D3D-830F-F4B5-28ADFCB1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50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35AC-4F1A-023F-ED28-EAA70B32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12A63-1886-8A14-05C3-1DDB37CF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D9D2A-3241-9EE0-79DA-C41D157F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582C5-2850-8AB5-0B89-83F308BF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FA23B-3EC4-0A53-21DE-E159FE58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AC8A7-7AD0-A47B-8B47-66F8BA0B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9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634FA-5D73-33D8-0E01-A69F160A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7CE6D-FFC4-82D3-CA33-D603B6C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FF86-AEF5-1F64-F94D-B3BE4675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099-A272-7A49-8224-00A2E3228E40}" type="datetimeFigureOut">
              <a:rPr kumimoji="1" lang="ko-KR" altLang="en-US" smtClean="0"/>
              <a:t>2023. 4. 28.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67058-C27E-3C78-4149-1561795B5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9EAA5-D453-5EB8-7F8E-FE478409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069F-9107-2843-BC8D-1E54A12F67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lombok/lombok/blob/master/src/core/lombok/javac/handlers/HandleGetter.java" TargetMode="External"/><Relationship Id="rId2" Type="http://schemas.openxmlformats.org/officeDocument/2006/relationships/hyperlink" Target="https://www.youtube.com/watch?v=xswPPwYPAF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x/annotation/processing/Processor.html" TargetMode="External"/><Relationship Id="rId4" Type="http://schemas.openxmlformats.org/officeDocument/2006/relationships/hyperlink" Target="https://github.com/projectlombok/lombok/blob/5120abe4741c78d19d7e65404f407cfe57074a47/src/core/lombok/core/AnnotationProcessor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E970-52E1-5463-C564-B92F3879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Java Annotation</a:t>
            </a:r>
            <a:br>
              <a:rPr kumimoji="1" lang="en-US" altLang="ko-KR" dirty="0"/>
            </a:br>
            <a:r>
              <a:rPr kumimoji="1" lang="en-US" altLang="ko-KR" dirty="0"/>
              <a:t>(@interface)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E3957-6B02-A75D-1BD0-D7D916FAB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 b="1" dirty="0" err="1"/>
              <a:t>Hojun</a:t>
            </a:r>
            <a:endParaRPr kumimoji="1" lang="en-US" altLang="ko-KR" b="1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11EDC-5F27-E1E1-EE96-0FDAC0D8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Annotation Processing API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D10CC-0AED-CFA3-4C6D-9CB0A9FC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Annotation Processor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Implements </a:t>
            </a:r>
            <a:r>
              <a:rPr kumimoji="1" lang="en-US" altLang="ko-KR" dirty="0" err="1"/>
              <a:t>javax.annotation.processing.Processor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Extends </a:t>
            </a:r>
            <a:r>
              <a:rPr kumimoji="1" lang="en-US" altLang="ko-KR" dirty="0" err="1"/>
              <a:t>javax.annotation.processing.AbstractProcessor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Implement the process() method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Has two parameters()</a:t>
            </a:r>
          </a:p>
          <a:p>
            <a:pPr lvl="3">
              <a:lnSpc>
                <a:spcPct val="150000"/>
              </a:lnSpc>
            </a:pPr>
            <a:r>
              <a:rPr kumimoji="1" lang="en-US" altLang="ko-KR" dirty="0"/>
              <a:t>Set&lt;? Extends </a:t>
            </a:r>
            <a:r>
              <a:rPr kumimoji="1" lang="en-US" altLang="ko-KR" dirty="0" err="1"/>
              <a:t>jx.lang.model.element.TypeElement</a:t>
            </a:r>
            <a:r>
              <a:rPr kumimoji="1" lang="en-US" altLang="ko-KR" dirty="0"/>
              <a:t>&gt;</a:t>
            </a:r>
          </a:p>
          <a:p>
            <a:pPr lvl="4">
              <a:lnSpc>
                <a:spcPct val="150000"/>
              </a:lnSpc>
            </a:pPr>
            <a:r>
              <a:rPr kumimoji="1" lang="en-US" altLang="ko-KR" dirty="0"/>
              <a:t>Subset of annotations being processed</a:t>
            </a:r>
          </a:p>
          <a:p>
            <a:pPr lvl="3">
              <a:lnSpc>
                <a:spcPct val="150000"/>
              </a:lnSpc>
            </a:pPr>
            <a:r>
              <a:rPr kumimoji="1" lang="en-US" altLang="ko-KR" dirty="0" err="1"/>
              <a:t>Jx.a.p.RoundEnvironment</a:t>
            </a:r>
            <a:endParaRPr kumimoji="1" lang="en-US" altLang="ko-KR" dirty="0"/>
          </a:p>
          <a:p>
            <a:pPr lvl="4">
              <a:lnSpc>
                <a:spcPct val="150000"/>
              </a:lnSpc>
            </a:pPr>
            <a:r>
              <a:rPr kumimoji="1" lang="en-US" altLang="ko-KR" dirty="0"/>
              <a:t>Access to information about the current and previous round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Tell the compiler this processor actually handled the annotation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9391-166D-61ED-6881-E6B4C14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Lombok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EF3B2-5F9F-D987-57AC-30E3816F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886"/>
            <a:ext cx="9975574" cy="47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9391-166D-61ED-6881-E6B4C14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Lombok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49239-40E1-C723-E8EE-44D3CF9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1385888"/>
            <a:ext cx="5708374" cy="53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9391-166D-61ED-6881-E6B4C14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Lombok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1BA8E-CD2B-D6DF-D257-E17EE5D5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0" y="1478653"/>
            <a:ext cx="9862932" cy="52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9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7EC3-1919-9094-5F1B-8BC732D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28D24-2B3A-6D7B-79F5-33C99307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Code Generation in the Java Compiler (Oracle Developers)</a:t>
            </a:r>
          </a:p>
          <a:p>
            <a:pPr lvl="1"/>
            <a:r>
              <a:rPr kumimoji="1" lang="en-US" altLang="ko-KR" dirty="0">
                <a:hlinkClick r:id="rId2"/>
              </a:rPr>
              <a:t>https://www.youtube.com/watch?v=xswPPwYPAFM</a:t>
            </a:r>
            <a:endParaRPr kumimoji="1" lang="en-US" altLang="ko-KR" dirty="0"/>
          </a:p>
          <a:p>
            <a:r>
              <a:rPr kumimoji="1" lang="en-US" altLang="ko-KR" dirty="0"/>
              <a:t>Lombok</a:t>
            </a:r>
          </a:p>
          <a:p>
            <a:pPr lvl="1"/>
            <a:r>
              <a:rPr kumimoji="1" lang="en-US" altLang="ko-KR" dirty="0" err="1"/>
              <a:t>HandleGetter.java</a:t>
            </a:r>
            <a:endParaRPr kumimoji="1" lang="en-US" altLang="ko-KR" dirty="0"/>
          </a:p>
          <a:p>
            <a:pPr lvl="2"/>
            <a:r>
              <a:rPr kumimoji="1" lang="en-US" altLang="ko-KR" dirty="0">
                <a:hlinkClick r:id="rId3"/>
              </a:rPr>
              <a:t>https://github.com/projectlombok/lombok/blob/master/src/core/lombok/javac/handlers/HandleGetter.java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AnnotationProcessor.java</a:t>
            </a:r>
            <a:endParaRPr kumimoji="1" lang="en-US" altLang="ko-KR" dirty="0"/>
          </a:p>
          <a:p>
            <a:pPr lvl="2"/>
            <a:r>
              <a:rPr kumimoji="1" lang="en-US" altLang="ko-KR" dirty="0">
                <a:hlinkClick r:id="rId4"/>
              </a:rPr>
              <a:t>https://github.com/projectlombok/lombok/blob/5120abe4741c78d19d7e65404f407cfe57074a47/src/core/lombok/core/AnnotationProcessor.java</a:t>
            </a:r>
            <a:endParaRPr kumimoji="1" lang="en-US" altLang="ko-KR" dirty="0"/>
          </a:p>
          <a:p>
            <a:r>
              <a:rPr kumimoji="1" lang="en-US" altLang="ko-KR" dirty="0"/>
              <a:t>Java Documentation</a:t>
            </a:r>
          </a:p>
          <a:p>
            <a:pPr lvl="1"/>
            <a:r>
              <a:rPr kumimoji="1" lang="en-US" altLang="ko-KR" dirty="0">
                <a:hlinkClick r:id="rId5"/>
              </a:rPr>
              <a:t>https://docs.oracle.com/javase/8/docs/api/javax/annotation/processing/Processor.html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64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534F-63A3-FAA0-D891-13F0505C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 Annotation</a:t>
            </a:r>
            <a:r>
              <a:rPr kumimoji="1"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791DF-82EB-BF54-AC82-DFE3CB5A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119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소스코드에 추가해서 사용할 수 있는 메타 데이터의 일종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애플리케이션이 처리해야할 데이터가 아니라 컴파일 과정과 실행 과정에서 코드를 어떻게 처리해야</a:t>
            </a:r>
            <a:r>
              <a:rPr lang="en-US" altLang="ko-KR" dirty="0"/>
              <a:t> </a:t>
            </a:r>
            <a:r>
              <a:rPr lang="ko-KR" altLang="en-US" dirty="0"/>
              <a:t>하는지를 알려주기 위한 추가 정보다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R" dirty="0"/>
              <a:t>JDK 1.5 </a:t>
            </a:r>
            <a:r>
              <a:rPr lang="ko-KR" altLang="en-US" dirty="0"/>
              <a:t>버전 이상에서부터 사용</a:t>
            </a:r>
            <a:r>
              <a:rPr lang="en-US" altLang="ko-KR" dirty="0"/>
              <a:t> </a:t>
            </a:r>
            <a:r>
              <a:rPr lang="ko-KR" altLang="en-US" dirty="0"/>
              <a:t>가능하며</a:t>
            </a:r>
            <a:r>
              <a:rPr lang="en-US" altLang="ko-KR" dirty="0"/>
              <a:t>, </a:t>
            </a:r>
            <a:r>
              <a:rPr lang="ko-KR" altLang="en-US" dirty="0"/>
              <a:t>자바 </a:t>
            </a:r>
            <a:r>
              <a:rPr lang="ko-KR" altLang="en-US" dirty="0" err="1"/>
              <a:t>어노테이션은</a:t>
            </a:r>
            <a:r>
              <a:rPr lang="ko-KR" altLang="en-US" dirty="0"/>
              <a:t> 클래스 파일에 </a:t>
            </a:r>
            <a:r>
              <a:rPr lang="ko-KR" altLang="en-US" dirty="0" err="1"/>
              <a:t>임베드되어</a:t>
            </a:r>
            <a:r>
              <a:rPr lang="ko-KR" altLang="en-US" dirty="0"/>
              <a:t> 컴파일러</a:t>
            </a:r>
            <a:r>
              <a:rPr lang="en-US" altLang="ko-KR" dirty="0"/>
              <a:t>(</a:t>
            </a:r>
            <a:r>
              <a:rPr lang="en-US" altLang="ko-KR" dirty="0" err="1"/>
              <a:t>javac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annotation</a:t>
            </a:r>
            <a:r>
              <a:rPr lang="ko-KR" altLang="en-US" dirty="0"/>
              <a:t> </a:t>
            </a:r>
            <a:r>
              <a:rPr lang="en-US" altLang="ko-KR" dirty="0"/>
              <a:t>processor)</a:t>
            </a:r>
            <a:r>
              <a:rPr lang="ko-KR" altLang="en-US" dirty="0"/>
              <a:t>에 의해 생성된 이후 </a:t>
            </a:r>
            <a:r>
              <a:rPr lang="en" altLang="ko-KR" dirty="0"/>
              <a:t>JVM</a:t>
            </a:r>
            <a:r>
              <a:rPr lang="ko-KR" altLang="en-US" dirty="0"/>
              <a:t>에 포함되어 동작한다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3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9C76B-B375-D2FD-955D-9CAB11B7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 Annotation </a:t>
            </a:r>
            <a:r>
              <a:rPr kumimoji="1" lang="ko-KR" altLang="en-US" dirty="0"/>
              <a:t>사용법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889DCA-AAE2-53A9-982C-259248CD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153"/>
            <a:ext cx="7759700" cy="260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AFFA3-084C-0D25-C07B-C63D3DA22AC0}"/>
              </a:ext>
            </a:extLst>
          </p:cNvPr>
          <p:cNvSpPr txBox="1"/>
          <p:nvPr/>
        </p:nvSpPr>
        <p:spPr>
          <a:xfrm>
            <a:off x="838199" y="4678017"/>
            <a:ext cx="1067793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@interface</a:t>
            </a:r>
            <a:r>
              <a:rPr kumimoji="1" lang="ko-KR" altLang="en-US" dirty="0"/>
              <a:t>는 자동으로 </a:t>
            </a:r>
            <a:r>
              <a:rPr kumimoji="1" lang="en-US" altLang="ko-KR" dirty="0"/>
              <a:t>Annotation </a:t>
            </a:r>
            <a:r>
              <a:rPr kumimoji="1" lang="ko-KR" altLang="en-US" dirty="0"/>
              <a:t>클래스를 상속한다</a:t>
            </a:r>
            <a:r>
              <a:rPr kumimoji="1" lang="en-US" altLang="ko-KR" dirty="0"/>
              <a:t>.(extends)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Annotation </a:t>
            </a:r>
            <a:r>
              <a:rPr kumimoji="1" lang="ko-KR" altLang="en-US" dirty="0"/>
              <a:t>내에 선언된 메서드를 </a:t>
            </a:r>
            <a:r>
              <a:rPr kumimoji="1" lang="en-US" altLang="ko-KR" dirty="0"/>
              <a:t>annotation element</a:t>
            </a:r>
            <a:r>
              <a:rPr kumimoji="1" lang="ko-KR" altLang="en-US" dirty="0"/>
              <a:t>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반환값이</a:t>
            </a:r>
            <a:r>
              <a:rPr kumimoji="1" lang="ko-KR" altLang="en-US" dirty="0"/>
              <a:t> 있고 매개변수는 없는 추상 메서드의 형태를 가지며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상속을 통해 구현하지 않아도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애너테이션을</a:t>
            </a:r>
            <a:r>
              <a:rPr kumimoji="1" lang="ko-KR" altLang="en-US" dirty="0"/>
              <a:t> 적용할 때 이 요소들의 값을 빠짐없이 지정해주어야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기본값은 </a:t>
            </a:r>
            <a:r>
              <a:rPr kumimoji="1" lang="en-US" altLang="ko-KR" dirty="0"/>
              <a:t>default</a:t>
            </a:r>
            <a:r>
              <a:rPr kumimoji="1" lang="ko-KR" altLang="en-US" dirty="0"/>
              <a:t>로 지정할 수 있으며 기본적으로 타입에 따른 </a:t>
            </a:r>
            <a:r>
              <a:rPr kumimoji="1" lang="en-US" altLang="ko-KR" dirty="0"/>
              <a:t>default 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3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FD38-B32B-25DB-F6A9-F94A3BDF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 standard Meta Annotation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7D910-DECB-123F-E25F-165E021D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Meta Annotation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자바에서 기본적으로 제공하는 </a:t>
            </a:r>
            <a:r>
              <a:rPr kumimoji="1" lang="en-US" altLang="ko-KR" dirty="0"/>
              <a:t>annotation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annotation</a:t>
            </a:r>
            <a:r>
              <a:rPr kumimoji="1" lang="ko-KR" altLang="en-US" dirty="0"/>
              <a:t>을 정의하는데 사용된다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@Retention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Annotation</a:t>
            </a:r>
            <a:r>
              <a:rPr kumimoji="1" lang="ko-KR" altLang="en-US" dirty="0"/>
              <a:t>이 유지되는 범위를 지정하는데 사용한다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@Target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Annotation</a:t>
            </a:r>
            <a:r>
              <a:rPr kumimoji="1" lang="ko-KR" altLang="en-US" dirty="0"/>
              <a:t>이 적용가능한 대상을 지정하는데 사용한다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@Repeatable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Annotation</a:t>
            </a:r>
            <a:r>
              <a:rPr kumimoji="1" lang="ko-KR" altLang="en-US" dirty="0"/>
              <a:t>이 반복해서 적용할 수 있게 한다</a:t>
            </a:r>
            <a:r>
              <a:rPr kumimoji="1" lang="en-US" altLang="ko-KR" dirty="0"/>
              <a:t>.(JDK1.8)</a:t>
            </a:r>
          </a:p>
        </p:txBody>
      </p:sp>
    </p:spTree>
    <p:extLst>
      <p:ext uri="{BB962C8B-B14F-4D97-AF65-F5344CB8AC3E}">
        <p14:creationId xmlns:p14="http://schemas.microsoft.com/office/powerpoint/2010/main" val="118303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D632A59-C36E-ACD1-D26D-73ABB598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2634"/>
            <a:ext cx="6685722" cy="57067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22B7CD-B65E-655E-01E6-EA9618B4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Meta Annotation Example</a:t>
            </a:r>
            <a:endParaRPr kumimoji="1" lang="ko-KR" altLang="en-US" dirty="0"/>
          </a:p>
        </p:txBody>
      </p:sp>
      <p:sp>
        <p:nvSpPr>
          <p:cNvPr id="6" name="AutoShape 6" descr="Untitled">
            <a:extLst>
              <a:ext uri="{FF2B5EF4-FFF2-40B4-BE49-F238E27FC236}">
                <a16:creationId xmlns:a16="http://schemas.microsoft.com/office/drawing/2014/main" id="{586ECDBE-3867-AED8-C1E6-638AA41C8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8C6C4-9390-7F37-3ED6-0E7162BA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712" y="1808656"/>
            <a:ext cx="7613419" cy="42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F88BF-D624-5AD2-9662-F4149C5C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Annotation </a:t>
            </a:r>
            <a:r>
              <a:rPr kumimoji="1" lang="ko-KR" altLang="en-US" dirty="0"/>
              <a:t>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00B46-B209-D1DE-35FC-F9C2D87C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5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컴파일러에게 코드 작성 문법 에러를 체크하도록 정보 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소프트웨어 개발 환경이 빌드나 배포</a:t>
            </a:r>
            <a:r>
              <a:rPr lang="en-US" altLang="ko-KR" dirty="0"/>
              <a:t> </a:t>
            </a:r>
            <a:r>
              <a:rPr lang="ko-KR" altLang="en-US" dirty="0"/>
              <a:t>시 코드를 자동으로 생성할 수 있도록 정보 제공 </a:t>
            </a:r>
            <a:r>
              <a:rPr lang="en-US" altLang="ko-KR" dirty="0"/>
              <a:t>(Code Generation, Annotation Processor)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Lombok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런타임에 특정 기능을 실행하도록 정보를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AOP (Spring Framework)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6096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FBD2D-2DCF-557D-3CC4-3A18DCBD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 Reflection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5C151-9215-4F98-FB44-C0A82106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99913" cy="4803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Runtime</a:t>
            </a:r>
            <a:r>
              <a:rPr kumimoji="1" lang="ko-KR" altLang="en-US" dirty="0"/>
              <a:t>에 동적으로 특정 클래스의 정보를 추출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)</a:t>
            </a:r>
            <a:r>
              <a:rPr kumimoji="1" lang="ko-KR" altLang="en-US" dirty="0"/>
              <a:t>해내는 프로그램 기법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구체적인 </a:t>
            </a:r>
            <a:r>
              <a:rPr kumimoji="1" lang="en-US" altLang="ko-KR" dirty="0"/>
              <a:t>Class Type</a:t>
            </a:r>
            <a:r>
              <a:rPr kumimoji="1" lang="ko-KR" altLang="en-US" dirty="0"/>
              <a:t>을 알지 못하더라도 해당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method, type, field, constructure</a:t>
            </a:r>
            <a:r>
              <a:rPr kumimoji="1" lang="ko-KR" altLang="en-US" dirty="0"/>
              <a:t> 등에 접근할 수 있도록 해주는 자바</a:t>
            </a:r>
            <a:r>
              <a:rPr kumimoji="1" lang="en-US" altLang="ko-KR" dirty="0"/>
              <a:t> API.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forName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getClass</a:t>
            </a:r>
            <a:r>
              <a:rPr kumimoji="1" lang="en-US" altLang="ko-KR"/>
              <a:t>())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객체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메소드 호출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변수 값 변경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다음과 같은 곳에서 사용된다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동적으로 클래스 사용이 필요한 곳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Spring Dynamic Proxy, Hibernate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Test Code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Private method, private field </a:t>
            </a:r>
            <a:r>
              <a:rPr kumimoji="1" lang="ko-KR" altLang="en-US" dirty="0"/>
              <a:t>접근 가능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88554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234CA-CD39-B894-9F1A-9689B52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Annotation Code Generation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D3B56-259C-3D38-1BEB-DA4BC747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Annotation processor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Generate new sources (</a:t>
            </a:r>
            <a:r>
              <a:rPr kumimoji="1" lang="ko-KR" altLang="en-US" dirty="0"/>
              <a:t>새로운 자바 소스코드 생성</a:t>
            </a:r>
            <a:r>
              <a:rPr kumimoji="1" lang="en-US" altLang="ko-KR" dirty="0"/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Bytecode Manipulation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존재하는 클래스를 변경해야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할 때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일종의 해킹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Lombok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 err="1"/>
              <a:t>Javac</a:t>
            </a:r>
            <a:r>
              <a:rPr kumimoji="1" lang="en-US" altLang="ko-KR" dirty="0"/>
              <a:t>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</a:t>
            </a:r>
            <a:r>
              <a:rPr kumimoji="1" lang="en-US" altLang="ko-KR" dirty="0"/>
              <a:t>AST tree</a:t>
            </a:r>
            <a:r>
              <a:rPr kumimoji="1" lang="ko-KR" altLang="en-US" dirty="0"/>
              <a:t>의 노드에 추가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Bytecode </a:t>
            </a:r>
            <a:r>
              <a:rPr kumimoji="1" lang="ko-KR" altLang="en-US" dirty="0"/>
              <a:t>조작 </a:t>
            </a:r>
            <a:r>
              <a:rPr kumimoji="1" lang="en-US" altLang="ko-KR" dirty="0"/>
              <a:t>third-party library</a:t>
            </a:r>
            <a:r>
              <a:rPr kumimoji="1" lang="ko-KR" altLang="en-US" dirty="0"/>
              <a:t> 이용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CGLIB</a:t>
            </a:r>
          </a:p>
        </p:txBody>
      </p:sp>
    </p:spTree>
    <p:extLst>
      <p:ext uri="{BB962C8B-B14F-4D97-AF65-F5344CB8AC3E}">
        <p14:creationId xmlns:p14="http://schemas.microsoft.com/office/powerpoint/2010/main" val="30833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20693-98FA-18B1-BDBC-2F52F5DB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Annotation Processor</a:t>
            </a:r>
            <a:endParaRPr kumimoji="1"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99F49E-4292-227F-A728-AA2769F8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9" y="1322132"/>
            <a:ext cx="6474309" cy="4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1E873-5B2B-06D7-9FB2-E42559319148}"/>
              </a:ext>
            </a:extLst>
          </p:cNvPr>
          <p:cNvSpPr txBox="1"/>
          <p:nvPr/>
        </p:nvSpPr>
        <p:spPr>
          <a:xfrm>
            <a:off x="751439" y="5139151"/>
            <a:ext cx="1018429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컴파일 단계에서 </a:t>
            </a:r>
            <a:r>
              <a:rPr kumimoji="1" lang="en-US" altLang="ko-KR" dirty="0"/>
              <a:t>Annotation</a:t>
            </a:r>
            <a:r>
              <a:rPr kumimoji="1" lang="ko-KR" altLang="en-US" dirty="0"/>
              <a:t>에 정의된 일렬의 프로세스를 동작하게 하는 것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Annotation Processing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round</a:t>
            </a:r>
            <a:r>
              <a:rPr kumimoji="1" lang="ko-KR" altLang="en-US" dirty="0"/>
              <a:t> 기반으로 진행된다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각각의 </a:t>
            </a:r>
            <a:r>
              <a:rPr kumimoji="1" lang="en-US" altLang="ko-KR" dirty="0"/>
              <a:t>round</a:t>
            </a:r>
            <a:r>
              <a:rPr kumimoji="1" lang="ko-KR" altLang="en-US" dirty="0"/>
              <a:t>에서 소스코드의 </a:t>
            </a:r>
            <a:r>
              <a:rPr kumimoji="1" lang="en-US" altLang="ko-KR" dirty="0"/>
              <a:t>annotation</a:t>
            </a:r>
            <a:r>
              <a:rPr kumimoji="1" lang="ko-KR" altLang="en-US" dirty="0"/>
              <a:t>을 스캔하고 그에 따른 작업을 수행한다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더이상 처리할 </a:t>
            </a:r>
            <a:r>
              <a:rPr kumimoji="1" lang="en-US" altLang="ko-KR" dirty="0"/>
              <a:t>annotation</a:t>
            </a:r>
            <a:r>
              <a:rPr kumimoji="1" lang="ko-KR" altLang="en-US" dirty="0"/>
              <a:t>이 없을 때까지 </a:t>
            </a:r>
            <a:r>
              <a:rPr kumimoji="1" lang="en-US" altLang="ko-KR" dirty="0"/>
              <a:t>round</a:t>
            </a:r>
            <a:r>
              <a:rPr kumimoji="1" lang="ko-KR" altLang="en-US" dirty="0"/>
              <a:t>가 반복된다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3A5E4-E29B-27C8-1185-F9DA0A3F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916"/>
            <a:ext cx="8464826" cy="36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574</Words>
  <Application>Microsoft Macintosh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Java Annotation (@interface)</vt:lpstr>
      <vt:lpstr>Java Annotation란</vt:lpstr>
      <vt:lpstr>Java Annotation 사용법</vt:lpstr>
      <vt:lpstr>Java standard Meta Annotation</vt:lpstr>
      <vt:lpstr>Meta Annotation Example</vt:lpstr>
      <vt:lpstr>Annotation 활용법</vt:lpstr>
      <vt:lpstr>Java Reflection</vt:lpstr>
      <vt:lpstr>Annotation Code Generation</vt:lpstr>
      <vt:lpstr>Annotation Processor</vt:lpstr>
      <vt:lpstr>Annotation Processing API</vt:lpstr>
      <vt:lpstr>Lombok</vt:lpstr>
      <vt:lpstr>Lombok</vt:lpstr>
      <vt:lpstr>Lombok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 (@interface)</dc:title>
  <dc:creator>이호준</dc:creator>
  <cp:lastModifiedBy>이호준</cp:lastModifiedBy>
  <cp:revision>76</cp:revision>
  <dcterms:created xsi:type="dcterms:W3CDTF">2023-04-28T06:47:28Z</dcterms:created>
  <dcterms:modified xsi:type="dcterms:W3CDTF">2023-04-30T10:57:46Z</dcterms:modified>
</cp:coreProperties>
</file>