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3B84-1C5B-53CD-E440-38BAD20C3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965D5-7445-A81F-1F10-F92D5FBB0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114F5-F285-0982-C26C-67584DD1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665A-A381-DB4B-A0C1-3BF0CC8C05C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044CA-B658-6F62-0AE7-074FD66C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FD620-A033-F8B9-2AAD-C02BDE78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2C8B-682A-EE44-AD5E-8E8103F45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593D-BEF1-69E3-B5DF-DA0455C1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82622-9FE6-4848-0BA8-BB551185E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0239B-312D-0640-D308-2639DDAA3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665A-A381-DB4B-A0C1-3BF0CC8C05C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5FDE6-DB5C-3F0E-9CB8-3BBCAB83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F50D7-FBB5-E6BA-5ABA-98C8042C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2C8B-682A-EE44-AD5E-8E8103F45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8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BABCB-4328-25B2-C5DD-DF3290D81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5A46A-3D36-07C3-5ADE-A4F528A4F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79494-5432-B520-3588-9E902738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665A-A381-DB4B-A0C1-3BF0CC8C05C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044E6-BB46-2A51-B4CD-9A670D56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C5224-0629-BB6F-D7A2-4C27A30C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2C8B-682A-EE44-AD5E-8E8103F45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1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3FEC-C35E-8385-C17A-8F093248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EA793-F52F-D235-979F-B6616B295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865C8-A199-6528-3833-15F604EB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665A-A381-DB4B-A0C1-3BF0CC8C05C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380D8-8FD7-6B8D-0D54-94799381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F9F11-C8A0-FD52-4FAF-54F24170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2C8B-682A-EE44-AD5E-8E8103F45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2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B03F6-3A25-F138-989B-0C4B54CA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DA7A7-0CF8-B41A-B39E-0047C6599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C8324-0417-B56A-DF23-640F9F8C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665A-A381-DB4B-A0C1-3BF0CC8C05C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622D7-013F-5755-193F-1E9EE262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C716D-4AA2-C511-FD00-4BB9BD77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2C8B-682A-EE44-AD5E-8E8103F45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6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04BF-5802-BFD9-B101-BCCEBD24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75715-1462-0BF0-CA40-792D57DA2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35543-FF87-C9A2-8F2D-8BCB97A42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0D3D6-CD7D-7C0B-ECDE-D17DA917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665A-A381-DB4B-A0C1-3BF0CC8C05C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E2EEF-C83B-2846-93F7-367257A5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AB39D-7C23-B865-2297-3F2ADB2A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2C8B-682A-EE44-AD5E-8E8103F45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5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CFFC-DA04-6157-0EBF-D91C9A24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64179-2BF6-F362-DE03-6F0414008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450EB-D087-4B71-C7E3-51F28174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DDC58-9923-1BC6-7D99-358B5F987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8B42A-786A-DF90-8069-5814B1E74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98793-AA42-4FD8-4A8A-DF1D6A0C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665A-A381-DB4B-A0C1-3BF0CC8C05C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5A127E-5492-C57A-F94B-549B493F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CF4B8-F0F9-7E83-8D61-538DCD7F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2C8B-682A-EE44-AD5E-8E8103F45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9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7C1F-A0ED-2AF5-A2CF-864C253C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9E528-399D-0BFF-22EE-BDC11AAC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665A-A381-DB4B-A0C1-3BF0CC8C05C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FF478-BE3F-2492-A650-C2866A92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6B6B0-CC51-D94F-802D-90F5F477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2C8B-682A-EE44-AD5E-8E8103F45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6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6EB18-4361-72D9-5E0A-67838F79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665A-A381-DB4B-A0C1-3BF0CC8C05C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EC6285-A0E8-2A47-419E-FC4B8BCA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EC198-0BE5-055B-77F7-7A4F2970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2C8B-682A-EE44-AD5E-8E8103F45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8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1F1B-C629-4320-5039-31D595CA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C7CFB-EA7C-6612-E80E-07343506F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BBBC9-B2D6-FA17-99C2-D0BBA9204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2C91F-80E2-906D-E830-B08F56E7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665A-A381-DB4B-A0C1-3BF0CC8C05C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0EB2F-0C8D-6A72-A963-297720A7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28462-8473-C469-7B33-B65B8A2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2C8B-682A-EE44-AD5E-8E8103F45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3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A2EE-C3CA-EC01-507B-D08408A36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A6A59-F140-1A28-DC7B-B7DF9186D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0EC65-9FC0-3F57-FDEB-B651465F4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93215-866E-CB76-92AB-6DD87F0A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665A-A381-DB4B-A0C1-3BF0CC8C05C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6E817-B3BF-018C-245B-570EC6C7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AC0F8-464E-25AD-CD5C-BDD6B59D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2C8B-682A-EE44-AD5E-8E8103F45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F35474-614D-0958-4D68-899193937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9D75D-1B9C-965F-DCC3-87A4D47B4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08E11-5844-E806-D489-6E42EE9B8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99665A-A381-DB4B-A0C1-3BF0CC8C05C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E6317-7FEA-524A-5BC8-B7C2BB85A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CD142-504C-1FA2-6788-75B231354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BB2C8B-682A-EE44-AD5E-8E8103F45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0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88A0-D67A-2EBE-DDF1-95B147FEC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13617-AB35-5495-9FD5-B24D944C9C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18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Parangat Bhaskar</dc:creator>
  <cp:lastModifiedBy>Parangat Bhaskar</cp:lastModifiedBy>
  <cp:revision>1</cp:revision>
  <dcterms:created xsi:type="dcterms:W3CDTF">2024-07-29T03:52:21Z</dcterms:created>
  <dcterms:modified xsi:type="dcterms:W3CDTF">2024-07-29T03:52:41Z</dcterms:modified>
</cp:coreProperties>
</file>