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5B1F-D5DF-2FB9-87D0-B27E48FB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F086-62DB-1D8D-B6A7-820222CC1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EBE5-867B-FF9F-5C3B-D180D209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DE93-ACC2-6EC9-616C-2C6B9E90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3244-9891-EB89-44BF-F24B0B7D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FFC4-7279-EBF0-901D-74BE876D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2702-DD90-0D4F-01A8-A86194BF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2277-3CC1-4B5F-D648-0E7E440B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DBD9-81BB-EB25-126A-8B768E0C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22C4-3605-B601-5869-488253EF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8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458E5-E1AD-7273-01E2-0F84B00B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1C71E-CB71-D09A-3804-6B02EC15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469C-A6FF-015A-9058-F87107F1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2253-8298-1060-F2F2-309E9E7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56E9-5346-F4E0-ACBA-E1EC8F82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7C80-B9D1-9921-F716-14F5312B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39DB-218B-4A21-DBB3-0D638E65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E4F5-B4F4-EA16-7DBF-8FAE43F7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0173-46C4-1512-2F63-AF6F8FD6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27B1-5C96-9365-7FA9-5F71A42C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38DA-210F-FC20-4B7A-725DE27D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DD55-EC46-0B05-724B-032D5FAC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0368-5C36-31E3-34DE-DFB7C5FA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5A7C-0D66-7909-C9CE-0340879C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3A42-68B9-78AD-2315-04FA9F08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14AC-06D8-BB37-634B-7F10FDCC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F8D4-44DD-4775-BB5F-4B13A6FD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CAF8-1E3F-FBD1-F136-966328FB3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34B8-32DA-6FC6-654A-194BDC59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9FB5-3E6D-D589-CEFE-10484D93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674A2-21D0-8358-7D2D-67B9F8E8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65C3-436C-06F6-9EA0-49608368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540D-8751-461E-DDD9-9D7318169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391E-D75D-3341-AD8C-C753EDD4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C0B42-6551-0862-4FE4-32E2F04E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B883D-25EC-C210-0EF5-C7A860880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34E08-4BD2-58EC-EB00-F328A6AA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D45CA-570E-3A43-EF8A-89A5AC2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7B37-06F4-B0DC-E11E-2C154EC4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F1FB-B2FC-EBF6-19FD-8206F007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3A48F-924F-E361-6415-A90F9DAB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E34A1-5F30-0F19-D3A0-FF956424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83A07-2396-BEBD-9DF1-1A63B5C2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6F4D4-A02B-66CE-69F1-52316D9D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E6858-7AB2-6103-E29A-B19567B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B2DA-C1AC-8F56-F29B-30D9574A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7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B7E4-2FF8-9246-040C-F5C7BCC2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251-D4C4-DCD7-83FE-DAFC5ED1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388BE-2795-E359-9C79-AA5996A1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C487-3E75-5668-3C47-E9FF8575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E5643-11F2-2FDF-21C9-ADEFCB98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03BA-C9CA-ED3C-C75A-6A0031E3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1E93-1BAA-07CF-374A-27106B5E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D0BDD-BB2E-375A-8C98-C4F50716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38468-7BCD-5D12-6AE1-A309B3FA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A063-8CDC-73D8-B86C-15102E8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4020-93C2-274D-DD6A-BB81D85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EC98-ABC6-C03F-F3C8-74456EF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3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84010-AF4B-9023-A787-AC1D49CE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DC59-B570-D522-B17C-1D524A2B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CBFB-1640-8F46-C5DA-967215DF0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91C57-10FF-E14D-AAD1-018626CDE9E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3607-9161-D86A-C652-562F4F8D1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316E-3E03-15C4-CCD9-A3EE448C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5B613-165A-044D-9136-504670A5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9524-9795-BA77-51F0-381A16F2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676D-7F0D-5EDE-BE56-A68C1AB69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Parangat Bhaskar</dc:creator>
  <cp:lastModifiedBy>Parangat Bhaskar</cp:lastModifiedBy>
  <cp:revision>1</cp:revision>
  <dcterms:created xsi:type="dcterms:W3CDTF">2024-07-29T03:52:43Z</dcterms:created>
  <dcterms:modified xsi:type="dcterms:W3CDTF">2024-07-29T03:52:53Z</dcterms:modified>
</cp:coreProperties>
</file>