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80CA"/>
    <a:srgbClr val="6666FF"/>
    <a:srgbClr val="3366CC"/>
    <a:srgbClr val="5B67A0"/>
    <a:srgbClr val="969ED6"/>
    <a:srgbClr val="5B67D4"/>
    <a:srgbClr val="5B67E8"/>
    <a:srgbClr val="A59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8612-2D67-4288-A930-5F4A400604E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8216-0778-40A6-8743-F479FF7AB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8612-2D67-4288-A930-5F4A400604E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8216-0778-40A6-8743-F479FF7AB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31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8612-2D67-4288-A930-5F4A400604E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8216-0778-40A6-8743-F479FF7AB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59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8612-2D67-4288-A930-5F4A400604E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8216-0778-40A6-8743-F479FF7AB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04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8612-2D67-4288-A930-5F4A400604E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8216-0778-40A6-8743-F479FF7AB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24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8612-2D67-4288-A930-5F4A400604E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8216-0778-40A6-8743-F479FF7AB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02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8612-2D67-4288-A930-5F4A400604E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8216-0778-40A6-8743-F479FF7AB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26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8612-2D67-4288-A930-5F4A400604E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8216-0778-40A6-8743-F479FF7AB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02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8612-2D67-4288-A930-5F4A400604E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8216-0778-40A6-8743-F479FF7AB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16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8612-2D67-4288-A930-5F4A400604E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8216-0778-40A6-8743-F479FF7AB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9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8612-2D67-4288-A930-5F4A400604E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8216-0778-40A6-8743-F479FF7AB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13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F8612-2D67-4288-A930-5F4A400604E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58216-0778-40A6-8743-F479FF7AB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60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84" t="12500" r="20483" b="28611"/>
          <a:stretch/>
        </p:blipFill>
        <p:spPr>
          <a:xfrm>
            <a:off x="1157200" y="1387966"/>
            <a:ext cx="3797301" cy="4038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5" t="13554" r="19743" b="28681"/>
          <a:stretch/>
        </p:blipFill>
        <p:spPr>
          <a:xfrm>
            <a:off x="6709757" y="1465118"/>
            <a:ext cx="3958590" cy="396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4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596000" y="-1071000"/>
            <a:ext cx="9000000" cy="9000000"/>
            <a:chOff x="1596000" y="-1071000"/>
            <a:chExt cx="9000000" cy="9000000"/>
          </a:xfrm>
        </p:grpSpPr>
        <p:sp>
          <p:nvSpPr>
            <p:cNvPr id="16" name="직사각형 15"/>
            <p:cNvSpPr/>
            <p:nvPr/>
          </p:nvSpPr>
          <p:spPr>
            <a:xfrm>
              <a:off x="1596000" y="-1071000"/>
              <a:ext cx="9000000" cy="90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596000" y="-1071000"/>
              <a:ext cx="9000000" cy="9000000"/>
              <a:chOff x="-322707" y="-698502"/>
              <a:chExt cx="9000000" cy="9000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3924697" y="4649535"/>
                <a:ext cx="978912" cy="938719"/>
              </a:xfrm>
              <a:prstGeom prst="rect">
                <a:avLst/>
              </a:prstGeom>
              <a:noFill/>
              <a:scene3d>
                <a:camera prst="orthographicFront"/>
                <a:lightRig rig="harsh" dir="t"/>
              </a:scene3d>
              <a:sp3d prstMaterial="metal"/>
            </p:spPr>
            <p:txBody>
              <a:bodyPr wrap="none" lIns="91440" tIns="45720" rIns="91440" bIns="45720">
                <a:spAutoFit/>
                <a:sp3d extrusionH="57150" prstMaterial="matte">
                  <a:bevelT w="63500" h="12700" prst="angle"/>
                  <a:contourClr>
                    <a:schemeClr val="bg1">
                      <a:lumMod val="65000"/>
                    </a:schemeClr>
                  </a:contourClr>
                </a:sp3d>
              </a:bodyPr>
              <a:lstStyle/>
              <a:p>
                <a:pPr algn="ctr"/>
                <a:r>
                  <a:rPr lang="en-US" altLang="ko-KR" sz="5500" b="1" dirty="0" smtClean="0">
                    <a:ln/>
                    <a:solidFill>
                      <a:schemeClr val="bg1">
                        <a:lumMod val="85000"/>
                      </a:schemeClr>
                    </a:solidFill>
                    <a:latin typeface="Baskerville Old Face" panose="02020602080505020303" pitchFamily="18" charset="0"/>
                  </a:rPr>
                  <a:t>OS</a:t>
                </a:r>
                <a:endParaRPr lang="en-US" altLang="ko-KR" sz="5500" b="1" cap="none" spc="0" dirty="0">
                  <a:ln/>
                  <a:solidFill>
                    <a:schemeClr val="bg1">
                      <a:lumMod val="85000"/>
                    </a:schemeClr>
                  </a:solidFill>
                  <a:effectLst/>
                  <a:latin typeface="Baskerville Old Face" panose="02020602080505020303" pitchFamily="18" charset="0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3659939" y="4085832"/>
                <a:ext cx="1508429" cy="861774"/>
              </a:xfrm>
              <a:prstGeom prst="rect">
                <a:avLst/>
              </a:prstGeom>
              <a:noFill/>
              <a:effectLst>
                <a:softEdge rad="0"/>
              </a:effectLst>
              <a:scene3d>
                <a:camera prst="orthographicFront"/>
                <a:lightRig rig="harsh" dir="t"/>
              </a:scene3d>
              <a:sp3d>
                <a:bevelT w="0"/>
              </a:sp3d>
            </p:spPr>
            <p:txBody>
              <a:bodyPr wrap="none" lIns="91440" tIns="45720" rIns="91440" bIns="45720">
                <a:spAutoFit/>
                <a:sp3d extrusionH="57150" prstMaterial="matte">
                  <a:bevelT w="63500" h="12700" prst="angle"/>
                  <a:contourClr>
                    <a:schemeClr val="bg1">
                      <a:lumMod val="65000"/>
                    </a:schemeClr>
                  </a:contourClr>
                </a:sp3d>
              </a:bodyPr>
              <a:lstStyle/>
              <a:p>
                <a:pPr algn="ctr"/>
                <a:r>
                  <a:rPr lang="en-US" altLang="ko-KR" sz="5000" b="1" i="1" dirty="0" err="1" smtClean="0">
                    <a:ln/>
                    <a:solidFill>
                      <a:schemeClr val="bg1">
                        <a:lumMod val="85000"/>
                      </a:schemeClr>
                    </a:solidFill>
                    <a:latin typeface="Brush Script MT" panose="03060802040406070304" pitchFamily="66" charset="0"/>
                  </a:rPr>
                  <a:t>aranoid</a:t>
                </a:r>
                <a:endParaRPr lang="en-US" altLang="ko-KR" sz="5000" b="1" i="1" cap="none" spc="0" dirty="0">
                  <a:ln/>
                  <a:solidFill>
                    <a:schemeClr val="bg1">
                      <a:lumMod val="85000"/>
                    </a:schemeClr>
                  </a:solidFill>
                  <a:effectLst/>
                  <a:latin typeface="Brush Script MT" panose="03060802040406070304" pitchFamily="66" charset="0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-322707" y="-698502"/>
                <a:ext cx="9000000" cy="9000000"/>
              </a:xfrm>
              <a:prstGeom prst="rect">
                <a:avLst/>
              </a:prstGeom>
              <a:noFill/>
              <a:effectLst>
                <a:softEdge rad="0"/>
              </a:effectLst>
              <a:scene3d>
                <a:camera prst="orthographicFront"/>
                <a:lightRig rig="harsh" dir="t"/>
              </a:scene3d>
              <a:sp3d>
                <a:bevelT w="0"/>
              </a:sp3d>
            </p:spPr>
            <p:txBody>
              <a:bodyPr wrap="square" lIns="91440" tIns="45720" rIns="91440" bIns="45720">
                <a:spAutoFit/>
                <a:sp3d extrusionH="57150" prstMaterial="matte">
                  <a:bevelT w="63500" h="12700" prst="angle"/>
                  <a:contourClr>
                    <a:schemeClr val="bg1">
                      <a:lumMod val="65000"/>
                    </a:schemeClr>
                  </a:contourClr>
                </a:sp3d>
              </a:bodyPr>
              <a:lstStyle/>
              <a:p>
                <a:pPr algn="ctr"/>
                <a:r>
                  <a:rPr lang="en-US" altLang="ko-KR" sz="50000" b="1" i="1" dirty="0" smtClean="0">
                    <a:ln/>
                    <a:solidFill>
                      <a:schemeClr val="bg1">
                        <a:lumMod val="85000"/>
                      </a:schemeClr>
                    </a:solidFill>
                    <a:latin typeface="Brush Script MT" panose="03060802040406070304" pitchFamily="66" charset="0"/>
                  </a:rPr>
                  <a:t>P</a:t>
                </a:r>
                <a:endParaRPr lang="en-US" altLang="ko-KR" sz="50000" b="1" i="1" cap="none" spc="0" dirty="0">
                  <a:ln/>
                  <a:solidFill>
                    <a:schemeClr val="bg1">
                      <a:lumMod val="85000"/>
                    </a:schemeClr>
                  </a:solidFill>
                  <a:effectLst/>
                  <a:latin typeface="Brush Script MT" panose="03060802040406070304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429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596000" y="-1071000"/>
            <a:ext cx="9000000" cy="9000000"/>
            <a:chOff x="1596000" y="-1071000"/>
            <a:chExt cx="9000000" cy="9000000"/>
          </a:xfrm>
        </p:grpSpPr>
        <p:sp>
          <p:nvSpPr>
            <p:cNvPr id="16" name="직사각형 15"/>
            <p:cNvSpPr/>
            <p:nvPr/>
          </p:nvSpPr>
          <p:spPr>
            <a:xfrm>
              <a:off x="1596000" y="-1071000"/>
              <a:ext cx="9000000" cy="9000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596000" y="-1071000"/>
              <a:ext cx="9000000" cy="9000000"/>
              <a:chOff x="-322707" y="-698502"/>
              <a:chExt cx="9000000" cy="9000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3924697" y="4649535"/>
                <a:ext cx="978912" cy="938719"/>
              </a:xfrm>
              <a:prstGeom prst="rect">
                <a:avLst/>
              </a:prstGeom>
              <a:noFill/>
              <a:scene3d>
                <a:camera prst="orthographicFront"/>
                <a:lightRig rig="harsh" dir="t"/>
              </a:scene3d>
              <a:sp3d prstMaterial="metal"/>
            </p:spPr>
            <p:txBody>
              <a:bodyPr wrap="none" lIns="91440" tIns="45720" rIns="91440" bIns="45720">
                <a:spAutoFit/>
                <a:sp3d extrusionH="57150" prstMaterial="matte">
                  <a:bevelT w="63500" h="12700" prst="angle"/>
                  <a:contourClr>
                    <a:schemeClr val="bg1">
                      <a:lumMod val="65000"/>
                    </a:schemeClr>
                  </a:contourClr>
                </a:sp3d>
              </a:bodyPr>
              <a:lstStyle/>
              <a:p>
                <a:pPr algn="ctr"/>
                <a:r>
                  <a:rPr lang="en-US" altLang="ko-KR" sz="5500" b="1" dirty="0" smtClean="0">
                    <a:ln/>
                    <a:solidFill>
                      <a:schemeClr val="bg1">
                        <a:lumMod val="85000"/>
                      </a:schemeClr>
                    </a:solidFill>
                    <a:latin typeface="Baskerville Old Face" panose="02020602080505020303" pitchFamily="18" charset="0"/>
                  </a:rPr>
                  <a:t>OS</a:t>
                </a:r>
                <a:endParaRPr lang="en-US" altLang="ko-KR" sz="5500" b="1" cap="none" spc="0" dirty="0">
                  <a:ln/>
                  <a:solidFill>
                    <a:schemeClr val="bg1">
                      <a:lumMod val="85000"/>
                    </a:schemeClr>
                  </a:solidFill>
                  <a:effectLst/>
                  <a:latin typeface="Baskerville Old Face" panose="02020602080505020303" pitchFamily="18" charset="0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3659939" y="4085832"/>
                <a:ext cx="1508429" cy="861774"/>
              </a:xfrm>
              <a:prstGeom prst="rect">
                <a:avLst/>
              </a:prstGeom>
              <a:noFill/>
              <a:effectLst>
                <a:softEdge rad="0"/>
              </a:effectLst>
              <a:scene3d>
                <a:camera prst="orthographicFront"/>
                <a:lightRig rig="harsh" dir="t"/>
              </a:scene3d>
              <a:sp3d>
                <a:bevelT w="0"/>
              </a:sp3d>
            </p:spPr>
            <p:txBody>
              <a:bodyPr wrap="none" lIns="91440" tIns="45720" rIns="91440" bIns="45720">
                <a:spAutoFit/>
                <a:sp3d extrusionH="57150" prstMaterial="matte">
                  <a:bevelT w="63500" h="12700" prst="angle"/>
                  <a:contourClr>
                    <a:schemeClr val="bg1">
                      <a:lumMod val="65000"/>
                    </a:schemeClr>
                  </a:contourClr>
                </a:sp3d>
              </a:bodyPr>
              <a:lstStyle/>
              <a:p>
                <a:pPr algn="ctr"/>
                <a:r>
                  <a:rPr lang="en-US" altLang="ko-KR" sz="5000" b="1" i="1" dirty="0" err="1" smtClean="0">
                    <a:ln/>
                    <a:solidFill>
                      <a:schemeClr val="bg1">
                        <a:lumMod val="85000"/>
                      </a:schemeClr>
                    </a:solidFill>
                    <a:latin typeface="Brush Script MT" panose="03060802040406070304" pitchFamily="66" charset="0"/>
                  </a:rPr>
                  <a:t>aranoid</a:t>
                </a:r>
                <a:endParaRPr lang="en-US" altLang="ko-KR" sz="5000" b="1" i="1" cap="none" spc="0" dirty="0">
                  <a:ln/>
                  <a:solidFill>
                    <a:schemeClr val="bg1">
                      <a:lumMod val="85000"/>
                    </a:schemeClr>
                  </a:solidFill>
                  <a:effectLst/>
                  <a:latin typeface="Brush Script MT" panose="03060802040406070304" pitchFamily="66" charset="0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-322707" y="-698502"/>
                <a:ext cx="9000000" cy="9000000"/>
              </a:xfrm>
              <a:prstGeom prst="rect">
                <a:avLst/>
              </a:prstGeom>
              <a:noFill/>
              <a:effectLst>
                <a:softEdge rad="0"/>
              </a:effectLst>
              <a:scene3d>
                <a:camera prst="orthographicFront"/>
                <a:lightRig rig="harsh" dir="t"/>
              </a:scene3d>
              <a:sp3d>
                <a:bevelT w="0"/>
              </a:sp3d>
            </p:spPr>
            <p:txBody>
              <a:bodyPr wrap="square" lIns="91440" tIns="45720" rIns="91440" bIns="45720">
                <a:spAutoFit/>
                <a:sp3d extrusionH="57150" prstMaterial="matte">
                  <a:bevelT w="63500" h="12700" prst="angle"/>
                  <a:contourClr>
                    <a:schemeClr val="bg1">
                      <a:lumMod val="65000"/>
                    </a:schemeClr>
                  </a:contourClr>
                </a:sp3d>
              </a:bodyPr>
              <a:lstStyle/>
              <a:p>
                <a:pPr algn="ctr"/>
                <a:r>
                  <a:rPr lang="en-US" altLang="ko-KR" sz="50000" b="1" i="1" dirty="0" smtClean="0">
                    <a:ln/>
                    <a:solidFill>
                      <a:schemeClr val="bg1">
                        <a:lumMod val="85000"/>
                      </a:schemeClr>
                    </a:solidFill>
                    <a:latin typeface="Brush Script MT" panose="03060802040406070304" pitchFamily="66" charset="0"/>
                  </a:rPr>
                  <a:t>P</a:t>
                </a:r>
                <a:endParaRPr lang="en-US" altLang="ko-KR" sz="50000" b="1" i="1" cap="none" spc="0" dirty="0">
                  <a:ln/>
                  <a:solidFill>
                    <a:schemeClr val="bg1">
                      <a:lumMod val="85000"/>
                    </a:schemeClr>
                  </a:solidFill>
                  <a:effectLst/>
                  <a:latin typeface="Brush Script MT" panose="03060802040406070304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489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349910" y="4689991"/>
            <a:ext cx="1132041" cy="938719"/>
          </a:xfrm>
          <a:prstGeom prst="rect">
            <a:avLst/>
          </a:prstGeom>
          <a:noFill/>
          <a:scene3d>
            <a:camera prst="orthographicFront"/>
            <a:lightRig rig="harsh" dir="t"/>
          </a:scene3d>
          <a:sp3d prstMaterial="metal"/>
        </p:spPr>
        <p:txBody>
          <a:bodyPr wrap="none" lIns="91440" tIns="45720" rIns="91440" bIns="45720">
            <a:spAutoFit/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5500" b="1" dirty="0" smtClean="0">
                <a:ln/>
                <a:solidFill>
                  <a:srgbClr val="A59BDF"/>
                </a:solidFill>
              </a:rPr>
              <a:t>OS</a:t>
            </a:r>
            <a:endParaRPr lang="en-US" altLang="ko-KR" sz="5500" b="1" cap="none" spc="0" dirty="0">
              <a:ln/>
              <a:solidFill>
                <a:srgbClr val="A59BDF"/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97864" y="4123932"/>
            <a:ext cx="2036135" cy="707886"/>
          </a:xfrm>
          <a:prstGeom prst="rect">
            <a:avLst/>
          </a:prstGeom>
          <a:noFill/>
          <a:effectLst>
            <a:softEdge rad="0"/>
          </a:effectLst>
          <a:scene3d>
            <a:camera prst="orthographicFront"/>
            <a:lightRig rig="harsh" dir="t"/>
          </a:scene3d>
          <a:sp3d>
            <a:bevelT w="0"/>
          </a:sp3d>
        </p:spPr>
        <p:txBody>
          <a:bodyPr wrap="none" lIns="91440" tIns="45720" rIns="91440" bIns="45720">
            <a:spAutoFit/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4000" b="1" dirty="0" err="1" smtClean="0">
                <a:ln/>
                <a:solidFill>
                  <a:srgbClr val="A59BDF"/>
                </a:solidFill>
              </a:rPr>
              <a:t>aranoid</a:t>
            </a:r>
            <a:endParaRPr lang="en-US" altLang="ko-KR" sz="4000" b="1" cap="none" spc="0" dirty="0">
              <a:ln/>
              <a:solidFill>
                <a:srgbClr val="A59BDF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6716" y="230558"/>
            <a:ext cx="3848100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0" b="1" dirty="0">
                <a:ln/>
                <a:solidFill>
                  <a:srgbClr val="A59BDF"/>
                </a:solidFill>
                <a:latin typeface="French Script MT" panose="03020402040607040605" pitchFamily="66" charset="0"/>
              </a:rPr>
              <a:t>P</a:t>
            </a:r>
            <a:endParaRPr lang="ko-KR" altLang="en-US" sz="50000" b="1" dirty="0">
              <a:ln/>
              <a:solidFill>
                <a:srgbClr val="A59BDF"/>
              </a:solidFill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9</Words>
  <Application>Microsoft Office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Baskerville Old Face</vt:lpstr>
      <vt:lpstr>Brush Script MT</vt:lpstr>
      <vt:lpstr>French Script MT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Du Brisingr Arget</dc:creator>
  <cp:lastModifiedBy>KIM Jaejoong</cp:lastModifiedBy>
  <cp:revision>25</cp:revision>
  <dcterms:created xsi:type="dcterms:W3CDTF">2020-03-25T08:31:15Z</dcterms:created>
  <dcterms:modified xsi:type="dcterms:W3CDTF">2020-03-25T15:18:44Z</dcterms:modified>
</cp:coreProperties>
</file>