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E72"/>
    <a:srgbClr val="F9E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B6D5-A30E-4E4D-B69E-870694315228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C876-EFFB-476A-8585-37F90BB5E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08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B6D5-A30E-4E4D-B69E-870694315228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C876-EFFB-476A-8585-37F90BB5E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73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B6D5-A30E-4E4D-B69E-870694315228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C876-EFFB-476A-8585-37F90BB5E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85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B6D5-A30E-4E4D-B69E-870694315228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C876-EFFB-476A-8585-37F90BB5E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35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B6D5-A30E-4E4D-B69E-870694315228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C876-EFFB-476A-8585-37F90BB5E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89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B6D5-A30E-4E4D-B69E-870694315228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C876-EFFB-476A-8585-37F90BB5E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06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B6D5-A30E-4E4D-B69E-870694315228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C876-EFFB-476A-8585-37F90BB5E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47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B6D5-A30E-4E4D-B69E-870694315228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C876-EFFB-476A-8585-37F90BB5E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80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B6D5-A30E-4E4D-B69E-870694315228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C876-EFFB-476A-8585-37F90BB5E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50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B6D5-A30E-4E4D-B69E-870694315228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C876-EFFB-476A-8585-37F90BB5E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86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B6D5-A30E-4E4D-B69E-870694315228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C876-EFFB-476A-8585-37F90BB5E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32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B6D5-A30E-4E4D-B69E-870694315228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DC876-EFFB-476A-8585-37F90BB5E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54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845617"/>
              </p:ext>
            </p:extLst>
          </p:nvPr>
        </p:nvGraphicFramePr>
        <p:xfrm>
          <a:off x="740204" y="848183"/>
          <a:ext cx="3943856" cy="3755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982"/>
                <a:gridCol w="492982"/>
                <a:gridCol w="492982"/>
                <a:gridCol w="492982"/>
                <a:gridCol w="492982"/>
                <a:gridCol w="492982"/>
                <a:gridCol w="492982"/>
                <a:gridCol w="492982"/>
              </a:tblGrid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68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73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79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83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86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88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89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106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108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109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111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112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113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114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115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116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117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118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119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121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122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123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124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125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536313"/>
              </p:ext>
            </p:extLst>
          </p:nvPr>
        </p:nvGraphicFramePr>
        <p:xfrm>
          <a:off x="251628" y="373053"/>
          <a:ext cx="3943856" cy="3755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982"/>
                <a:gridCol w="492982"/>
                <a:gridCol w="492982"/>
                <a:gridCol w="492982"/>
                <a:gridCol w="492982"/>
                <a:gridCol w="492982"/>
                <a:gridCol w="492982"/>
                <a:gridCol w="492982"/>
              </a:tblGrid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99803"/>
              </p:ext>
            </p:extLst>
          </p:nvPr>
        </p:nvGraphicFramePr>
        <p:xfrm>
          <a:off x="9037036" y="1265041"/>
          <a:ext cx="2957892" cy="2816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982"/>
                <a:gridCol w="492982"/>
                <a:gridCol w="492982"/>
                <a:gridCol w="492982"/>
                <a:gridCol w="492982"/>
                <a:gridCol w="492982"/>
              </a:tblGrid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866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878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890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902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914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926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962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974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986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998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1010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1022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1058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1070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1082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1094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1106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1118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1154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1166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1178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1190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1202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1214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1250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1262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1274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1286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1298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1310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1346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1358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1370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1382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1394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1406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040551"/>
              </p:ext>
            </p:extLst>
          </p:nvPr>
        </p:nvGraphicFramePr>
        <p:xfrm>
          <a:off x="8543977" y="798877"/>
          <a:ext cx="2957892" cy="2816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982"/>
                <a:gridCol w="492982"/>
                <a:gridCol w="492982"/>
                <a:gridCol w="492982"/>
                <a:gridCol w="492982"/>
                <a:gridCol w="492982"/>
              </a:tblGrid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122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123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146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158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194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206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218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242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254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290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302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314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326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338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350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386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398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422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434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446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482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494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506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518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530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542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578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590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602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614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626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638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048925"/>
              </p:ext>
            </p:extLst>
          </p:nvPr>
        </p:nvGraphicFramePr>
        <p:xfrm>
          <a:off x="5791814" y="1489158"/>
          <a:ext cx="1478946" cy="1408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982"/>
                <a:gridCol w="492982"/>
                <a:gridCol w="492982"/>
              </a:tblGrid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255494" y="389965"/>
            <a:ext cx="1438835" cy="1358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538883" y="793376"/>
            <a:ext cx="484094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06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40204" y="848183"/>
          <a:ext cx="3943856" cy="3755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982"/>
                <a:gridCol w="492982"/>
                <a:gridCol w="492982"/>
                <a:gridCol w="492982"/>
                <a:gridCol w="492982"/>
                <a:gridCol w="492982"/>
                <a:gridCol w="492982"/>
                <a:gridCol w="492982"/>
              </a:tblGrid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68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73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79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83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86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88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89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106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108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109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111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112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113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114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115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116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117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118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119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121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122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123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124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125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51628" y="373053"/>
          <a:ext cx="3943856" cy="3755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982"/>
                <a:gridCol w="492982"/>
                <a:gridCol w="492982"/>
                <a:gridCol w="492982"/>
                <a:gridCol w="492982"/>
                <a:gridCol w="492982"/>
                <a:gridCol w="492982"/>
                <a:gridCol w="492982"/>
              </a:tblGrid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9037036" y="1265041"/>
          <a:ext cx="2957892" cy="2816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982"/>
                <a:gridCol w="492982"/>
                <a:gridCol w="492982"/>
                <a:gridCol w="492982"/>
                <a:gridCol w="492982"/>
                <a:gridCol w="492982"/>
              </a:tblGrid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866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878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890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902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914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926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962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974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986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998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1010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1022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1058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1070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1082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1094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1106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1118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1154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1166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1178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1190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1202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1214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1250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1262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1274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1286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1298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1310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1346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1358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1370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1382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1394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1406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8543977" y="798877"/>
          <a:ext cx="2957892" cy="2816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982"/>
                <a:gridCol w="492982"/>
                <a:gridCol w="492982"/>
                <a:gridCol w="492982"/>
                <a:gridCol w="492982"/>
                <a:gridCol w="492982"/>
              </a:tblGrid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122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123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146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158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194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206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218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242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254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290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302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314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326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338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350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386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398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422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434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446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482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494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506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518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530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542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578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590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602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614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626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638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255494" y="389965"/>
            <a:ext cx="1438835" cy="1358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538883" y="793376"/>
            <a:ext cx="484094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195496"/>
              </p:ext>
            </p:extLst>
          </p:nvPr>
        </p:nvGraphicFramePr>
        <p:xfrm>
          <a:off x="5284523" y="3378863"/>
          <a:ext cx="2957892" cy="2816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982"/>
                <a:gridCol w="492982"/>
                <a:gridCol w="492982"/>
                <a:gridCol w="492982"/>
                <a:gridCol w="492982"/>
                <a:gridCol w="492982"/>
              </a:tblGrid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964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7E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988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7E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1012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7E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1036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7E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1060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7E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1084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7E72"/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1156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7E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1180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7E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1204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7E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1228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7E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1252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7E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1276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7E72"/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1348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7E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1372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7E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1396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7E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1420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7E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1444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7E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1468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7E72"/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1540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7E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1564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7E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1588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7E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1612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7E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1636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7E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1660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7E72"/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1732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7E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1756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7E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1780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7E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1804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7E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1828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7E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1852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7E72"/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1924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7E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1948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7E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1972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7E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1996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7E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2020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7E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2044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7E7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47200"/>
              </p:ext>
            </p:extLst>
          </p:nvPr>
        </p:nvGraphicFramePr>
        <p:xfrm>
          <a:off x="5944214" y="1641558"/>
          <a:ext cx="1478946" cy="1408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982"/>
                <a:gridCol w="492982"/>
                <a:gridCol w="492982"/>
              </a:tblGrid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970411"/>
              </p:ext>
            </p:extLst>
          </p:nvPr>
        </p:nvGraphicFramePr>
        <p:xfrm>
          <a:off x="5442191" y="1152982"/>
          <a:ext cx="1478946" cy="1408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982"/>
                <a:gridCol w="492982"/>
                <a:gridCol w="492982"/>
              </a:tblGrid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6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64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463</Words>
  <Application>Microsoft Office PowerPoint</Application>
  <PresentationFormat>宽屏</PresentationFormat>
  <Paragraphs>463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 Wayne</dc:creator>
  <cp:lastModifiedBy>H Wayne</cp:lastModifiedBy>
  <cp:revision>5</cp:revision>
  <dcterms:created xsi:type="dcterms:W3CDTF">2019-08-26T14:20:00Z</dcterms:created>
  <dcterms:modified xsi:type="dcterms:W3CDTF">2019-08-26T14:58:33Z</dcterms:modified>
</cp:coreProperties>
</file>