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err="1"/>
              <a:t>P</a:t>
            </a:r>
            <a:r>
              <a:rPr lang="en-US" spc="15" dirty="0" err="1" smtClean="0"/>
              <a:t>aranthaman</a:t>
            </a:r>
            <a:r>
              <a:rPr lang="en-US" spc="15" dirty="0" smtClean="0"/>
              <a:t> S</a:t>
            </a:r>
            <a:br>
              <a:rPr lang="en-US" spc="15" dirty="0" smtClean="0"/>
            </a:br>
            <a:r>
              <a:rPr lang="en-US" spc="15" dirty="0" smtClean="0"/>
              <a:t>211521243115</a:t>
            </a:r>
            <a:br>
              <a:rPr lang="en-US" spc="15" dirty="0" smtClean="0"/>
            </a:br>
            <a:endParaRPr spc="15" dirty="0"/>
          </a:p>
        </p:txBody>
      </p:sp>
      <p:sp>
        <p:nvSpPr>
          <p:cNvPr id="8" name="object 8"/>
          <p:cNvSpPr txBox="1"/>
          <p:nvPr/>
        </p:nvSpPr>
        <p:spPr>
          <a:xfrm>
            <a:off x="6494684" y="4724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598218" cy="6722994"/>
          </a:xfrm>
          <a:prstGeom prst="rect">
            <a:avLst/>
          </a:prstGeom>
        </p:spPr>
        <p:txBody>
          <a:bodyPr vert="horz" wrap="square" lIns="0" tIns="13335" rIns="0" bIns="0" rtlCol="0">
            <a:spAutoFit/>
          </a:bodyPr>
          <a:lstStyle/>
          <a:p>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sz="2000" b="0" dirty="0"/>
              <a:t>The result of your music generation project using Music21 will be the ability to create entirely new pieces of music based on your chosen style (classical, jazz, pop, etc.). Here's a breakdown of the potential outcomes:</a:t>
            </a:r>
            <a:br>
              <a:rPr lang="en-US" sz="2000" b="0" dirty="0"/>
            </a:br>
            <a:r>
              <a:rPr lang="en-US" sz="2000" dirty="0"/>
              <a:t>Original Music Compositions:</a:t>
            </a:r>
            <a:r>
              <a:rPr lang="en-US" sz="2000" b="0" dirty="0"/>
              <a:t> The project will generate unique sequences of notes, chords, and rhythms, resulting in complete musical pieces that haven't existed before.</a:t>
            </a:r>
            <a:br>
              <a:rPr lang="en-US" sz="2000" b="0" dirty="0"/>
            </a:br>
            <a:r>
              <a:rPr lang="en-US" sz="2000" dirty="0"/>
              <a:t>Stylistic Adherence:</a:t>
            </a:r>
            <a:r>
              <a:rPr lang="en-US" sz="2000" b="0" dirty="0"/>
              <a:t> By training the model on a specific style of music, the generated pieces will exhibit characteristics of that style, offering a sense of familiarity while maintaining originality.</a:t>
            </a:r>
            <a:br>
              <a:rPr lang="en-US" sz="2000" b="0" dirty="0"/>
            </a:br>
            <a:r>
              <a:rPr lang="en-US" sz="2000" dirty="0"/>
              <a:t>User-Created Music (Optional):</a:t>
            </a:r>
            <a:r>
              <a:rPr lang="en-US" sz="2000" b="0" dirty="0"/>
              <a:t> Depending on your implementation, users might be able to provide a starting point (a melody or chord progression) to influence the direction of the generated music, leading to a more personalized creative experience.</a:t>
            </a:r>
            <a:br>
              <a:rPr lang="en-US" sz="2000" b="0" dirty="0"/>
            </a:br>
            <a:r>
              <a:rPr lang="en-US" sz="2000" dirty="0"/>
              <a:t>Exportable Formats (Optional):</a:t>
            </a:r>
            <a:r>
              <a:rPr lang="en-US" sz="2000" b="0" dirty="0"/>
              <a:t> The project could allow users to export the generated music in usable formats like MIDI or sheet music using Music21's functionalities. This would enable them to integrate the music into their creative workflows or simply enjoy listening to it.</a:t>
            </a:r>
            <a:r>
              <a:rPr lang="en-US" b="0" dirty="0"/>
              <a:t/>
            </a:r>
            <a:br>
              <a:rPr lang="en-US" b="0"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0776203" y="644715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6300" cy="17556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smtClean="0"/>
              <a:t/>
            </a:r>
            <a:br>
              <a:rPr lang="en-US" sz="4250" spc="25" dirty="0" smtClean="0"/>
            </a:br>
            <a:r>
              <a:rPr lang="en-US" sz="2800" b="0" spc="25" dirty="0" smtClean="0"/>
              <a:t>Generation of Music Using Gen AI</a:t>
            </a:r>
            <a:endParaRPr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8637651" cy="2721899"/>
          </a:xfrm>
          <a:prstGeom prst="rect">
            <a:avLst/>
          </a:prstGeom>
        </p:spPr>
        <p:txBody>
          <a:bodyPr vert="horz" wrap="square" lIns="0" tIns="13335" rIns="0" bIns="0" rtlCol="0">
            <a:spAutoFit/>
          </a:bodyPr>
          <a:lstStyle/>
          <a:p>
            <a:pPr marL="12700">
              <a:lnSpc>
                <a:spcPct val="100000"/>
              </a:lnSpc>
              <a:spcBef>
                <a:spcPts val="105"/>
              </a:spcBef>
            </a:pPr>
            <a:r>
              <a:rPr spc="25" dirty="0" smtClean="0"/>
              <a:t>A</a:t>
            </a:r>
            <a:r>
              <a:rPr spc="-5" dirty="0" smtClean="0"/>
              <a:t>G</a:t>
            </a:r>
            <a:r>
              <a:rPr spc="-35" dirty="0" smtClean="0"/>
              <a:t>E</a:t>
            </a:r>
            <a:r>
              <a:rPr spc="15" dirty="0" smtClean="0"/>
              <a:t>N</a:t>
            </a:r>
            <a:r>
              <a:rPr dirty="0" smtClean="0"/>
              <a:t>DA</a:t>
            </a:r>
            <a:r>
              <a:rPr lang="en-US" dirty="0" smtClean="0"/>
              <a:t/>
            </a:r>
            <a:br>
              <a:rPr lang="en-US" dirty="0" smtClean="0"/>
            </a:br>
            <a:r>
              <a:rPr lang="en-US" dirty="0"/>
              <a:t/>
            </a:r>
            <a:br>
              <a:rPr lang="en-US" dirty="0"/>
            </a:br>
            <a:r>
              <a:rPr lang="en-US" sz="2000" b="0" dirty="0"/>
              <a:t>Music21 empowers you to compose music! Gather MIDI files in your desired style, use music21 to prep the data for machine learning, train a model (like LSTM) to learn musical patterns, use it to generate note sequences, iteratively build new music, and finally export it as MIDI or sheet music!</a:t>
            </a:r>
            <a:endParaRPr sz="2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288668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2400" b="0" spc="10" dirty="0" smtClean="0"/>
              <a:t>The composition of music is a artistic job which requires more creativity and it is time consuming, so integrating AI with the process is a great idea. It helps the independent </a:t>
            </a:r>
            <a:r>
              <a:rPr lang="en-US" sz="2400" b="0" spc="10" dirty="0"/>
              <a:t>a</a:t>
            </a:r>
            <a:r>
              <a:rPr lang="en-US" sz="2400" b="0" spc="10" dirty="0" smtClean="0"/>
              <a:t>rtists to generate music of their desire.</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077200" y="16981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032625" cy="34791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smtClean="0"/>
              <a:t/>
            </a:r>
            <a:br>
              <a:rPr lang="en-US" sz="4250" spc="-20" dirty="0" smtClean="0"/>
            </a:br>
            <a:r>
              <a:rPr lang="en-US" sz="2000" b="0" dirty="0" smtClean="0"/>
              <a:t>Dive </a:t>
            </a:r>
            <a:r>
              <a:rPr lang="en-US" sz="2000" b="0" dirty="0"/>
              <a:t>into music generation with this project! We'll use music21 to transform MIDI files in your chosen style (classical, jazz, etc.) into machine learning fuel. Train a model (like LSTM) to learn the music's secrets, then use it to predict note sequences and build entirely new compositions. Finally, polish your creation and export it as MIDI or sheet music - all with the help of music21!</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1346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596948" cy="3648435"/>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smtClean="0"/>
              <a:t/>
            </a:r>
            <a:br>
              <a:rPr lang="en-US" sz="3200" spc="5" dirty="0" smtClean="0"/>
            </a:br>
            <a:r>
              <a:rPr lang="en-US" sz="2800" spc="5" dirty="0" smtClean="0"/>
              <a:t>The end-users are;</a:t>
            </a:r>
            <a:br>
              <a:rPr lang="en-US" sz="2800" spc="5" dirty="0" smtClean="0"/>
            </a:br>
            <a:r>
              <a:rPr lang="en-US" sz="2800" spc="5" dirty="0" smtClean="0"/>
              <a:t>	</a:t>
            </a:r>
            <a:r>
              <a:rPr lang="en-US" sz="2800" b="0" dirty="0" smtClean="0"/>
              <a:t>Musicians </a:t>
            </a:r>
            <a:r>
              <a:rPr lang="en-US" sz="2800" b="0" dirty="0"/>
              <a:t>&amp; Composers</a:t>
            </a:r>
            <a:br>
              <a:rPr lang="en-US" sz="2800" b="0" dirty="0"/>
            </a:br>
            <a:r>
              <a:rPr lang="en-US" sz="2800" b="0" dirty="0" smtClean="0"/>
              <a:t>        Music </a:t>
            </a:r>
            <a:r>
              <a:rPr lang="en-US" sz="2800" b="0" dirty="0"/>
              <a:t>Producers &amp; </a:t>
            </a:r>
            <a:r>
              <a:rPr lang="en-US" sz="2800" b="0" dirty="0" smtClean="0"/>
              <a:t>Content Creators</a:t>
            </a:r>
            <a:r>
              <a:rPr lang="en-US" sz="2800" b="0" dirty="0"/>
              <a:t/>
            </a:r>
            <a:br>
              <a:rPr lang="en-US" sz="2800" b="0" dirty="0"/>
            </a:br>
            <a:r>
              <a:rPr lang="en-US" sz="2800" b="0" dirty="0" smtClean="0"/>
              <a:t>        Music </a:t>
            </a:r>
            <a:r>
              <a:rPr lang="en-US" sz="2800" b="0" dirty="0"/>
              <a:t>Educators &amp; Students</a:t>
            </a:r>
            <a:br>
              <a:rPr lang="en-US" sz="2800" b="0" dirty="0"/>
            </a:br>
            <a:r>
              <a:rPr lang="en-US" sz="2800" b="0" dirty="0" smtClean="0"/>
              <a:t>        Music </a:t>
            </a:r>
            <a:r>
              <a:rPr lang="en-US" sz="2800" b="0" dirty="0"/>
              <a:t>Enthusiasts &amp; Hobbyists</a:t>
            </a:r>
            <a:r>
              <a:rPr lang="en-US" sz="3200" b="0" dirty="0"/>
              <a:t/>
            </a:r>
            <a:br>
              <a:rPr lang="en-US" sz="3200" b="0"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44037"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6149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061001"/>
          </a:xfrm>
          <a:prstGeom prst="rect">
            <a:avLst/>
          </a:prstGeom>
        </p:spPr>
        <p:txBody>
          <a:bodyPr vert="horz" wrap="square" lIns="0" tIns="13335" rIns="0" bIns="0" rtlCol="0">
            <a:spAutoFit/>
          </a:bodyPr>
          <a:lstStyle/>
          <a:p>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smtClean="0"/>
              <a:t/>
            </a:r>
            <a:br>
              <a:rPr lang="en-US" sz="3600" dirty="0" smtClean="0"/>
            </a:br>
            <a:r>
              <a:rPr lang="en-US" sz="2000" dirty="0"/>
              <a:t>Solution:</a:t>
            </a:r>
            <a:r>
              <a:rPr lang="en-US" sz="2000" b="0" dirty="0"/>
              <a:t> Music generation using </a:t>
            </a:r>
            <a:r>
              <a:rPr lang="en-US" sz="2000" b="0" dirty="0" smtClean="0"/>
              <a:t>Gen AI</a:t>
            </a:r>
            <a:r>
              <a:rPr lang="en-US" sz="2000" b="0" dirty="0"/>
              <a:t/>
            </a:r>
            <a:br>
              <a:rPr lang="en-US" sz="2000" b="0" dirty="0"/>
            </a:br>
            <a:r>
              <a:rPr lang="en-US" sz="2000" b="0" dirty="0" smtClean="0"/>
              <a:t/>
            </a:r>
            <a:br>
              <a:rPr lang="en-US" sz="2000" b="0" dirty="0" smtClean="0"/>
            </a:br>
            <a:r>
              <a:rPr lang="en-US" sz="2000" dirty="0" smtClean="0"/>
              <a:t>Value </a:t>
            </a:r>
            <a:r>
              <a:rPr lang="en-US" sz="2000" dirty="0"/>
              <a:t>Proposition:</a:t>
            </a:r>
            <a:r>
              <a:rPr lang="en-US" sz="2000" b="0" dirty="0"/>
              <a:t/>
            </a:r>
            <a:br>
              <a:rPr lang="en-US" sz="2000" b="0" dirty="0"/>
            </a:br>
            <a:r>
              <a:rPr lang="en-US" sz="2000" b="0" dirty="0" smtClean="0"/>
              <a:t>	Creates </a:t>
            </a:r>
            <a:r>
              <a:rPr lang="en-US" sz="2000" b="0" dirty="0"/>
              <a:t>original music pieces in your desired style (classical, jazz, pop, etc.)</a:t>
            </a:r>
            <a:br>
              <a:rPr lang="en-US" sz="2000" b="0" dirty="0"/>
            </a:br>
            <a:r>
              <a:rPr lang="en-US" sz="2000" b="0" dirty="0" smtClean="0"/>
              <a:t>	Sparks </a:t>
            </a:r>
            <a:r>
              <a:rPr lang="en-US" sz="2000" b="0" dirty="0"/>
              <a:t>inspiration and aids music composition for musicians and composers.</a:t>
            </a:r>
            <a:br>
              <a:rPr lang="en-US" sz="2000" b="0" dirty="0"/>
            </a:br>
            <a:r>
              <a:rPr lang="en-US" sz="2000" b="0" dirty="0" smtClean="0"/>
              <a:t>	Provides </a:t>
            </a:r>
            <a:r>
              <a:rPr lang="en-US" sz="2000" b="0" dirty="0"/>
              <a:t>efficient background music creation for producers and content creators.</a:t>
            </a:r>
            <a:br>
              <a:rPr lang="en-US" sz="2000" b="0" dirty="0"/>
            </a:br>
            <a:r>
              <a:rPr lang="en-US" sz="2000" b="0" dirty="0" smtClean="0"/>
              <a:t>	Offers </a:t>
            </a:r>
            <a:r>
              <a:rPr lang="en-US" sz="2000" b="0" dirty="0"/>
              <a:t>an interactive tool for music educators and students to learn musical concepts.</a:t>
            </a:r>
            <a:br>
              <a:rPr lang="en-US" sz="2000" b="0" dirty="0"/>
            </a:br>
            <a:r>
              <a:rPr lang="en-US" sz="2000" b="0" dirty="0" smtClean="0"/>
              <a:t>	Enables </a:t>
            </a:r>
            <a:r>
              <a:rPr lang="en-US" sz="2000" b="0" dirty="0"/>
              <a:t>music enthusiasts and hobbyists to explore styles and create personalized music.</a:t>
            </a:r>
            <a:r>
              <a:rPr lang="en-US" sz="3600" b="0" dirty="0"/>
              <a:t/>
            </a:r>
            <a:br>
              <a:rPr lang="en-US" sz="3600" b="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ight Arrow 9"/>
          <p:cNvSpPr/>
          <p:nvPr/>
        </p:nvSpPr>
        <p:spPr>
          <a:xfrm>
            <a:off x="1143000" y="304800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1143000" y="3288506"/>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1143000" y="358140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1143000" y="419100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1148751" y="487680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64152" y="6162186"/>
            <a:ext cx="446598" cy="40703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622855" y="147637"/>
            <a:ext cx="2466975" cy="3419475"/>
          </a:xfrm>
          <a:prstGeom prst="rect">
            <a:avLst/>
          </a:prstGeom>
        </p:spPr>
      </p:pic>
      <p:sp>
        <p:nvSpPr>
          <p:cNvPr id="7" name="object 7"/>
          <p:cNvSpPr txBox="1">
            <a:spLocks noGrp="1"/>
          </p:cNvSpPr>
          <p:nvPr>
            <p:ph type="title"/>
          </p:nvPr>
        </p:nvSpPr>
        <p:spPr>
          <a:xfrm>
            <a:off x="739775" y="654938"/>
            <a:ext cx="7543165" cy="6556923"/>
          </a:xfrm>
          <a:prstGeom prst="rect">
            <a:avLst/>
          </a:prstGeom>
        </p:spPr>
        <p:txBody>
          <a:bodyPr vert="horz" wrap="square" lIns="0" tIns="16510" rIns="0" bIns="0" rtlCol="0">
            <a:spAutoFit/>
          </a:bodyPr>
          <a:lstStyle/>
          <a:p>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smtClean="0"/>
              <a:t>SOLUTION</a:t>
            </a:r>
            <a:r>
              <a:rPr lang="en-US" sz="4250" spc="20" dirty="0" smtClean="0"/>
              <a:t/>
            </a:r>
            <a:br>
              <a:rPr lang="en-US" sz="4250" spc="20" dirty="0" smtClean="0"/>
            </a:br>
            <a:r>
              <a:rPr lang="en-US" sz="2000" b="0" dirty="0"/>
              <a:t>The most significant part of your music generation project using Music21 will likely depend on your target audience and the specific goals you prioritize. Here are two strong contenders</a:t>
            </a:r>
            <a:r>
              <a:rPr lang="en-US" sz="2000" b="0" dirty="0" smtClean="0"/>
              <a:t>:</a:t>
            </a:r>
            <a:br>
              <a:rPr lang="en-US" sz="2000" b="0" dirty="0" smtClean="0"/>
            </a:br>
            <a:r>
              <a:rPr lang="en-US" sz="2000" b="0" dirty="0"/>
              <a:t/>
            </a:r>
            <a:br>
              <a:rPr lang="en-US" sz="2000" b="0" dirty="0"/>
            </a:br>
            <a:r>
              <a:rPr lang="en-US" sz="2000" dirty="0"/>
              <a:t>Highly Adaptable Music Generation:</a:t>
            </a:r>
            <a:r>
              <a:rPr lang="en-US" sz="2000" b="0" dirty="0"/>
              <a:t> If you focus on making the project versatile and able to generate music in various styles, it becomes a powerful tool for a wider range of users. This caters to musicians seeking inspiration across genres, content creators needing diverse background music, and hobbyists exploring different musical landscapes.</a:t>
            </a:r>
            <a:br>
              <a:rPr lang="en-US" sz="2000" b="0" dirty="0"/>
            </a:br>
            <a:r>
              <a:rPr lang="en-US" sz="2000" b="0" dirty="0" smtClean="0"/>
              <a:t/>
            </a:r>
            <a:br>
              <a:rPr lang="en-US" sz="2000" b="0" dirty="0" smtClean="0"/>
            </a:br>
            <a:r>
              <a:rPr lang="en-US" sz="2000" dirty="0" smtClean="0"/>
              <a:t>Seamless </a:t>
            </a:r>
            <a:r>
              <a:rPr lang="en-US" sz="2000" dirty="0"/>
              <a:t>Integration with Music21:</a:t>
            </a:r>
            <a:r>
              <a:rPr lang="en-US" sz="2000" b="0" dirty="0"/>
              <a:t> Another significant aspect could be creating a user-friendly experience that seamlessly integrates with Music21's functionalities. This would make the project approachable for users with varying technical backgrounds, allowing them to leverage Music21's capabilities for music generation without extensive coding knowledge.</a:t>
            </a:r>
            <a:r>
              <a:rPr lang="en-US" sz="4400" b="0" dirty="0"/>
              <a:t/>
            </a:r>
            <a:br>
              <a:rPr lang="en-US" sz="4400" b="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1049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613775" cy="4721805"/>
          </a:xfrm>
          <a:prstGeom prst="rect">
            <a:avLst/>
          </a:prstGeom>
        </p:spPr>
        <p:txBody>
          <a:bodyPr vert="horz" wrap="square" lIns="0" tIns="12700" rIns="0" bIns="0" rtlCol="0">
            <a:spAutoFit/>
          </a:bodyPr>
          <a:lstStyle/>
          <a:p>
            <a:r>
              <a:rPr lang="en-US" dirty="0"/>
              <a:t>Our music generation project's modeling will likely utilize a </a:t>
            </a:r>
            <a:r>
              <a:rPr lang="en-US" b="1" dirty="0"/>
              <a:t>Machine Learning model</a:t>
            </a:r>
            <a:r>
              <a:rPr lang="en-US" dirty="0"/>
              <a:t>, specifically a </a:t>
            </a:r>
            <a:r>
              <a:rPr lang="en-US" b="1" dirty="0"/>
              <a:t>Long Short-Term Memory (LSTM) network</a:t>
            </a:r>
            <a:r>
              <a:rPr lang="en-US" dirty="0"/>
              <a:t>. Here's why</a:t>
            </a:r>
            <a:r>
              <a:rPr lang="en-US" dirty="0" smtClean="0"/>
              <a:t>:</a:t>
            </a:r>
          </a:p>
          <a:p>
            <a:endParaRPr lang="en-US" dirty="0"/>
          </a:p>
          <a:p>
            <a:r>
              <a:rPr lang="en-US" b="1" dirty="0"/>
              <a:t>Sequential Data Handling:</a:t>
            </a:r>
            <a:r>
              <a:rPr lang="en-US" dirty="0"/>
              <a:t> Music can be understood as a sequence of notes, chords, and rhythms. LSTM networks excel at processing sequential data, making them ideal for capturing the underlying patterns and relationships within music pieces.</a:t>
            </a:r>
          </a:p>
          <a:p>
            <a:endParaRPr lang="en-US" b="1" dirty="0" smtClean="0"/>
          </a:p>
          <a:p>
            <a:r>
              <a:rPr lang="en-US" b="1" dirty="0" smtClean="0"/>
              <a:t>Learning </a:t>
            </a:r>
            <a:r>
              <a:rPr lang="en-US" b="1" dirty="0"/>
              <a:t>Long-Term Dependencies:</a:t>
            </a:r>
            <a:r>
              <a:rPr lang="en-US" dirty="0"/>
              <a:t> LSTMs have the ability to learn long-term dependencies within sequences. This is crucial for music generation, as melodies and harmonies often rely on relationships between notes that span longer durations.</a:t>
            </a:r>
          </a:p>
          <a:p>
            <a:endParaRPr lang="en-US" b="1" dirty="0" smtClean="0"/>
          </a:p>
          <a:p>
            <a:r>
              <a:rPr lang="en-US" b="1" dirty="0" smtClean="0"/>
              <a:t>Effective </a:t>
            </a:r>
            <a:r>
              <a:rPr lang="en-US" b="1" dirty="0"/>
              <a:t>Music Style Learning:</a:t>
            </a:r>
            <a:r>
              <a:rPr lang="en-US" dirty="0"/>
              <a:t> By training the LSTM network on a dataset of MIDI files in your chosen style (classical, jazz, etc.), it can learn the specific musical characteristics and tendencies of that style. This allows the model to generate music that adheres to the target style.</a:t>
            </a:r>
          </a:p>
          <a:p>
            <a:r>
              <a:rPr lang="en-US" dirty="0"/>
              <a:t>There are other potential models for music generation, but LSTMs offer a strong foundation due to their ability to handle sequential data and learn long-term dependencies effectively.</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100</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Paranthaman S 211521243115 </vt:lpstr>
      <vt:lpstr>PROJECT TITLE  Generation of Music Using Gen AI</vt:lpstr>
      <vt:lpstr>AGENDA  Music21 empowers you to compose music! Gather MIDI files in your desired style, use music21 to prep the data for machine learning, train a model (like LSTM) to learn musical patterns, use it to generate note sequences, iteratively build new music, and finally export it as MIDI or sheet music!</vt:lpstr>
      <vt:lpstr>PROBLEM STATEMENT The composition of music is a artistic job which requires more creativity and it is time consuming, so integrating AI with the process is a great idea. It helps the independent artists to generate music of their desire.</vt:lpstr>
      <vt:lpstr>PROJECT OVERVIEW  Dive into music generation with this project! We'll use music21 to transform MIDI files in your chosen style (classical, jazz, etc.) into machine learning fuel. Train a model (like LSTM) to learn the music's secrets, then use it to predict note sequences and build entirely new compositions. Finally, polish your creation and export it as MIDI or sheet music - all with the help of music21!</vt:lpstr>
      <vt:lpstr>WHO ARE THE END USERS?  The end-users are;  Musicians &amp; Composers         Music Producers &amp; Content Creators         Music Educators &amp; Students         Music Enthusiasts &amp; Hobbyists </vt:lpstr>
      <vt:lpstr>YOUR SOLUTION AND ITS VALUE PROPOSITION  Solution: Music generation using Gen AI  Value Proposition:  Creates original music pieces in your desired style (classical, jazz, pop, etc.)  Sparks inspiration and aids music composition for musicians and composers.  Provides efficient background music creation for producers and content creators.  Offers an interactive tool for music educators and students to learn musical concepts.  Enables music enthusiasts and hobbyists to explore styles and create personalized music. </vt:lpstr>
      <vt:lpstr>THE WOW IN YOUR SOLUTION The most significant part of your music generation project using Music21 will likely depend on your target audience and the specific goals you prioritize. Here are two strong contenders:  Highly Adaptable Music Generation: If you focus on making the project versatile and able to generate music in various styles, it becomes a powerful tool for a wider range of users. This caters to musicians seeking inspiration across genres, content creators needing diverse background music, and hobbyists exploring different musical landscapes.  Seamless Integration with Music21: Another significant aspect could be creating a user-friendly experience that seamlessly integrates with Music21's functionalities. This would make the project approachable for users with varying technical backgrounds, allowing them to leverage Music21's capabilities for music generation without extensive coding knowledge. </vt:lpstr>
      <vt:lpstr>PowerPoint Presentation</vt:lpstr>
      <vt:lpstr>RESULTS The result of your music generation project using Music21 will be the ability to create entirely new pieces of music based on your chosen style (classical, jazz, pop, etc.). Here's a breakdown of the potential outcomes: Original Music Compositions: The project will generate unique sequences of notes, chords, and rhythms, resulting in complete musical pieces that haven't existed before. Stylistic Adherence: By training the model on a specific style of music, the generated pieces will exhibit characteristics of that style, offering a sense of familiarity while maintaining originality. User-Created Music (Optional): Depending on your implementation, users might be able to provide a starting point (a melody or chord progression) to influence the direction of the generated music, leading to a more personalized creative experience. Exportable Formats (Optional): The project could allow users to export the generated music in usable formats like MIDI or sheet music using Music21's functionalities. This would enable them to integrate the music into their creative workflows or simply enjoy listening to it.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Paranthaman S</dc:title>
  <dc:creator>2021PITAI231</dc:creator>
  <cp:lastModifiedBy>2021PITAI231</cp:lastModifiedBy>
  <cp:revision>4</cp:revision>
  <dcterms:created xsi:type="dcterms:W3CDTF">2024-03-28T03:27:52Z</dcterms:created>
  <dcterms:modified xsi:type="dcterms:W3CDTF">2024-03-28T06:22:30Z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