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1981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1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096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208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26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92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19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9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4BFCDA02-D5E5-45DC-B277-2AE6CCC52F6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FD591444-4D38-4522-8355-5126171E3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4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19D-EDB5-C5BC-6AFC-29481CB2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740664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Angular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85C16-3B7A-FB76-709E-BC90392C5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1773936"/>
            <a:ext cx="9418320" cy="4718304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Flight Plan Application</a:t>
            </a:r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ctr"/>
            <a:endParaRPr lang="en-IN" sz="3600" dirty="0"/>
          </a:p>
          <a:p>
            <a:pPr algn="r"/>
            <a:r>
              <a:rPr lang="en-IN" sz="3600" dirty="0"/>
              <a:t>Paranthaman S</a:t>
            </a:r>
          </a:p>
          <a:p>
            <a:pPr algn="r"/>
            <a:r>
              <a:rPr lang="en-IN" sz="3600" dirty="0"/>
              <a:t>1948TM0494</a:t>
            </a:r>
          </a:p>
          <a:p>
            <a:pPr algn="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144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305-547C-F607-A76E-F458CF71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Specifications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0D9E-2F0A-8945-D3D3-44044D72A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6680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1. Components  </a:t>
            </a:r>
          </a:p>
          <a:p>
            <a:r>
              <a:rPr lang="en-US" dirty="0">
                <a:solidFill>
                  <a:schemeClr val="tx1"/>
                </a:solidFill>
              </a:rPr>
              <a:t>2. Parent Child components  </a:t>
            </a:r>
          </a:p>
          <a:p>
            <a:r>
              <a:rPr lang="en-US" dirty="0">
                <a:solidFill>
                  <a:schemeClr val="tx1"/>
                </a:solidFill>
              </a:rPr>
              <a:t>3. Structural and attribute directives  </a:t>
            </a:r>
          </a:p>
          <a:p>
            <a:r>
              <a:rPr lang="en-US" dirty="0">
                <a:solidFill>
                  <a:schemeClr val="tx1"/>
                </a:solidFill>
              </a:rPr>
              <a:t>4. @Input  </a:t>
            </a:r>
          </a:p>
          <a:p>
            <a:r>
              <a:rPr lang="en-US" dirty="0">
                <a:solidFill>
                  <a:schemeClr val="tx1"/>
                </a:solidFill>
              </a:rPr>
              <a:t>5. Basic Routing  </a:t>
            </a:r>
          </a:p>
          <a:p>
            <a:r>
              <a:rPr lang="en-US" dirty="0">
                <a:solidFill>
                  <a:schemeClr val="tx1"/>
                </a:solidFill>
              </a:rPr>
              <a:t>6. Services  </a:t>
            </a:r>
          </a:p>
          <a:p>
            <a:r>
              <a:rPr lang="en-US" dirty="0">
                <a:solidFill>
                  <a:schemeClr val="tx1"/>
                </a:solidFill>
              </a:rPr>
              <a:t>7. Observables  </a:t>
            </a:r>
          </a:p>
          <a:p>
            <a:r>
              <a:rPr lang="en-US" dirty="0">
                <a:solidFill>
                  <a:schemeClr val="tx1"/>
                </a:solidFill>
              </a:rPr>
              <a:t>8. API Calls  </a:t>
            </a:r>
          </a:p>
          <a:p>
            <a:r>
              <a:rPr lang="en-US" dirty="0">
                <a:solidFill>
                  <a:schemeClr val="tx1"/>
                </a:solidFill>
              </a:rPr>
              <a:t>9. Template and Reactive Forms  </a:t>
            </a:r>
          </a:p>
          <a:p>
            <a:r>
              <a:rPr lang="en-US" dirty="0">
                <a:solidFill>
                  <a:schemeClr val="tx1"/>
                </a:solidFill>
              </a:rPr>
              <a:t>10. Pipes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2764-AA1B-58F7-C15C-2318E3D0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AC97-7176-C31D-54F9-174445C50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chemeClr val="tx1"/>
                </a:solidFill>
              </a:rPr>
              <a:t>Flight Planning System</a:t>
            </a:r>
            <a:r>
              <a:rPr lang="en-US" dirty="0">
                <a:solidFill>
                  <a:schemeClr val="tx1"/>
                </a:solidFill>
              </a:rPr>
              <a:t> is an Angular-based project that demonstrates key Angular concepts through a dynamic and interactive interface. This project covers </a:t>
            </a:r>
            <a:r>
              <a:rPr lang="en-US" b="1" dirty="0">
                <a:solidFill>
                  <a:schemeClr val="tx1"/>
                </a:solidFill>
              </a:rPr>
              <a:t>components</a:t>
            </a:r>
            <a:r>
              <a:rPr lang="en-US" dirty="0">
                <a:solidFill>
                  <a:schemeClr val="tx1"/>
                </a:solidFill>
              </a:rPr>
              <a:t>, including </a:t>
            </a:r>
            <a:r>
              <a:rPr lang="en-US" b="1" dirty="0">
                <a:solidFill>
                  <a:schemeClr val="tx1"/>
                </a:solidFill>
              </a:rPr>
              <a:t>parent-child communication</a:t>
            </a:r>
            <a:r>
              <a:rPr lang="en-US" dirty="0">
                <a:solidFill>
                  <a:schemeClr val="tx1"/>
                </a:solidFill>
              </a:rPr>
              <a:t>, to structure the UI efficiently. It utilizes </a:t>
            </a:r>
            <a:r>
              <a:rPr lang="en-US" b="1" dirty="0">
                <a:solidFill>
                  <a:schemeClr val="tx1"/>
                </a:solidFill>
              </a:rPr>
              <a:t>structural and attribute directives</a:t>
            </a:r>
            <a:r>
              <a:rPr lang="en-US" dirty="0">
                <a:solidFill>
                  <a:schemeClr val="tx1"/>
                </a:solidFill>
              </a:rPr>
              <a:t> to control DOM behavior and styling. Data is passed between components using </a:t>
            </a:r>
            <a:r>
              <a:rPr lang="en-US" b="1" dirty="0">
                <a:solidFill>
                  <a:schemeClr val="tx1"/>
                </a:solidFill>
              </a:rPr>
              <a:t>@Input</a:t>
            </a:r>
            <a:r>
              <a:rPr lang="en-US" dirty="0">
                <a:solidFill>
                  <a:schemeClr val="tx1"/>
                </a:solidFill>
              </a:rPr>
              <a:t>, ensuring seamless interaction. </a:t>
            </a:r>
            <a:r>
              <a:rPr lang="en-US" b="1" dirty="0">
                <a:solidFill>
                  <a:schemeClr val="tx1"/>
                </a:solidFill>
              </a:rPr>
              <a:t>Basic routing</a:t>
            </a:r>
            <a:r>
              <a:rPr lang="en-US" dirty="0">
                <a:solidFill>
                  <a:schemeClr val="tx1"/>
                </a:solidFill>
              </a:rPr>
              <a:t> is implemented to navigate between different views, while </a:t>
            </a:r>
            <a:r>
              <a:rPr lang="en-US" b="1" dirty="0">
                <a:solidFill>
                  <a:schemeClr val="tx1"/>
                </a:solidFill>
              </a:rPr>
              <a:t>services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observables</a:t>
            </a:r>
            <a:r>
              <a:rPr lang="en-US" dirty="0">
                <a:solidFill>
                  <a:schemeClr val="tx1"/>
                </a:solidFill>
              </a:rPr>
              <a:t> are used to manage and share data efficiently. The project also integrates </a:t>
            </a:r>
            <a:r>
              <a:rPr lang="en-US" b="1" dirty="0">
                <a:solidFill>
                  <a:schemeClr val="tx1"/>
                </a:solidFill>
              </a:rPr>
              <a:t>API calls</a:t>
            </a:r>
            <a:r>
              <a:rPr lang="en-US" dirty="0">
                <a:solidFill>
                  <a:schemeClr val="tx1"/>
                </a:solidFill>
              </a:rPr>
              <a:t> to fetch real-time data and utilizes </a:t>
            </a:r>
            <a:r>
              <a:rPr lang="en-US" b="1" dirty="0">
                <a:solidFill>
                  <a:schemeClr val="tx1"/>
                </a:solidFill>
              </a:rPr>
              <a:t>template-driven and reactive forms</a:t>
            </a:r>
            <a:r>
              <a:rPr lang="en-US" dirty="0">
                <a:solidFill>
                  <a:schemeClr val="tx1"/>
                </a:solidFill>
              </a:rPr>
              <a:t> for user input handling. Additionally, </a:t>
            </a:r>
            <a:r>
              <a:rPr lang="en-US" b="1" dirty="0">
                <a:solidFill>
                  <a:schemeClr val="tx1"/>
                </a:solidFill>
              </a:rPr>
              <a:t>pipes</a:t>
            </a:r>
            <a:r>
              <a:rPr lang="en-US" dirty="0">
                <a:solidFill>
                  <a:schemeClr val="tx1"/>
                </a:solidFill>
              </a:rPr>
              <a:t> are employed to format and transform data dynamically. Through this project, we aim to build a functional and scalable flight planning application that effectively demonstrates these Angular features.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4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DD6-B724-96A7-E48F-DF7675DA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798311"/>
          </a:xfrm>
        </p:spPr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840B5-90E0-0E52-34C9-04EF58AF6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060704"/>
            <a:ext cx="8595360" cy="51194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  /app</a:t>
            </a:r>
          </a:p>
          <a:p>
            <a:r>
              <a:rPr lang="en-US" dirty="0"/>
              <a:t>    /book-tickets</a:t>
            </a:r>
          </a:p>
          <a:p>
            <a:r>
              <a:rPr lang="en-US" dirty="0"/>
              <a:t>      /available-tickets</a:t>
            </a:r>
          </a:p>
          <a:p>
            <a:r>
              <a:rPr lang="en-US" dirty="0"/>
              <a:t>    /home</a:t>
            </a:r>
          </a:p>
          <a:p>
            <a:r>
              <a:rPr lang="en-US" dirty="0"/>
              <a:t>    /menu-bar</a:t>
            </a:r>
          </a:p>
          <a:p>
            <a:r>
              <a:rPr lang="en-US" dirty="0"/>
              <a:t>    /models</a:t>
            </a:r>
          </a:p>
          <a:p>
            <a:r>
              <a:rPr lang="en-US" dirty="0"/>
              <a:t>    /offers</a:t>
            </a:r>
          </a:p>
          <a:p>
            <a:r>
              <a:rPr lang="en-US" dirty="0"/>
              <a:t>    /pipes</a:t>
            </a:r>
          </a:p>
          <a:p>
            <a:r>
              <a:rPr lang="en-US" dirty="0"/>
              <a:t>    /services</a:t>
            </a:r>
          </a:p>
          <a:p>
            <a:r>
              <a:rPr lang="en-US" dirty="0"/>
              <a:t>  /assets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72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ADF4-5362-B33D-EA9A-BD83AA87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8430768" cy="1428929"/>
          </a:xfrm>
        </p:spPr>
        <p:txBody>
          <a:bodyPr/>
          <a:lstStyle/>
          <a:p>
            <a:r>
              <a:rPr lang="en-IN" dirty="0"/>
              <a:t>Parent &amp; Child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ED7643-7A91-A03C-692E-04F19D3DAB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912" y="2139041"/>
            <a:ext cx="10515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my project,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BookTickets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serves 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parent component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I allow users to select their departure and destination locations along with the travel date. Once the user provides this information and submits the form, I pass the selected details to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AvailableTickets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component, which is my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child component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AvailableTickets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component receives the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dynamically fetches and displays the relevant flights based on the user’s selection. This setup helps me keep the responsibilities clear—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BookTickets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user input, while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AvailableTickets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focuses on showing the filtered flight options. Details of the flights are stored in an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api.json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file.</a:t>
            </a:r>
          </a:p>
        </p:txBody>
      </p:sp>
    </p:spTree>
    <p:extLst>
      <p:ext uri="{BB962C8B-B14F-4D97-AF65-F5344CB8AC3E}">
        <p14:creationId xmlns:p14="http://schemas.microsoft.com/office/powerpoint/2010/main" val="185425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6205-FB77-054F-43F6-DC454C58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Routing, Services &amp; API Calls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0F45F8-FE8F-DA4D-2C33-4BE2944DC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504" y="1845778"/>
            <a:ext cx="108932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my project, I have 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Routing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navigate between different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pages, ensuring a smooth user experience using the Angular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 business logic, such as handling flight data and bookings, making my application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and reusable. To manage asynchronous data efficiently, I rely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me to fetch and update data reactively, ensuring my components update dynamically when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data is available. Additionally, I perform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Angular's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HttpClientModule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flight details and offers from my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api.json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file, ensuring real-time data rendering in my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application. This combination makes my project well-structured, efficient, and scalable.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🚀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06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299E-C17A-C3D2-17EE-8AA9660F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8693891" cy="1428929"/>
          </a:xfrm>
        </p:spPr>
        <p:txBody>
          <a:bodyPr/>
          <a:lstStyle/>
          <a:p>
            <a:pPr algn="ctr"/>
            <a:r>
              <a:rPr lang="en-IN" dirty="0"/>
              <a:t>JSON  File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702A2-F560-1961-7FEE-88BEF289F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812" y="1808993"/>
            <a:ext cx="9853127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my project, I use 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api.json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to store flight and offer details, which I serve using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json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This allows me to simulate a backend and fetch data dynamically.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is accessible at “http://localhost:4600/Flights”, where I store all available flight details, including destinations, prices, and images. Similarly,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Offers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is available at “http://localhost:4600/Offers”, containing various promotions and discounts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Calls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Angular’s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HttpClientModule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” to fetch this data, ensuring that my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application always displays the latest flight availability and offers efficiently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solidFill>
                <a:schemeClr val="tx1"/>
              </a:solidFill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</a:rPr>
              <a:t>Related Command - </a:t>
            </a:r>
            <a:r>
              <a:rPr lang="fr-FR" altLang="en-US" sz="1800" dirty="0" err="1">
                <a:solidFill>
                  <a:schemeClr val="tx1"/>
                </a:solidFill>
              </a:rPr>
              <a:t>json</a:t>
            </a:r>
            <a:r>
              <a:rPr lang="fr-FR" altLang="en-US" sz="1800" dirty="0">
                <a:solidFill>
                  <a:schemeClr val="tx1"/>
                </a:solidFill>
              </a:rPr>
              <a:t>-server --port 4600 src/assets/</a:t>
            </a:r>
            <a:r>
              <a:rPr lang="fr-FR" altLang="en-US" sz="1800" dirty="0" err="1">
                <a:solidFill>
                  <a:schemeClr val="tx1"/>
                </a:solidFill>
              </a:rPr>
              <a:t>api.json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1905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73A3-9D13-0D7C-BE85-F8206680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62393"/>
            <a:ext cx="8887968" cy="743447"/>
          </a:xfrm>
        </p:spPr>
        <p:txBody>
          <a:bodyPr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247A4-B444-A276-5E87-559011EB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005840"/>
            <a:ext cx="8513064" cy="517429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Home Page</a:t>
            </a:r>
          </a:p>
          <a:p>
            <a:r>
              <a:rPr lang="en-IN" dirty="0">
                <a:solidFill>
                  <a:schemeClr val="tx1"/>
                </a:solidFill>
              </a:rPr>
              <a:t>   │</a:t>
            </a:r>
          </a:p>
          <a:p>
            <a:r>
              <a:rPr lang="en-IN" dirty="0">
                <a:solidFill>
                  <a:schemeClr val="tx1"/>
                </a:solidFill>
              </a:rPr>
              <a:t>   ├──&gt; Book Tickets Page (Parent)</a:t>
            </a:r>
          </a:p>
          <a:p>
            <a:r>
              <a:rPr lang="en-IN" dirty="0">
                <a:solidFill>
                  <a:schemeClr val="tx1"/>
                </a:solidFill>
              </a:rPr>
              <a:t>   │         ├──&gt; Available Tickets Page (Child - Displays filtered 							flights)</a:t>
            </a:r>
          </a:p>
          <a:p>
            <a:r>
              <a:rPr lang="en-IN" dirty="0">
                <a:solidFill>
                  <a:schemeClr val="tx1"/>
                </a:solidFill>
              </a:rPr>
              <a:t>   │</a:t>
            </a:r>
          </a:p>
          <a:p>
            <a:r>
              <a:rPr lang="en-IN" dirty="0">
                <a:solidFill>
                  <a:schemeClr val="tx1"/>
                </a:solidFill>
              </a:rPr>
              <a:t>   ├──&gt; Offers Page (Displays available offers)</a:t>
            </a:r>
          </a:p>
          <a:p>
            <a:r>
              <a:rPr lang="en-IN" dirty="0">
                <a:solidFill>
                  <a:schemeClr val="tx1"/>
                </a:solidFill>
              </a:rPr>
              <a:t>   └──&gt; Menu Bar (Accessible from all pages for easy navigation)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7155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2368</TotalTime>
  <Words>675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Century Schoolbook</vt:lpstr>
      <vt:lpstr>Wingdings 2</vt:lpstr>
      <vt:lpstr>View</vt:lpstr>
      <vt:lpstr>Angular Project</vt:lpstr>
      <vt:lpstr>Project Specifications to be covered</vt:lpstr>
      <vt:lpstr>Introduction</vt:lpstr>
      <vt:lpstr>Project Structure</vt:lpstr>
      <vt:lpstr>Parent &amp; Child Components</vt:lpstr>
      <vt:lpstr>Routing, Services &amp; API Calls </vt:lpstr>
      <vt:lpstr>JSON  File</vt:lpstr>
      <vt:lpstr>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Paranthaman SanthanaGopalaKrishnan</dc:creator>
  <cp:lastModifiedBy>Paranthaman SanthanaGopalaKrishnan</cp:lastModifiedBy>
  <cp:revision>3</cp:revision>
  <cp:lastPrinted>2025-03-17T14:30:45Z</cp:lastPrinted>
  <dcterms:created xsi:type="dcterms:W3CDTF">2025-03-17T13:09:11Z</dcterms:created>
  <dcterms:modified xsi:type="dcterms:W3CDTF">2025-03-19T04:37:24Z</dcterms:modified>
</cp:coreProperties>
</file>