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8C1239B-77F2-4276-A05E-A1BB7F3552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4FAC87-303B-4B26-B77C-5D5CBB4C40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24/04/2023 8:34:53 pm BST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88272C7-8A8A-40C9-9F5E-DBE8AB4EEE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4" y="0"/>
            <a:ext cx="11163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2023-04-24T19:34:54Z</dcterms:created>
  <dcterms:modified xsi:type="dcterms:W3CDTF">2023-04-24T19:34:54Z</dcterms:modified>
</cp:coreProperties>
</file>