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0887-22EE-2D0E-D14B-A30ABD16D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FA1FC-C026-EF58-40ED-078AA2A58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67D0-76E3-9B82-3BBF-891CA3DE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6683-8F83-C777-BB0A-DE066EA7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E536C-D00A-839B-E7C9-48AC067E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46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881C-A756-E405-C9E0-8B453B7A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04613-1C2C-EC19-8D71-DBA6A24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D417-DC9F-5C3C-C71C-947E8A6B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A62AC-1FDC-C351-D9C6-2DDB0988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45B0-8EB0-A6DA-A065-8F4E373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0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BA195-9AC0-01DC-5E31-967A574DB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B740-7009-F264-3871-76B8352D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4AE4-B337-797F-036F-C08118A6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8AB7-AC73-017D-E3F4-769D2E5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2404-F4EE-BDEF-C569-42F48F40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5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FFF2-B5FC-DAEF-6465-2F22C97E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03EC-218E-E898-BB36-9FE28BED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F82E8-752E-1843-A429-B4DF2DCB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E358-EC61-36D9-476D-6B584E2B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705D-9098-EF3E-C201-A9AB05F7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4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360A-5EB7-D3DB-B297-B70361FE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00BFD-A29C-7269-813C-86B3F26B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B81-657C-A9E2-D365-D2B629AD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5D9B-024D-FE75-7F1E-E963D37E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D3FF1-2CB2-391D-2A07-E01A7E67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67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A51-AF1E-0FA4-1429-0DB5044A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FE51-4224-E5C1-2BA8-EB6154796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5A271-702D-7375-F1B0-F0E0B6693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137C-1BAE-FD08-82FD-26B1322C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838DB-1EF0-44F7-2640-3CA7472A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43B5-1C1D-136E-D491-3835D710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3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393A-2640-E019-AF0B-93D105B5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C88C-918F-53A5-08B0-6F40A50A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233E-578F-1FD9-4336-AB1ECE795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784CC-328D-107C-8D6B-2BBF23D83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27170-0BCE-BB79-DAF0-7C1FA9607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8C171-2435-9A12-475E-54F382C9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DC350-48A3-449D-55DA-20759C3E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64989-8713-D2DA-B265-5E72B486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0B0E-C6EE-81C5-D184-4BACCC83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35FF2-681A-0733-E557-E0EA3CFF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4102C-3F16-FAB8-DD3E-B1057058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242E5-29BD-34BE-0F5D-ACB24909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7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63D27-5DD4-057B-9591-C9812198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0B20C-D36F-17C6-DE03-1F6C7719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3F7EF-2DF4-3E90-6AF9-F6652F20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5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FEA-6311-D57B-1CF0-9C9874E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3D5B-1A5F-D447-C82B-1CD6B011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B14E7-B1A3-5903-E1E6-4FF26EDCD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2D8B9-D708-B578-C5F2-F3BEDA59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B52DC-46D8-3662-C1A7-B7B28DE0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1A75C-4CA2-EBDE-3830-2CEB437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1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5006-59CD-859E-C968-9460F2FF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0134B-9B57-6376-EB2C-C8397A235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28597-0499-9F8D-FED0-1BE92A945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E7CB-8C04-97EF-73DC-A9C8B086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5104-895E-63A8-7371-A3850245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981A-AF4C-B22A-4EBD-0257CBF0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5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72AAE-C6C3-C456-0C45-9BC3B9E5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A9EAF-7D52-5F57-D9F4-001645783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75DC6-431C-5C79-BF41-8311F545D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95FD-BBB0-4431-9B42-259E61D57E34}" type="datetimeFigureOut">
              <a:rPr lang="en-IN" smtClean="0"/>
              <a:t>19-08-2022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FECA8-7474-C1A3-ECBD-1846F891A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AFB5-17E8-735C-A75E-E9302B96B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F497D-C63D-4883-AD52-8FFCECF0C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9EE-FC31-F5B5-C9D2-0AABA230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You are given with a linked list in which it is guaranteed that only one element occurs exactly once and all the other elements occur exactly twice. Print the element that occurs exactly once. 	</a:t>
            </a:r>
            <a:endParaRPr lang="en-IN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896580-5091-95BF-8A6D-2BF0B312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23739-533C-E7AF-F1DA-FCFE6354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47" y="1858876"/>
            <a:ext cx="5893685" cy="41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6C47-DE94-56E6-01B7-8911B8C8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2.</a:t>
            </a:r>
            <a:r>
              <a:rPr lang="en-US" dirty="0"/>
              <a:t> You are given with a sorted doubly linked list. Remove all the duplicates in the same. Constraints: No auxiliary space can be used. </a:t>
            </a:r>
            <a:r>
              <a:rPr lang="en-IN" dirty="0"/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5C5DA3-9B97-28F5-C4AF-6C49C5AF8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772" y="2201839"/>
            <a:ext cx="3164845" cy="4291036"/>
          </a:xfrm>
        </p:spPr>
      </p:pic>
    </p:spTree>
    <p:extLst>
      <p:ext uri="{BB962C8B-B14F-4D97-AF65-F5344CB8AC3E}">
        <p14:creationId xmlns:p14="http://schemas.microsoft.com/office/powerpoint/2010/main" val="322323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B11F5-6AD3-EF7B-A2BC-15F75FF01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2633"/>
            <a:ext cx="5181600" cy="5861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You are given with a circular linked list, which is the combination of two increasingly sorted linked lists joined end to end in a circular manner. You are given with two node pointers head1 and head2 pointing to first element of the individual sorted lists. Modify the existing linked list to a sorted circular linked List and return a single pointer head pointing to the first element in the list. Constraints: You cannot use any auxiliary space.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08F793-FEC9-3BBA-6A43-BEA5E3616A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8074" y="423949"/>
            <a:ext cx="3389852" cy="5786265"/>
          </a:xfrm>
        </p:spPr>
      </p:pic>
    </p:spTree>
    <p:extLst>
      <p:ext uri="{BB962C8B-B14F-4D97-AF65-F5344CB8AC3E}">
        <p14:creationId xmlns:p14="http://schemas.microsoft.com/office/powerpoint/2010/main" val="427592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1A4A5A46CD442A5EEF7E4E25AAA86" ma:contentTypeVersion="2" ma:contentTypeDescription="Create a new document." ma:contentTypeScope="" ma:versionID="0b00d2e07d86886b4a7fa7738e94d1ac">
  <xsd:schema xmlns:xsd="http://www.w3.org/2001/XMLSchema" xmlns:xs="http://www.w3.org/2001/XMLSchema" xmlns:p="http://schemas.microsoft.com/office/2006/metadata/properties" xmlns:ns2="1d663213-b64f-4780-9686-8f5a525fb2e4" targetNamespace="http://schemas.microsoft.com/office/2006/metadata/properties" ma:root="true" ma:fieldsID="2256533656daec703b28fd875ee948d0" ns2:_="">
    <xsd:import namespace="1d663213-b64f-4780-9686-8f5a525fb2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63213-b64f-4780-9686-8f5a525fb2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75EF28-2762-4C77-97B3-A33C9D83CF00}"/>
</file>

<file path=customXml/itemProps2.xml><?xml version="1.0" encoding="utf-8"?>
<ds:datastoreItem xmlns:ds="http://schemas.openxmlformats.org/officeDocument/2006/customXml" ds:itemID="{9B06E471-8A63-487A-9F48-5C654B52B689}"/>
</file>

<file path=customXml/itemProps3.xml><?xml version="1.0" encoding="utf-8"?>
<ds:datastoreItem xmlns:ds="http://schemas.openxmlformats.org/officeDocument/2006/customXml" ds:itemID="{FDC2DEBB-E590-44DB-A80F-ED473D3530C1}"/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1. You are given with a linked list in which it is guaranteed that only one element occurs exactly once and all the other elements occur exactly twice. Print the element that occurs exactly once.  </vt:lpstr>
      <vt:lpstr>2. You are given with a sorted doubly linked list. Remove all the duplicates in the same. Constraints: No auxiliary space can be used.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are given with a linked list in which it is guaranteed that only one element occurs exactly once and all the other elements occur exactly twice. Print the element that occurs exactly once.  (EXPECTED: Traverse the linked list with nested loops)</dc:title>
  <dc:creator>BARANIDHARAN C</dc:creator>
  <cp:lastModifiedBy>BARANIDHARAN C</cp:lastModifiedBy>
  <cp:revision>7</cp:revision>
  <dcterms:created xsi:type="dcterms:W3CDTF">2022-08-19T07:38:36Z</dcterms:created>
  <dcterms:modified xsi:type="dcterms:W3CDTF">2022-08-19T08:40:23Z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0x010100FC21A4A5A46CD442A5EEF7E4E25AAA86</vt:lpwstr>
  </property>
</Properties>
</file>