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D770-7D48-41DB-BBF8-6B7005B5BABD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A133B-E895-4DB4-9162-E9083E14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9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548133-8BA0-4F6F-BB6D-400233DB0E3E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5640E9F-722E-46CC-8B73-985B4E7F923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2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32114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lounge.com/download/" TargetMode="External"/><Relationship Id="rId2" Type="http://schemas.openxmlformats.org/officeDocument/2006/relationships/hyperlink" Target="http://www.apacheloung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icrosoft.com/en-us/download/details.aspx?id=4814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349" y="520836"/>
            <a:ext cx="77540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to install web server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on windows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346248"/>
            <a:ext cx="805323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Step 1: Configure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</a:rPr>
              <a:t>IIS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2: Download the files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3: Extract the Files</a:t>
            </a:r>
          </a:p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Step 4: Configure Apache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4: Change the Web Page Root (optional)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5: Test your Installation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6: install Apache as a Windows service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Step 7: Test the Web server</a:t>
            </a:r>
          </a:p>
          <a:p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76672"/>
            <a:ext cx="77048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6: install Apache as 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 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Windows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228" y="224666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easiest way to start Apache is to add it as a Windows service.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Open a new command prompt as administrator, and enter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following: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8276" y="3565732"/>
            <a:ext cx="7704856" cy="1087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rgbClr val="FFCB6B"/>
                </a:solidFill>
                <a:effectLst/>
              </a:rPr>
              <a:t>cd</a:t>
            </a:r>
            <a:r>
              <a:rPr lang="de-DE" dirty="0" smtClean="0"/>
              <a:t> /Apache24/bin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httpd -k </a:t>
            </a:r>
            <a:r>
              <a:rPr lang="de-DE" dirty="0" smtClean="0">
                <a:solidFill>
                  <a:srgbClr val="82AAFF"/>
                </a:solidFill>
                <a:effectLst/>
              </a:rPr>
              <a:t>install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252" y="48691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Open the Control Panel, Administrative Tools, then Services and double-click Apache2.4. Set the Startup type to “Automatic” to ensure Apache starts every time you boot your PC.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78839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7: Test the Web serve</a:t>
            </a:r>
          </a:p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14" y="1230445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 a file named </a:t>
            </a:r>
            <a:r>
              <a:rPr lang="en-US" sz="2400" b="1" dirty="0">
                <a:solidFill>
                  <a:srgbClr val="FF0000"/>
                </a:solidFill>
              </a:rPr>
              <a:t>index.html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in Apache’s web page root (either </a:t>
            </a:r>
            <a:r>
              <a:rPr lang="en-US" sz="2400" b="1" dirty="0" err="1">
                <a:solidFill>
                  <a:srgbClr val="FF0000"/>
                </a:solidFill>
              </a:rPr>
              <a:t>htdocs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or </a:t>
            </a:r>
            <a:r>
              <a:rPr lang="en-US" sz="2400" b="1" dirty="0">
                <a:solidFill>
                  <a:srgbClr val="FF0000"/>
                </a:solidFill>
              </a:rPr>
              <a:t>D:\WebPages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and add a little HTML code: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3528" y="2337954"/>
            <a:ext cx="7704856" cy="24555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C792EA"/>
                </a:solidFill>
                <a:effectLst/>
              </a:rPr>
              <a:t>&lt;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html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792EA"/>
                </a:solidFill>
                <a:effectLst/>
              </a:rPr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   &lt;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head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&lt;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title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Testing Apache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&lt;/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title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&lt;/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head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792EA"/>
                </a:solidFill>
                <a:effectLst/>
              </a:rPr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   &lt;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body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792EA"/>
                </a:solidFill>
                <a:effectLst/>
              </a:rPr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   &lt;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p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Apache is working!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&lt;/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p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792EA"/>
                </a:solidFill>
                <a:effectLst/>
              </a:rPr>
              <a:t> 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   &lt;/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body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C792EA"/>
                </a:solidFill>
                <a:effectLst/>
              </a:rPr>
              <a:t>&lt;/</a:t>
            </a:r>
            <a:r>
              <a:rPr lang="en-US" dirty="0" smtClean="0">
                <a:solidFill>
                  <a:srgbClr val="FF5572"/>
                </a:solidFill>
                <a:effectLst/>
              </a:rPr>
              <a:t>html</a:t>
            </a:r>
            <a:r>
              <a:rPr lang="en-US" dirty="0" smtClean="0">
                <a:solidFill>
                  <a:srgbClr val="C792EA"/>
                </a:solidFill>
                <a:effectLst/>
              </a:rPr>
              <a:t>&gt;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53732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869160"/>
            <a:ext cx="9073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Ensure Apache has started successfully, open a web browser and enter the address </a:t>
            </a:r>
            <a:r>
              <a:rPr lang="en-US" sz="2000" b="1" dirty="0">
                <a:solidFill>
                  <a:srgbClr val="FF0000"/>
                </a:solidFill>
              </a:rPr>
              <a:t>http://localhost/.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all goes well, your test page should appear.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 general, most problems will be caused by an incorrect setting in the</a:t>
            </a: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b="1" dirty="0" err="1">
                <a:solidFill>
                  <a:srgbClr val="FF0000"/>
                </a:solidFill>
              </a:rPr>
              <a:t>httpd.conf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configuration file. Refer to the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Apache documentation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if you require further information.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93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529324"/>
            <a:ext cx="60965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1: Configure IIS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283650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Apache listens for requests on TCP/IP port 80. You need to uninstall or disable any program that uses that port. If you have a Professional or Server version of Windows, you may already have IIS installed. If you would prefer Apache, either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remove IIS as a Windows component or disable its services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79287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2: Download the files</a:t>
            </a:r>
          </a:p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406" y="1556792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We’re going to use the unofficial Windows binary from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Apache Lounge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 This version has performance and stability improvements over the official Apache distribution, although I’m yet to notice a significant difference. However, it’s provided as a manually installable ZIP file from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www.apachelounge.com/download/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You should also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download and install the Windows C++ runtime from Microsoft.com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 You may have this installed already, but there is no harm installing it again.</a:t>
            </a:r>
          </a:p>
        </p:txBody>
      </p:sp>
    </p:spTree>
    <p:extLst>
      <p:ext uri="{BB962C8B-B14F-4D97-AF65-F5344CB8AC3E}">
        <p14:creationId xmlns:p14="http://schemas.microsoft.com/office/powerpoint/2010/main" val="179577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311" y="548680"/>
            <a:ext cx="71064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3: Extract the Files</a:t>
            </a:r>
          </a:p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331" y="2060848"/>
            <a:ext cx="8100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We’ll install Apache in 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C:/Apache24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so extract the ZIP file to the root of the </a:t>
            </a:r>
            <a:r>
              <a:rPr lang="en-US" sz="2400" b="1" dirty="0" smtClean="0">
                <a:solidFill>
                  <a:srgbClr val="FF0000"/>
                </a:solidFill>
              </a:rPr>
              <a:t>C:/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drive. Apache can be installed anywhere on your system, but you’ll need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to change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SVROOT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configuration to point to your unzipped location —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such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400" b="1" dirty="0">
                <a:solidFill>
                  <a:srgbClr val="FF0000"/>
                </a:solidFill>
              </a:rPr>
              <a:t> E:/Apache24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3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76979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4: Configure Apache</a:t>
            </a:r>
          </a:p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748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Apache is configured with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text file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400" b="1" dirty="0" err="1">
                <a:solidFill>
                  <a:srgbClr val="FF0000"/>
                </a:solidFill>
              </a:rPr>
              <a:t>conf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httpd.conf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contained in the Apache folder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Open it with your favorite text editor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Note that all file path settings use a forward slash (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rather than the Windows backslash. If you installed Apache anywhere other than </a:t>
            </a:r>
            <a:r>
              <a:rPr lang="en-US" sz="2400" b="1" dirty="0">
                <a:solidFill>
                  <a:srgbClr val="FF0000"/>
                </a:solidFill>
              </a:rPr>
              <a:t>C:/Apache24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now is a good time to search and replace all references to</a:t>
            </a:r>
            <a:r>
              <a:rPr lang="en-US" sz="2400" b="1" dirty="0">
                <a:solidFill>
                  <a:srgbClr val="FF0000"/>
                </a:solidFill>
              </a:rPr>
              <a:t> C:/Apache24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389" y="54868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There are several lines you should change for your production environment: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 . Line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60, listen to all requests on port 80: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17" y="2348880"/>
            <a:ext cx="77048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>
                <a:solidFill>
                  <a:schemeClr val="bg1"/>
                </a:solidFill>
              </a:rPr>
              <a:t>Listen *:80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37958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 . Line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162, enable mod-rewrite by removing the # (optional, but useful):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417" y="4365104"/>
            <a:ext cx="77048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LoadModule</a:t>
            </a:r>
            <a:r>
              <a:rPr lang="en-IN" dirty="0" smtClean="0"/>
              <a:t> </a:t>
            </a:r>
            <a:r>
              <a:rPr lang="en-IN" dirty="0" err="1" smtClean="0"/>
              <a:t>rewrite_module</a:t>
            </a:r>
            <a:r>
              <a:rPr lang="en-IN" dirty="0" smtClean="0"/>
              <a:t> modules/mod_rewrite.so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99" y="524248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 . Line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227, specify the server domain name: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7340" y="5877272"/>
            <a:ext cx="77048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ServerName</a:t>
            </a:r>
            <a:r>
              <a:rPr lang="en-IN" dirty="0" smtClean="0"/>
              <a:t> localhost:80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76672"/>
            <a:ext cx="7403885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4: Change the Web 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Page 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Root (optional)</a:t>
            </a:r>
          </a:p>
          <a:p>
            <a:pPr algn="ctr"/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795" y="2507997"/>
            <a:ext cx="8403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default, Apache returns files found in its </a:t>
            </a:r>
            <a:r>
              <a:rPr lang="en-US" sz="2400" b="1" dirty="0">
                <a:solidFill>
                  <a:srgbClr val="FF0000"/>
                </a:solidFill>
              </a:rPr>
              <a:t>C:/Apache24/htdocs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folder. It’s good to use a folder on an another drive or partition to make backups and re-installation easier. For the purposes of this example, we’ll create a folder called</a:t>
            </a:r>
            <a:r>
              <a:rPr lang="en-US" sz="2400" b="1" dirty="0">
                <a:solidFill>
                  <a:srgbClr val="FF0000"/>
                </a:solidFill>
              </a:rPr>
              <a:t> D:WebPages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and change </a:t>
            </a:r>
            <a:r>
              <a:rPr lang="en-US" sz="2400" b="1" dirty="0" err="1">
                <a:solidFill>
                  <a:srgbClr val="FF0000"/>
                </a:solidFill>
              </a:rPr>
              <a:t>httpd.conf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accordingly: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84784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 251, set the root: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612095" y="2348880"/>
            <a:ext cx="77048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DocumentRoot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C3E88D"/>
                </a:solidFill>
                <a:effectLst/>
              </a:rPr>
              <a:t>"D:/WebPages"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777" y="3505290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Line 252: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3749" y="4365104"/>
            <a:ext cx="77048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>
                <a:solidFill>
                  <a:srgbClr val="89DDFF"/>
                </a:solidFill>
                <a:effectLst/>
              </a:rPr>
              <a:t>&lt;</a:t>
            </a:r>
            <a:r>
              <a:rPr lang="en-IN" dirty="0" smtClean="0"/>
              <a:t>Directory </a:t>
            </a:r>
            <a:r>
              <a:rPr lang="en-IN" dirty="0" smtClean="0">
                <a:solidFill>
                  <a:srgbClr val="C3E88D"/>
                </a:solidFill>
                <a:effectLst/>
              </a:rPr>
              <a:t>"D:/WebPages"</a:t>
            </a:r>
            <a:r>
              <a:rPr lang="en-IN" dirty="0" smtClean="0">
                <a:solidFill>
                  <a:srgbClr val="89DDFF"/>
                </a:solidFill>
                <a:effectLst/>
              </a:rPr>
              <a:t>&gt;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9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620688"/>
            <a:ext cx="857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 5: Test your Installation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257" y="170080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Your Apache configuration can now be tested. Open a command box (Start &gt; Run &gt; </a:t>
            </a:r>
            <a:r>
              <a:rPr lang="en-US" sz="2400" b="1" dirty="0" err="1">
                <a:solidFill>
                  <a:srgbClr val="FF0000"/>
                </a:solidFill>
              </a:rPr>
              <a:t>cmd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and enter: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608" y="2929768"/>
            <a:ext cx="7704856" cy="17953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697098"/>
                </a:solidFill>
                <a:effectLst/>
              </a:rPr>
              <a:t># navigate to Apache bin directory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CB6B"/>
                </a:solidFill>
                <a:effectLst/>
              </a:rPr>
              <a:t>cd</a:t>
            </a:r>
            <a:r>
              <a:rPr lang="en-US" dirty="0" smtClean="0"/>
              <a:t> /Apache24/bin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97098"/>
                </a:solidFill>
                <a:effectLst/>
              </a:rPr>
              <a:t># Test </a:t>
            </a:r>
            <a:r>
              <a:rPr lang="en-US" dirty="0" err="1" smtClean="0">
                <a:solidFill>
                  <a:srgbClr val="697098"/>
                </a:solidFill>
                <a:effectLst/>
              </a:rPr>
              <a:t>httpd.conf</a:t>
            </a:r>
            <a:r>
              <a:rPr lang="en-US" dirty="0" smtClean="0">
                <a:solidFill>
                  <a:srgbClr val="697098"/>
                </a:solidFill>
                <a:effectLst/>
              </a:rPr>
              <a:t> validity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httpd</a:t>
            </a:r>
            <a:r>
              <a:rPr lang="en-US" dirty="0" smtClean="0"/>
              <a:t> -t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890" y="5085182"/>
            <a:ext cx="928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should say “Syntax OK”.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not,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correct any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400" b="1" dirty="0" err="1">
                <a:solidFill>
                  <a:srgbClr val="FF0000"/>
                </a:solidFill>
              </a:rPr>
              <a:t>httpd.conf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errors and retest until none appear.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</TotalTime>
  <Words>438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2023-07-16T15:20:33Z</dcterms:created>
  <dcterms:modified xsi:type="dcterms:W3CDTF">2023-07-16T16:46:41Z</dcterms:modified>
</cp:coreProperties>
</file>