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904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77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28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0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69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81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71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80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1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093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1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201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49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7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0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C2BC10-A468-A241-9F15-F2439E109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601C26-8792-C449-94E5-E1978E08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sz="7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Challenges</a:t>
            </a:r>
            <a:br>
              <a:rPr kumimoji="1" lang="en-US" altLang="zh-CN" sz="7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1" lang="en-US" altLang="zh-CN" sz="7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7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328CE-5F24-0B47-A50D-5D9A8EDF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92990"/>
            <a:ext cx="10058400" cy="1368781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8C9502-C2DA-A149-B40B-F19F5504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858" y="5471096"/>
            <a:ext cx="792321" cy="792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17A46A-2D7D-C347-9C45-4E3ACD28B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241" y="5460388"/>
            <a:ext cx="1084263" cy="10842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A82359-7C5E-BA49-BF99-25CBA0ED1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922" y="5564805"/>
            <a:ext cx="663936" cy="6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: Shape 40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2C4FB3-52BB-594B-A43D-3DBF5C1D9EFB}"/>
              </a:ext>
            </a:extLst>
          </p:cNvPr>
          <p:cNvSpPr txBox="1"/>
          <p:nvPr/>
        </p:nvSpPr>
        <p:spPr>
          <a:xfrm>
            <a:off x="639098" y="629265"/>
            <a:ext cx="6072776" cy="16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500" b="0" i="0" kern="1200" spc="-5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Database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500" b="0" i="0" kern="1200" spc="-5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altLang="zh-CN" sz="2500" b="0" i="0" kern="1200" spc="-5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ntertainment licenses: Non-Live, Live Entertainment, Night Club in Boston from 2014.11 to 2015.2.</a:t>
            </a:r>
            <a:endParaRPr kumimoji="1" lang="en-US" altLang="zh-CN" sz="2500" b="0" i="0" kern="1200" spc="-50" dirty="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50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ED2256-ADA8-BD47-916F-100B59D8508C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rgbClr val="FFFFFE"/>
                </a:solidFill>
              </a:rPr>
              <a:t>   Conclusion: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rgbClr val="FFFFFE"/>
                </a:solidFill>
              </a:rPr>
              <a:t>The Non-Live Entertainment is the most preferable.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62B0B1B-A2F2-FC43-9D6F-1FEB844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75" y="645107"/>
            <a:ext cx="3725619" cy="271038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EA3EABB-3E7B-914D-A6A7-9DBC06FC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3715036"/>
            <a:ext cx="4691712" cy="2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2E2CB4-CF59-8B4F-8E1F-0358F5A6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1051249"/>
            <a:ext cx="3557016" cy="228538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1F0943-7E4D-EE4A-B307-5C4CEB0F1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66994" y="1063794"/>
            <a:ext cx="3557016" cy="225870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17F22D-6880-C54F-A7EC-15EA3FCCE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25" y="1051249"/>
            <a:ext cx="3557016" cy="2250018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96284B-9939-F949-8314-E61D9BE84D90}"/>
              </a:ext>
            </a:extLst>
          </p:cNvPr>
          <p:cNvSpPr txBox="1"/>
          <p:nvPr/>
        </p:nvSpPr>
        <p:spPr>
          <a:xfrm>
            <a:off x="561111" y="471488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Non-live</a:t>
            </a:r>
            <a:endParaRPr kumimoji="1"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6D637-A2D5-A042-BD2B-F9A63DB52C48}"/>
              </a:ext>
            </a:extLst>
          </p:cNvPr>
          <p:cNvSpPr txBox="1"/>
          <p:nvPr/>
        </p:nvSpPr>
        <p:spPr>
          <a:xfrm>
            <a:off x="4266993" y="471488"/>
            <a:ext cx="355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Live</a:t>
            </a:r>
            <a:endParaRPr kumimoji="1"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087049-1DDC-A64C-84C5-422059596673}"/>
              </a:ext>
            </a:extLst>
          </p:cNvPr>
          <p:cNvSpPr txBox="1"/>
          <p:nvPr/>
        </p:nvSpPr>
        <p:spPr>
          <a:xfrm>
            <a:off x="7972875" y="471488"/>
            <a:ext cx="35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Night Club</a:t>
            </a:r>
            <a:endParaRPr kumimoji="1"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3D67CB-CB23-5141-A2B5-B093F653E9A5}"/>
              </a:ext>
            </a:extLst>
          </p:cNvPr>
          <p:cNvSpPr txBox="1"/>
          <p:nvPr/>
        </p:nvSpPr>
        <p:spPr>
          <a:xfrm>
            <a:off x="457200" y="4776833"/>
            <a:ext cx="11277600" cy="1453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rgbClr val="FFFFFE"/>
                </a:solidFill>
              </a:rPr>
              <a:t>   Conclusion: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rgbClr val="FFFFFE"/>
                </a:solidFill>
              </a:rPr>
              <a:t>The Downtown/Charlestown/North End, Back Bay/South End, South Boston are the most popular areas to conduct activities. </a:t>
            </a:r>
          </a:p>
        </p:txBody>
      </p:sp>
    </p:spTree>
    <p:extLst>
      <p:ext uri="{BB962C8B-B14F-4D97-AF65-F5344CB8AC3E}">
        <p14:creationId xmlns:p14="http://schemas.microsoft.com/office/powerpoint/2010/main" val="138611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离子会议室</vt:lpstr>
      <vt:lpstr>Business Challenges 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Challenges  </dc:title>
  <dc:creator>Pu Liu</dc:creator>
  <cp:lastModifiedBy>Pu Liu</cp:lastModifiedBy>
  <cp:revision>2</cp:revision>
  <dcterms:created xsi:type="dcterms:W3CDTF">2019-11-18T22:32:50Z</dcterms:created>
  <dcterms:modified xsi:type="dcterms:W3CDTF">2019-11-18T22:47:59Z</dcterms:modified>
</cp:coreProperties>
</file>