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24" d="100"/>
          <a:sy n="24" d="100"/>
        </p:scale>
        <p:origin x="4114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0E51-864B-8C77-DDCE-50F254BF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26BC-5280-6B55-A454-E5BD3DAF2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92C9-EF03-9B3B-DFC0-A10CA1F3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A4FE-847F-6A1C-1280-232B304B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E974-B5B9-3DF5-EBB6-6CD704F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9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9284-CD77-4AAA-70D9-74EA6547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1367-8AEF-D837-7DD5-00722D59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31AE-436E-603A-A6AF-52A95F67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EE81-19FD-83BB-A437-B9F0448A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CD25-71F8-4EAE-D471-24C02AB3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32B3A-45B9-5B07-C551-A1D33E438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5C9D9-5A4D-66E5-7601-17271265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C064-F460-410D-C988-E1CECB2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2575-D034-943C-4D81-EA1957DE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B8B1-24A8-7C4A-F0D0-47A99EDE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C9D8-8630-DEAA-7E2E-73FF8C5F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5BC4-4BF7-A929-DC47-CFA595B7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5794-B033-B893-F36E-7AFE5B1C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D0914-1E01-B956-2BAF-309E1A8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CBF3-F662-87A9-18B2-4A29FF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4009-053E-B893-65A6-913DA69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8B2B-4B53-44B9-1264-89E501B5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98B7-2F65-2E18-DCB9-222718C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2B29-9589-7240-BF14-2EF9ECFD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C1AE-99D5-5220-C74B-94DC480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D7FE-6A8F-EE3E-08C5-1BAEAF9C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3277-B192-46B9-A65F-5E172915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C6FF-BDAE-1CB8-9628-69381C497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94175-7103-5A9C-B2EA-42420A4E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6EFFE-985A-D280-7D4D-28E2DE2C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FD5AA-D163-ABFD-E72D-9EE6F0A3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0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FCAF-057D-8199-5AA1-00F5AAA2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60C4-EB4B-1ED3-BB65-F0A3160D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942AA-95D6-4232-6890-7312B86A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2F0B1-FD29-0717-2DEE-F63C3E382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3DE8A-CEF4-969A-A623-74FFC8B1B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34EAD-863A-7147-2FB8-5E7D12D8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FD6D5-6A78-EA8F-28C3-17D2E78F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F7A49-10C4-F27C-B704-4F1A5481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8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4B4A-35C2-EC7B-4CCC-28A695AA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37081-70F5-6174-2F04-C970AE0B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92D3E-DDAE-A547-A7C6-2CB6B16E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B0E8-3C11-15DB-1BAB-D8CF2C07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FFE89-EB65-F3EE-9D2C-0C358668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666D2-4A8D-47C0-93DC-F01C9B1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B976B-31D5-EA7A-8ABE-AC19A2EE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9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1A1A-3A33-1CF6-C222-C3EFEC8B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61DA-C725-DB1A-DF9D-B6F8418B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734AC-A8E5-8EC8-86ED-019320903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91694-9330-304E-80A7-A869FFD6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B58B-7BB1-5CC4-A04A-DADBD001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75759-D551-EA19-D398-B533D9E1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5167-BFB4-3CBC-43F6-60D2762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AB800-DE4E-C3CF-8248-7323CFB5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06F40-BBFA-EE71-35D4-1C20C7C21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455D-7FE6-F712-1D0F-9B924C24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79F0-29DE-5C72-A6A1-B4EDFBCD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5EDF8-D1C0-7C55-EEEB-812FEF9C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C8060-D652-8E3F-F4C2-33880536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4089-C3A0-06DD-15B0-ABE97792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2D27-E9D3-C6A5-A3A1-AF14646D3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545B-1456-456C-9C75-88D64F7C283F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22F3-23FC-1607-6FE6-C0233FBE8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9D96-946F-786C-DC04-EE3B90268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52E8-4820-46E0-9219-C7E8D388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B517A-A98A-9B5F-575A-3688662618B2}"/>
              </a:ext>
            </a:extLst>
          </p:cNvPr>
          <p:cNvSpPr txBox="1"/>
          <p:nvPr/>
        </p:nvSpPr>
        <p:spPr>
          <a:xfrm>
            <a:off x="796412" y="2105561"/>
            <a:ext cx="389037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/>
              <a:t>Guaranteed Result! Guaranteed Visibility!</a:t>
            </a:r>
            <a:endParaRPr lang="en-IN" sz="16600" b="1" dirty="0"/>
          </a:p>
        </p:txBody>
      </p:sp>
    </p:spTree>
    <p:extLst>
      <p:ext uri="{BB962C8B-B14F-4D97-AF65-F5344CB8AC3E}">
        <p14:creationId xmlns:p14="http://schemas.microsoft.com/office/powerpoint/2010/main" val="4213444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B517A-A98A-9B5F-575A-3688662618B2}"/>
              </a:ext>
            </a:extLst>
          </p:cNvPr>
          <p:cNvSpPr txBox="1"/>
          <p:nvPr/>
        </p:nvSpPr>
        <p:spPr>
          <a:xfrm>
            <a:off x="-9185788" y="2105561"/>
            <a:ext cx="389037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/>
              <a:t>Guaranteed Result! Guaranteed Visibility!</a:t>
            </a:r>
            <a:endParaRPr lang="en-IN" sz="16600" b="1" dirty="0"/>
          </a:p>
        </p:txBody>
      </p:sp>
    </p:spTree>
    <p:extLst>
      <p:ext uri="{BB962C8B-B14F-4D97-AF65-F5344CB8AC3E}">
        <p14:creationId xmlns:p14="http://schemas.microsoft.com/office/powerpoint/2010/main" val="985517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B517A-A98A-9B5F-575A-3688662618B2}"/>
              </a:ext>
            </a:extLst>
          </p:cNvPr>
          <p:cNvSpPr txBox="1"/>
          <p:nvPr/>
        </p:nvSpPr>
        <p:spPr>
          <a:xfrm>
            <a:off x="-17284759" y="2105561"/>
            <a:ext cx="389037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/>
              <a:t>Guaranteed Result! Guaranteed Visibility!</a:t>
            </a:r>
            <a:endParaRPr lang="en-IN" sz="16600" b="1" dirty="0"/>
          </a:p>
        </p:txBody>
      </p:sp>
    </p:spTree>
    <p:extLst>
      <p:ext uri="{BB962C8B-B14F-4D97-AF65-F5344CB8AC3E}">
        <p14:creationId xmlns:p14="http://schemas.microsoft.com/office/powerpoint/2010/main" val="998464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B517A-A98A-9B5F-575A-3688662618B2}"/>
              </a:ext>
            </a:extLst>
          </p:cNvPr>
          <p:cNvSpPr txBox="1"/>
          <p:nvPr/>
        </p:nvSpPr>
        <p:spPr>
          <a:xfrm>
            <a:off x="-26711787" y="2105561"/>
            <a:ext cx="389037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/>
              <a:t>Guaranteed Result! Guaranteed Visibility!</a:t>
            </a:r>
            <a:endParaRPr lang="en-IN" sz="16600" b="1" dirty="0"/>
          </a:p>
        </p:txBody>
      </p:sp>
    </p:spTree>
    <p:extLst>
      <p:ext uri="{BB962C8B-B14F-4D97-AF65-F5344CB8AC3E}">
        <p14:creationId xmlns:p14="http://schemas.microsoft.com/office/powerpoint/2010/main" val="3029635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Paras Patil</dc:creator>
  <cp:lastModifiedBy>Paras Patil</cp:lastModifiedBy>
  <cp:revision>1</cp:revision>
  <dcterms:created xsi:type="dcterms:W3CDTF">2024-10-12T15:03:30Z</dcterms:created>
  <dcterms:modified xsi:type="dcterms:W3CDTF">2024-10-12T15:13:32Z</dcterms:modified>
</cp:coreProperties>
</file>