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64" r:id="rId5"/>
    <p:sldId id="258" r:id="rId6"/>
    <p:sldId id="259" r:id="rId7"/>
    <p:sldId id="260" r:id="rId8"/>
    <p:sldId id="261" r:id="rId9"/>
    <p:sldId id="262" r:id="rId10"/>
    <p:sldId id="265"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76" d="100"/>
          <a:sy n="76" d="100"/>
        </p:scale>
        <p:origin x="126"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6A571-0542-7CAE-9CA7-53048794DC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E42311-329A-533D-4400-517FC0C56B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9E8265-22C4-9159-AA94-3E905235AD88}"/>
              </a:ext>
            </a:extLst>
          </p:cNvPr>
          <p:cNvSpPr>
            <a:spLocks noGrp="1"/>
          </p:cNvSpPr>
          <p:nvPr>
            <p:ph type="dt" sz="half" idx="10"/>
          </p:nvPr>
        </p:nvSpPr>
        <p:spPr/>
        <p:txBody>
          <a:bodyPr/>
          <a:lstStyle/>
          <a:p>
            <a:fld id="{49D334CE-7C33-41BB-AD3B-6F8CE88C1EA4}" type="datetimeFigureOut">
              <a:rPr lang="en-US" smtClean="0"/>
              <a:t>8/30/2024</a:t>
            </a:fld>
            <a:endParaRPr lang="en-US"/>
          </a:p>
        </p:txBody>
      </p:sp>
      <p:sp>
        <p:nvSpPr>
          <p:cNvPr id="5" name="Footer Placeholder 4">
            <a:extLst>
              <a:ext uri="{FF2B5EF4-FFF2-40B4-BE49-F238E27FC236}">
                <a16:creationId xmlns:a16="http://schemas.microsoft.com/office/drawing/2014/main" id="{9C4EE2BF-80B5-E6E8-C444-E75E6FCAB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E423-6487-6F09-1DC8-4FAF06FF03F2}"/>
              </a:ext>
            </a:extLst>
          </p:cNvPr>
          <p:cNvSpPr>
            <a:spLocks noGrp="1"/>
          </p:cNvSpPr>
          <p:nvPr>
            <p:ph type="sldNum" sz="quarter" idx="12"/>
          </p:nvPr>
        </p:nvSpPr>
        <p:spPr/>
        <p:txBody>
          <a:bodyPr/>
          <a:lstStyle/>
          <a:p>
            <a:fld id="{8484D1F6-94AA-4271-BE73-1F74E1ABDB12}" type="slidenum">
              <a:rPr lang="en-US" smtClean="0"/>
              <a:t>‹#›</a:t>
            </a:fld>
            <a:endParaRPr lang="en-US"/>
          </a:p>
        </p:txBody>
      </p:sp>
    </p:spTree>
    <p:extLst>
      <p:ext uri="{BB962C8B-B14F-4D97-AF65-F5344CB8AC3E}">
        <p14:creationId xmlns:p14="http://schemas.microsoft.com/office/powerpoint/2010/main" val="3830740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9628-760A-01A5-58E5-8E57EB6C3F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85630-FB6C-17DE-7456-585E3E16DF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0D12A8-DBAB-C10F-63E1-CAE7DEB35F6D}"/>
              </a:ext>
            </a:extLst>
          </p:cNvPr>
          <p:cNvSpPr>
            <a:spLocks noGrp="1"/>
          </p:cNvSpPr>
          <p:nvPr>
            <p:ph type="dt" sz="half" idx="10"/>
          </p:nvPr>
        </p:nvSpPr>
        <p:spPr/>
        <p:txBody>
          <a:bodyPr/>
          <a:lstStyle/>
          <a:p>
            <a:fld id="{49D334CE-7C33-41BB-AD3B-6F8CE88C1EA4}" type="datetimeFigureOut">
              <a:rPr lang="en-US" smtClean="0"/>
              <a:t>8/30/2024</a:t>
            </a:fld>
            <a:endParaRPr lang="en-US"/>
          </a:p>
        </p:txBody>
      </p:sp>
      <p:sp>
        <p:nvSpPr>
          <p:cNvPr id="5" name="Footer Placeholder 4">
            <a:extLst>
              <a:ext uri="{FF2B5EF4-FFF2-40B4-BE49-F238E27FC236}">
                <a16:creationId xmlns:a16="http://schemas.microsoft.com/office/drawing/2014/main" id="{0F93CF39-7818-AED0-BDB9-44E914CEE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3D2A-151F-65F2-F9CA-0A1B4FCB8E4B}"/>
              </a:ext>
            </a:extLst>
          </p:cNvPr>
          <p:cNvSpPr>
            <a:spLocks noGrp="1"/>
          </p:cNvSpPr>
          <p:nvPr>
            <p:ph type="sldNum" sz="quarter" idx="12"/>
          </p:nvPr>
        </p:nvSpPr>
        <p:spPr/>
        <p:txBody>
          <a:bodyPr/>
          <a:lstStyle/>
          <a:p>
            <a:fld id="{8484D1F6-94AA-4271-BE73-1F74E1ABDB12}" type="slidenum">
              <a:rPr lang="en-US" smtClean="0"/>
              <a:t>‹#›</a:t>
            </a:fld>
            <a:endParaRPr lang="en-US"/>
          </a:p>
        </p:txBody>
      </p:sp>
    </p:spTree>
    <p:extLst>
      <p:ext uri="{BB962C8B-B14F-4D97-AF65-F5344CB8AC3E}">
        <p14:creationId xmlns:p14="http://schemas.microsoft.com/office/powerpoint/2010/main" val="351175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8F321F-13C8-A8DE-7469-EE98E94051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DA1458-12CB-7BCA-C9E3-4940FB34B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D2A09-934D-95C5-A9C1-6413F65ADA0C}"/>
              </a:ext>
            </a:extLst>
          </p:cNvPr>
          <p:cNvSpPr>
            <a:spLocks noGrp="1"/>
          </p:cNvSpPr>
          <p:nvPr>
            <p:ph type="dt" sz="half" idx="10"/>
          </p:nvPr>
        </p:nvSpPr>
        <p:spPr/>
        <p:txBody>
          <a:bodyPr/>
          <a:lstStyle/>
          <a:p>
            <a:fld id="{49D334CE-7C33-41BB-AD3B-6F8CE88C1EA4}" type="datetimeFigureOut">
              <a:rPr lang="en-US" smtClean="0"/>
              <a:t>8/30/2024</a:t>
            </a:fld>
            <a:endParaRPr lang="en-US"/>
          </a:p>
        </p:txBody>
      </p:sp>
      <p:sp>
        <p:nvSpPr>
          <p:cNvPr id="5" name="Footer Placeholder 4">
            <a:extLst>
              <a:ext uri="{FF2B5EF4-FFF2-40B4-BE49-F238E27FC236}">
                <a16:creationId xmlns:a16="http://schemas.microsoft.com/office/drawing/2014/main" id="{DA296D34-1C5F-85FB-8FAA-1A23F3E2F8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8AF54-D439-199A-2028-28813DA89954}"/>
              </a:ext>
            </a:extLst>
          </p:cNvPr>
          <p:cNvSpPr>
            <a:spLocks noGrp="1"/>
          </p:cNvSpPr>
          <p:nvPr>
            <p:ph type="sldNum" sz="quarter" idx="12"/>
          </p:nvPr>
        </p:nvSpPr>
        <p:spPr/>
        <p:txBody>
          <a:bodyPr/>
          <a:lstStyle/>
          <a:p>
            <a:fld id="{8484D1F6-94AA-4271-BE73-1F74E1ABDB12}" type="slidenum">
              <a:rPr lang="en-US" smtClean="0"/>
              <a:t>‹#›</a:t>
            </a:fld>
            <a:endParaRPr lang="en-US"/>
          </a:p>
        </p:txBody>
      </p:sp>
    </p:spTree>
    <p:extLst>
      <p:ext uri="{BB962C8B-B14F-4D97-AF65-F5344CB8AC3E}">
        <p14:creationId xmlns:p14="http://schemas.microsoft.com/office/powerpoint/2010/main" val="853715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9A26-F8DA-F7CE-8B00-E0AD9D44A1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C46869-579F-C027-7CA1-E3C96AA825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E97D92-1B15-011F-897D-00D1FAC6539E}"/>
              </a:ext>
            </a:extLst>
          </p:cNvPr>
          <p:cNvSpPr>
            <a:spLocks noGrp="1"/>
          </p:cNvSpPr>
          <p:nvPr>
            <p:ph type="dt" sz="half" idx="10"/>
          </p:nvPr>
        </p:nvSpPr>
        <p:spPr/>
        <p:txBody>
          <a:bodyPr/>
          <a:lstStyle/>
          <a:p>
            <a:fld id="{49D334CE-7C33-41BB-AD3B-6F8CE88C1EA4}" type="datetimeFigureOut">
              <a:rPr lang="en-US" smtClean="0"/>
              <a:t>8/30/2024</a:t>
            </a:fld>
            <a:endParaRPr lang="en-US"/>
          </a:p>
        </p:txBody>
      </p:sp>
      <p:sp>
        <p:nvSpPr>
          <p:cNvPr id="5" name="Footer Placeholder 4">
            <a:extLst>
              <a:ext uri="{FF2B5EF4-FFF2-40B4-BE49-F238E27FC236}">
                <a16:creationId xmlns:a16="http://schemas.microsoft.com/office/drawing/2014/main" id="{1942D4B3-9966-3684-A85A-FE057F626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0A1E1-FB85-D159-413A-0486DC0E39C6}"/>
              </a:ext>
            </a:extLst>
          </p:cNvPr>
          <p:cNvSpPr>
            <a:spLocks noGrp="1"/>
          </p:cNvSpPr>
          <p:nvPr>
            <p:ph type="sldNum" sz="quarter" idx="12"/>
          </p:nvPr>
        </p:nvSpPr>
        <p:spPr/>
        <p:txBody>
          <a:bodyPr/>
          <a:lstStyle/>
          <a:p>
            <a:fld id="{8484D1F6-94AA-4271-BE73-1F74E1ABDB12}" type="slidenum">
              <a:rPr lang="en-US" smtClean="0"/>
              <a:t>‹#›</a:t>
            </a:fld>
            <a:endParaRPr lang="en-US"/>
          </a:p>
        </p:txBody>
      </p:sp>
    </p:spTree>
    <p:extLst>
      <p:ext uri="{BB962C8B-B14F-4D97-AF65-F5344CB8AC3E}">
        <p14:creationId xmlns:p14="http://schemas.microsoft.com/office/powerpoint/2010/main" val="163455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9310B-F99B-5671-3CD9-2303B5C04C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828C78-4400-F374-BDDB-613EFAC6A6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6BCE1C-F190-F9CD-B960-A0EE28782239}"/>
              </a:ext>
            </a:extLst>
          </p:cNvPr>
          <p:cNvSpPr>
            <a:spLocks noGrp="1"/>
          </p:cNvSpPr>
          <p:nvPr>
            <p:ph type="dt" sz="half" idx="10"/>
          </p:nvPr>
        </p:nvSpPr>
        <p:spPr/>
        <p:txBody>
          <a:bodyPr/>
          <a:lstStyle/>
          <a:p>
            <a:fld id="{49D334CE-7C33-41BB-AD3B-6F8CE88C1EA4}" type="datetimeFigureOut">
              <a:rPr lang="en-US" smtClean="0"/>
              <a:t>8/30/2024</a:t>
            </a:fld>
            <a:endParaRPr lang="en-US"/>
          </a:p>
        </p:txBody>
      </p:sp>
      <p:sp>
        <p:nvSpPr>
          <p:cNvPr id="5" name="Footer Placeholder 4">
            <a:extLst>
              <a:ext uri="{FF2B5EF4-FFF2-40B4-BE49-F238E27FC236}">
                <a16:creationId xmlns:a16="http://schemas.microsoft.com/office/drawing/2014/main" id="{10396AE4-62A3-3F4E-DE23-416FA0210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3B03C-DE05-EAC3-8393-7CB6F3D65851}"/>
              </a:ext>
            </a:extLst>
          </p:cNvPr>
          <p:cNvSpPr>
            <a:spLocks noGrp="1"/>
          </p:cNvSpPr>
          <p:nvPr>
            <p:ph type="sldNum" sz="quarter" idx="12"/>
          </p:nvPr>
        </p:nvSpPr>
        <p:spPr/>
        <p:txBody>
          <a:bodyPr/>
          <a:lstStyle/>
          <a:p>
            <a:fld id="{8484D1F6-94AA-4271-BE73-1F74E1ABDB12}" type="slidenum">
              <a:rPr lang="en-US" smtClean="0"/>
              <a:t>‹#›</a:t>
            </a:fld>
            <a:endParaRPr lang="en-US"/>
          </a:p>
        </p:txBody>
      </p:sp>
    </p:spTree>
    <p:extLst>
      <p:ext uri="{BB962C8B-B14F-4D97-AF65-F5344CB8AC3E}">
        <p14:creationId xmlns:p14="http://schemas.microsoft.com/office/powerpoint/2010/main" val="3110542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9FB6-75C2-7585-9CEA-352630811B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009C40-991B-A504-7812-CAA57C0A86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628762-248B-3773-8AEF-D95F39055A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759C88-07A8-F57B-BC3B-21DDB3EBBBCB}"/>
              </a:ext>
            </a:extLst>
          </p:cNvPr>
          <p:cNvSpPr>
            <a:spLocks noGrp="1"/>
          </p:cNvSpPr>
          <p:nvPr>
            <p:ph type="dt" sz="half" idx="10"/>
          </p:nvPr>
        </p:nvSpPr>
        <p:spPr/>
        <p:txBody>
          <a:bodyPr/>
          <a:lstStyle/>
          <a:p>
            <a:fld id="{49D334CE-7C33-41BB-AD3B-6F8CE88C1EA4}" type="datetimeFigureOut">
              <a:rPr lang="en-US" smtClean="0"/>
              <a:t>8/30/2024</a:t>
            </a:fld>
            <a:endParaRPr lang="en-US"/>
          </a:p>
        </p:txBody>
      </p:sp>
      <p:sp>
        <p:nvSpPr>
          <p:cNvPr id="6" name="Footer Placeholder 5">
            <a:extLst>
              <a:ext uri="{FF2B5EF4-FFF2-40B4-BE49-F238E27FC236}">
                <a16:creationId xmlns:a16="http://schemas.microsoft.com/office/drawing/2014/main" id="{3EB40C8D-C3EE-445B-289C-5B31CCB213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59A2E-8D27-0606-45AA-E0BB4497A8D9}"/>
              </a:ext>
            </a:extLst>
          </p:cNvPr>
          <p:cNvSpPr>
            <a:spLocks noGrp="1"/>
          </p:cNvSpPr>
          <p:nvPr>
            <p:ph type="sldNum" sz="quarter" idx="12"/>
          </p:nvPr>
        </p:nvSpPr>
        <p:spPr/>
        <p:txBody>
          <a:bodyPr/>
          <a:lstStyle/>
          <a:p>
            <a:fld id="{8484D1F6-94AA-4271-BE73-1F74E1ABDB12}" type="slidenum">
              <a:rPr lang="en-US" smtClean="0"/>
              <a:t>‹#›</a:t>
            </a:fld>
            <a:endParaRPr lang="en-US"/>
          </a:p>
        </p:txBody>
      </p:sp>
    </p:spTree>
    <p:extLst>
      <p:ext uri="{BB962C8B-B14F-4D97-AF65-F5344CB8AC3E}">
        <p14:creationId xmlns:p14="http://schemas.microsoft.com/office/powerpoint/2010/main" val="2335472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F5064-87A9-759C-FFE7-B26B2B243B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C11084-EF07-0B4F-F34D-460D994645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235073-939D-79EE-CF18-78DDFB23CE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D32F7E-68B1-15E5-AC69-D07BD906A2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AE4F9A-86F4-699C-78A4-04E6A69DC5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9179EC-2667-ECF9-E069-3BC26349701F}"/>
              </a:ext>
            </a:extLst>
          </p:cNvPr>
          <p:cNvSpPr>
            <a:spLocks noGrp="1"/>
          </p:cNvSpPr>
          <p:nvPr>
            <p:ph type="dt" sz="half" idx="10"/>
          </p:nvPr>
        </p:nvSpPr>
        <p:spPr/>
        <p:txBody>
          <a:bodyPr/>
          <a:lstStyle/>
          <a:p>
            <a:fld id="{49D334CE-7C33-41BB-AD3B-6F8CE88C1EA4}" type="datetimeFigureOut">
              <a:rPr lang="en-US" smtClean="0"/>
              <a:t>8/30/2024</a:t>
            </a:fld>
            <a:endParaRPr lang="en-US"/>
          </a:p>
        </p:txBody>
      </p:sp>
      <p:sp>
        <p:nvSpPr>
          <p:cNvPr id="8" name="Footer Placeholder 7">
            <a:extLst>
              <a:ext uri="{FF2B5EF4-FFF2-40B4-BE49-F238E27FC236}">
                <a16:creationId xmlns:a16="http://schemas.microsoft.com/office/drawing/2014/main" id="{884F3319-3803-F578-0C74-85C7AB371D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213083-08B5-D91A-B4E3-6FFA8F049C3F}"/>
              </a:ext>
            </a:extLst>
          </p:cNvPr>
          <p:cNvSpPr>
            <a:spLocks noGrp="1"/>
          </p:cNvSpPr>
          <p:nvPr>
            <p:ph type="sldNum" sz="quarter" idx="12"/>
          </p:nvPr>
        </p:nvSpPr>
        <p:spPr/>
        <p:txBody>
          <a:bodyPr/>
          <a:lstStyle/>
          <a:p>
            <a:fld id="{8484D1F6-94AA-4271-BE73-1F74E1ABDB12}" type="slidenum">
              <a:rPr lang="en-US" smtClean="0"/>
              <a:t>‹#›</a:t>
            </a:fld>
            <a:endParaRPr lang="en-US"/>
          </a:p>
        </p:txBody>
      </p:sp>
    </p:spTree>
    <p:extLst>
      <p:ext uri="{BB962C8B-B14F-4D97-AF65-F5344CB8AC3E}">
        <p14:creationId xmlns:p14="http://schemas.microsoft.com/office/powerpoint/2010/main" val="157328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9424-69BE-521F-A0BA-74DEE2E271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069357-B27B-4AAD-49B9-FDFCFFC06D51}"/>
              </a:ext>
            </a:extLst>
          </p:cNvPr>
          <p:cNvSpPr>
            <a:spLocks noGrp="1"/>
          </p:cNvSpPr>
          <p:nvPr>
            <p:ph type="dt" sz="half" idx="10"/>
          </p:nvPr>
        </p:nvSpPr>
        <p:spPr/>
        <p:txBody>
          <a:bodyPr/>
          <a:lstStyle/>
          <a:p>
            <a:fld id="{49D334CE-7C33-41BB-AD3B-6F8CE88C1EA4}" type="datetimeFigureOut">
              <a:rPr lang="en-US" smtClean="0"/>
              <a:t>8/30/2024</a:t>
            </a:fld>
            <a:endParaRPr lang="en-US"/>
          </a:p>
        </p:txBody>
      </p:sp>
      <p:sp>
        <p:nvSpPr>
          <p:cNvPr id="4" name="Footer Placeholder 3">
            <a:extLst>
              <a:ext uri="{FF2B5EF4-FFF2-40B4-BE49-F238E27FC236}">
                <a16:creationId xmlns:a16="http://schemas.microsoft.com/office/drawing/2014/main" id="{5373E901-8567-709C-A1B8-10092EDF7D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CCDD0-53C1-188C-5209-67B0A02B852D}"/>
              </a:ext>
            </a:extLst>
          </p:cNvPr>
          <p:cNvSpPr>
            <a:spLocks noGrp="1"/>
          </p:cNvSpPr>
          <p:nvPr>
            <p:ph type="sldNum" sz="quarter" idx="12"/>
          </p:nvPr>
        </p:nvSpPr>
        <p:spPr/>
        <p:txBody>
          <a:bodyPr/>
          <a:lstStyle/>
          <a:p>
            <a:fld id="{8484D1F6-94AA-4271-BE73-1F74E1ABDB12}" type="slidenum">
              <a:rPr lang="en-US" smtClean="0"/>
              <a:t>‹#›</a:t>
            </a:fld>
            <a:endParaRPr lang="en-US"/>
          </a:p>
        </p:txBody>
      </p:sp>
    </p:spTree>
    <p:extLst>
      <p:ext uri="{BB962C8B-B14F-4D97-AF65-F5344CB8AC3E}">
        <p14:creationId xmlns:p14="http://schemas.microsoft.com/office/powerpoint/2010/main" val="2971003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95A57-9842-F2AC-EA3B-A15463FF5F9A}"/>
              </a:ext>
            </a:extLst>
          </p:cNvPr>
          <p:cNvSpPr>
            <a:spLocks noGrp="1"/>
          </p:cNvSpPr>
          <p:nvPr>
            <p:ph type="dt" sz="half" idx="10"/>
          </p:nvPr>
        </p:nvSpPr>
        <p:spPr/>
        <p:txBody>
          <a:bodyPr/>
          <a:lstStyle/>
          <a:p>
            <a:fld id="{49D334CE-7C33-41BB-AD3B-6F8CE88C1EA4}" type="datetimeFigureOut">
              <a:rPr lang="en-US" smtClean="0"/>
              <a:t>8/30/2024</a:t>
            </a:fld>
            <a:endParaRPr lang="en-US"/>
          </a:p>
        </p:txBody>
      </p:sp>
      <p:sp>
        <p:nvSpPr>
          <p:cNvPr id="3" name="Footer Placeholder 2">
            <a:extLst>
              <a:ext uri="{FF2B5EF4-FFF2-40B4-BE49-F238E27FC236}">
                <a16:creationId xmlns:a16="http://schemas.microsoft.com/office/drawing/2014/main" id="{0576EC74-2305-E141-4F14-6AEED666CC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E2899B-D2CA-0E6A-ADC0-F6186B9AC45F}"/>
              </a:ext>
            </a:extLst>
          </p:cNvPr>
          <p:cNvSpPr>
            <a:spLocks noGrp="1"/>
          </p:cNvSpPr>
          <p:nvPr>
            <p:ph type="sldNum" sz="quarter" idx="12"/>
          </p:nvPr>
        </p:nvSpPr>
        <p:spPr/>
        <p:txBody>
          <a:bodyPr/>
          <a:lstStyle/>
          <a:p>
            <a:fld id="{8484D1F6-94AA-4271-BE73-1F74E1ABDB12}" type="slidenum">
              <a:rPr lang="en-US" smtClean="0"/>
              <a:t>‹#›</a:t>
            </a:fld>
            <a:endParaRPr lang="en-US"/>
          </a:p>
        </p:txBody>
      </p:sp>
    </p:spTree>
    <p:extLst>
      <p:ext uri="{BB962C8B-B14F-4D97-AF65-F5344CB8AC3E}">
        <p14:creationId xmlns:p14="http://schemas.microsoft.com/office/powerpoint/2010/main" val="53079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37D13-DC18-9B7A-7924-03EE73F521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C697AC-8191-88E2-A4C2-7A8D0FADC2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8202D6-7599-D390-42FB-0099D3379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5D352-5CAA-CF73-6078-0B8DEE178805}"/>
              </a:ext>
            </a:extLst>
          </p:cNvPr>
          <p:cNvSpPr>
            <a:spLocks noGrp="1"/>
          </p:cNvSpPr>
          <p:nvPr>
            <p:ph type="dt" sz="half" idx="10"/>
          </p:nvPr>
        </p:nvSpPr>
        <p:spPr/>
        <p:txBody>
          <a:bodyPr/>
          <a:lstStyle/>
          <a:p>
            <a:fld id="{49D334CE-7C33-41BB-AD3B-6F8CE88C1EA4}" type="datetimeFigureOut">
              <a:rPr lang="en-US" smtClean="0"/>
              <a:t>8/30/2024</a:t>
            </a:fld>
            <a:endParaRPr lang="en-US"/>
          </a:p>
        </p:txBody>
      </p:sp>
      <p:sp>
        <p:nvSpPr>
          <p:cNvPr id="6" name="Footer Placeholder 5">
            <a:extLst>
              <a:ext uri="{FF2B5EF4-FFF2-40B4-BE49-F238E27FC236}">
                <a16:creationId xmlns:a16="http://schemas.microsoft.com/office/drawing/2014/main" id="{9071E56C-F4FC-E4FA-748A-B45FE16EB3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4CD3D-B743-F371-3D7C-24645723E417}"/>
              </a:ext>
            </a:extLst>
          </p:cNvPr>
          <p:cNvSpPr>
            <a:spLocks noGrp="1"/>
          </p:cNvSpPr>
          <p:nvPr>
            <p:ph type="sldNum" sz="quarter" idx="12"/>
          </p:nvPr>
        </p:nvSpPr>
        <p:spPr/>
        <p:txBody>
          <a:bodyPr/>
          <a:lstStyle/>
          <a:p>
            <a:fld id="{8484D1F6-94AA-4271-BE73-1F74E1ABDB12}" type="slidenum">
              <a:rPr lang="en-US" smtClean="0"/>
              <a:t>‹#›</a:t>
            </a:fld>
            <a:endParaRPr lang="en-US"/>
          </a:p>
        </p:txBody>
      </p:sp>
    </p:spTree>
    <p:extLst>
      <p:ext uri="{BB962C8B-B14F-4D97-AF65-F5344CB8AC3E}">
        <p14:creationId xmlns:p14="http://schemas.microsoft.com/office/powerpoint/2010/main" val="230923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523A-7681-BCEA-6AA7-7D7A91F89E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F7253-5800-0CE2-30EA-37C825B73F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3CF405-1B6B-5775-9F2D-F6EECE15A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30979-910B-AD02-284F-A63808F602D7}"/>
              </a:ext>
            </a:extLst>
          </p:cNvPr>
          <p:cNvSpPr>
            <a:spLocks noGrp="1"/>
          </p:cNvSpPr>
          <p:nvPr>
            <p:ph type="dt" sz="half" idx="10"/>
          </p:nvPr>
        </p:nvSpPr>
        <p:spPr/>
        <p:txBody>
          <a:bodyPr/>
          <a:lstStyle/>
          <a:p>
            <a:fld id="{49D334CE-7C33-41BB-AD3B-6F8CE88C1EA4}" type="datetimeFigureOut">
              <a:rPr lang="en-US" smtClean="0"/>
              <a:t>8/30/2024</a:t>
            </a:fld>
            <a:endParaRPr lang="en-US"/>
          </a:p>
        </p:txBody>
      </p:sp>
      <p:sp>
        <p:nvSpPr>
          <p:cNvPr id="6" name="Footer Placeholder 5">
            <a:extLst>
              <a:ext uri="{FF2B5EF4-FFF2-40B4-BE49-F238E27FC236}">
                <a16:creationId xmlns:a16="http://schemas.microsoft.com/office/drawing/2014/main" id="{780D4A67-E7F4-5A2D-457D-0862B23FE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1FC6B3-8260-0BA6-3380-C35B2C7130B5}"/>
              </a:ext>
            </a:extLst>
          </p:cNvPr>
          <p:cNvSpPr>
            <a:spLocks noGrp="1"/>
          </p:cNvSpPr>
          <p:nvPr>
            <p:ph type="sldNum" sz="quarter" idx="12"/>
          </p:nvPr>
        </p:nvSpPr>
        <p:spPr/>
        <p:txBody>
          <a:bodyPr/>
          <a:lstStyle/>
          <a:p>
            <a:fld id="{8484D1F6-94AA-4271-BE73-1F74E1ABDB12}" type="slidenum">
              <a:rPr lang="en-US" smtClean="0"/>
              <a:t>‹#›</a:t>
            </a:fld>
            <a:endParaRPr lang="en-US"/>
          </a:p>
        </p:txBody>
      </p:sp>
    </p:spTree>
    <p:extLst>
      <p:ext uri="{BB962C8B-B14F-4D97-AF65-F5344CB8AC3E}">
        <p14:creationId xmlns:p14="http://schemas.microsoft.com/office/powerpoint/2010/main" val="326081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1E6AA1-9CD0-EBB1-E69C-38AAF071A6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5F7FE0-88F0-8F62-08A4-238B7A0D84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8A9808-4AD7-BE5D-9A7E-7F9542C052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334CE-7C33-41BB-AD3B-6F8CE88C1EA4}" type="datetimeFigureOut">
              <a:rPr lang="en-US" smtClean="0"/>
              <a:t>8/30/2024</a:t>
            </a:fld>
            <a:endParaRPr lang="en-US"/>
          </a:p>
        </p:txBody>
      </p:sp>
      <p:sp>
        <p:nvSpPr>
          <p:cNvPr id="5" name="Footer Placeholder 4">
            <a:extLst>
              <a:ext uri="{FF2B5EF4-FFF2-40B4-BE49-F238E27FC236}">
                <a16:creationId xmlns:a16="http://schemas.microsoft.com/office/drawing/2014/main" id="{8198A403-59AB-1B32-7944-E9389E3E3B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B68784-72A4-1915-9E8B-B1A848D5F2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84D1F6-94AA-4271-BE73-1F74E1ABDB12}" type="slidenum">
              <a:rPr lang="en-US" smtClean="0"/>
              <a:t>‹#›</a:t>
            </a:fld>
            <a:endParaRPr lang="en-US"/>
          </a:p>
        </p:txBody>
      </p:sp>
    </p:spTree>
    <p:extLst>
      <p:ext uri="{BB962C8B-B14F-4D97-AF65-F5344CB8AC3E}">
        <p14:creationId xmlns:p14="http://schemas.microsoft.com/office/powerpoint/2010/main" val="738985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BA40-D74A-68E4-BE6F-51DDA7398B01}"/>
              </a:ext>
            </a:extLst>
          </p:cNvPr>
          <p:cNvSpPr>
            <a:spLocks noGrp="1"/>
          </p:cNvSpPr>
          <p:nvPr>
            <p:ph type="ctrTitle"/>
          </p:nvPr>
        </p:nvSpPr>
        <p:spPr>
          <a:xfrm>
            <a:off x="1524000" y="1446663"/>
            <a:ext cx="9144000" cy="3739485"/>
          </a:xfrm>
        </p:spPr>
        <p:txBody>
          <a:bodyPr>
            <a:normAutofit/>
          </a:bodyPr>
          <a:lstStyle/>
          <a:p>
            <a:r>
              <a:rPr lang="en-US" sz="8000" dirty="0">
                <a:latin typeface="Baskerville Old Face" panose="02020602080505020303" pitchFamily="18" charset="0"/>
              </a:rPr>
              <a:t>WELCOME</a:t>
            </a:r>
            <a:br>
              <a:rPr lang="en-US" sz="8000" dirty="0">
                <a:latin typeface="Baskerville Old Face" panose="02020602080505020303" pitchFamily="18" charset="0"/>
              </a:rPr>
            </a:br>
            <a:r>
              <a:rPr lang="en-US" sz="8000" dirty="0">
                <a:latin typeface="Baskerville Old Face" panose="02020602080505020303" pitchFamily="18" charset="0"/>
              </a:rPr>
              <a:t>to</a:t>
            </a:r>
            <a:br>
              <a:rPr lang="en-US" sz="8000" dirty="0">
                <a:latin typeface="Baskerville Old Face" panose="02020602080505020303" pitchFamily="18" charset="0"/>
              </a:rPr>
            </a:br>
            <a:r>
              <a:rPr lang="en-US" sz="8000" dirty="0">
                <a:latin typeface="Baskerville Old Face" panose="02020602080505020303" pitchFamily="18" charset="0"/>
              </a:rPr>
              <a:t>Gujarat</a:t>
            </a:r>
          </a:p>
        </p:txBody>
      </p:sp>
    </p:spTree>
    <p:extLst>
      <p:ext uri="{BB962C8B-B14F-4D97-AF65-F5344CB8AC3E}">
        <p14:creationId xmlns:p14="http://schemas.microsoft.com/office/powerpoint/2010/main" val="1077378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86731B-1501-B0E7-7181-E0D0BF97CF87}"/>
              </a:ext>
            </a:extLst>
          </p:cNvPr>
          <p:cNvSpPr>
            <a:spLocks noGrp="1"/>
          </p:cNvSpPr>
          <p:nvPr>
            <p:ph type="body" idx="1"/>
          </p:nvPr>
        </p:nvSpPr>
        <p:spPr>
          <a:xfrm>
            <a:off x="838200" y="1479550"/>
            <a:ext cx="10515600" cy="3702050"/>
          </a:xfrm>
        </p:spPr>
        <p:txBody>
          <a:bodyPr>
            <a:normAutofit/>
          </a:bodyPr>
          <a:lstStyle/>
          <a:p>
            <a:r>
              <a:rPr lang="en-US" sz="4200" b="0" i="0" dirty="0">
                <a:solidFill>
                  <a:srgbClr val="000000"/>
                </a:solidFill>
                <a:effectLst/>
                <a:latin typeface="French Script MT" panose="03020402040607040605" pitchFamily="66" charset="0"/>
              </a:rPr>
              <a:t>As we traverse the realms where the mundane and the supernatural intertwine, let these tales serve as cautionary reminders. In the twilight between fact and folklore, Gujarat's haunted places invite us to ponder the mysteries that linger beyond the visible, urging us to approach with respect and an acknowledgment of the enigmatic forces that shape these chilling narratives.</a:t>
            </a:r>
            <a:endParaRPr lang="en-US" sz="4200" dirty="0">
              <a:latin typeface="French Script MT" panose="03020402040607040605" pitchFamily="66" charset="0"/>
            </a:endParaRPr>
          </a:p>
        </p:txBody>
      </p:sp>
    </p:spTree>
    <p:extLst>
      <p:ext uri="{BB962C8B-B14F-4D97-AF65-F5344CB8AC3E}">
        <p14:creationId xmlns:p14="http://schemas.microsoft.com/office/powerpoint/2010/main" val="343054206"/>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D4F4-89B6-F983-0449-8DF613F4A422}"/>
              </a:ext>
            </a:extLst>
          </p:cNvPr>
          <p:cNvSpPr>
            <a:spLocks noGrp="1"/>
          </p:cNvSpPr>
          <p:nvPr>
            <p:ph type="ctrTitle"/>
          </p:nvPr>
        </p:nvSpPr>
        <p:spPr>
          <a:xfrm>
            <a:off x="1524000" y="2176817"/>
            <a:ext cx="9144000" cy="1385250"/>
          </a:xfrm>
        </p:spPr>
        <p:txBody>
          <a:bodyPr>
            <a:normAutofit/>
          </a:bodyPr>
          <a:lstStyle/>
          <a:p>
            <a:r>
              <a:rPr lang="en-US" sz="7200" dirty="0">
                <a:latin typeface="Lucida Calligraphy" panose="03010101010101010101" pitchFamily="66" charset="0"/>
              </a:rPr>
              <a:t>Thank You</a:t>
            </a:r>
          </a:p>
        </p:txBody>
      </p:sp>
      <p:sp>
        <p:nvSpPr>
          <p:cNvPr id="3" name="Subtitle 2">
            <a:extLst>
              <a:ext uri="{FF2B5EF4-FFF2-40B4-BE49-F238E27FC236}">
                <a16:creationId xmlns:a16="http://schemas.microsoft.com/office/drawing/2014/main" id="{D6E7432A-1673-8D29-77FC-C8615799E50E}"/>
              </a:ext>
            </a:extLst>
          </p:cNvPr>
          <p:cNvSpPr>
            <a:spLocks noGrp="1"/>
          </p:cNvSpPr>
          <p:nvPr>
            <p:ph type="subTitle" idx="1"/>
          </p:nvPr>
        </p:nvSpPr>
        <p:spPr>
          <a:xfrm>
            <a:off x="1524000" y="3574767"/>
            <a:ext cx="9144000" cy="839336"/>
          </a:xfrm>
        </p:spPr>
        <p:txBody>
          <a:bodyPr/>
          <a:lstStyle/>
          <a:p>
            <a:r>
              <a:rPr lang="en-US" dirty="0">
                <a:latin typeface="Lucida Calligraphy" panose="03010101010101010101" pitchFamily="66" charset="0"/>
              </a:rPr>
              <a:t>For Visiting</a:t>
            </a:r>
          </a:p>
        </p:txBody>
      </p:sp>
    </p:spTree>
    <p:extLst>
      <p:ext uri="{BB962C8B-B14F-4D97-AF65-F5344CB8AC3E}">
        <p14:creationId xmlns:p14="http://schemas.microsoft.com/office/powerpoint/2010/main" val="1669999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67634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5D432AA-0AF4-3ED6-184C-B5E81223660F}"/>
              </a:ext>
            </a:extLst>
          </p:cNvPr>
          <p:cNvSpPr>
            <a:spLocks noGrp="1"/>
          </p:cNvSpPr>
          <p:nvPr>
            <p:ph type="body" idx="1"/>
          </p:nvPr>
        </p:nvSpPr>
        <p:spPr>
          <a:xfrm>
            <a:off x="838200" y="1085850"/>
            <a:ext cx="10515600" cy="4686300"/>
          </a:xfrm>
        </p:spPr>
        <p:txBody>
          <a:bodyPr>
            <a:normAutofit/>
          </a:bodyPr>
          <a:lstStyle/>
          <a:p>
            <a:pPr algn="just"/>
            <a:r>
              <a:rPr lang="en-US" sz="3900" b="0" i="0" dirty="0">
                <a:solidFill>
                  <a:srgbClr val="333333"/>
                </a:solidFill>
                <a:effectLst/>
                <a:latin typeface="French Script MT" panose="03020402040607040605" pitchFamily="66" charset="0"/>
              </a:rPr>
              <a:t>From sitting around bonfires and listening to stories of mysterious happenings, to making up our own versions of haunted places, we have all grown up discussing the existence/non-existence of ghosts and spirits. They say that we find what we look for. Since millenia, our unwavering belief in the supernatural has led us to see signs of evil where it might/ might not exist. We will probably never be able to answer the age old question of whether or not these things do happen, but what we can do is entertain ourselves with the mere possibilities and their repercussions.</a:t>
            </a:r>
            <a:endParaRPr lang="en-US" sz="3900" dirty="0">
              <a:latin typeface="French Script MT" panose="03020402040607040605" pitchFamily="66" charset="0"/>
            </a:endParaRPr>
          </a:p>
        </p:txBody>
      </p:sp>
    </p:spTree>
    <p:extLst>
      <p:ext uri="{BB962C8B-B14F-4D97-AF65-F5344CB8AC3E}">
        <p14:creationId xmlns:p14="http://schemas.microsoft.com/office/powerpoint/2010/main" val="2170116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6A31-3405-F3EC-FA3E-C8E4B15B693E}"/>
              </a:ext>
            </a:extLst>
          </p:cNvPr>
          <p:cNvSpPr>
            <a:spLocks noGrp="1"/>
          </p:cNvSpPr>
          <p:nvPr>
            <p:ph type="ctrTitle"/>
          </p:nvPr>
        </p:nvSpPr>
        <p:spPr>
          <a:xfrm>
            <a:off x="1524000" y="723900"/>
            <a:ext cx="9144000" cy="2387600"/>
          </a:xfrm>
        </p:spPr>
        <p:txBody>
          <a:bodyPr>
            <a:normAutofit/>
          </a:bodyPr>
          <a:lstStyle/>
          <a:p>
            <a:r>
              <a:rPr lang="en-US" sz="6600" b="1" dirty="0">
                <a:latin typeface="Centaur" panose="02030504050205020304" pitchFamily="18" charset="0"/>
              </a:rPr>
              <a:t>Top 5 Haunted Places in Gujarat</a:t>
            </a:r>
          </a:p>
        </p:txBody>
      </p:sp>
      <p:sp>
        <p:nvSpPr>
          <p:cNvPr id="3" name="Subtitle 2">
            <a:extLst>
              <a:ext uri="{FF2B5EF4-FFF2-40B4-BE49-F238E27FC236}">
                <a16:creationId xmlns:a16="http://schemas.microsoft.com/office/drawing/2014/main" id="{797F50B0-0B47-F1F7-5696-91AB6BCAE91D}"/>
              </a:ext>
            </a:extLst>
          </p:cNvPr>
          <p:cNvSpPr>
            <a:spLocks noGrp="1"/>
          </p:cNvSpPr>
          <p:nvPr>
            <p:ph type="subTitle" idx="1"/>
          </p:nvPr>
        </p:nvSpPr>
        <p:spPr>
          <a:xfrm>
            <a:off x="1524000" y="3352800"/>
            <a:ext cx="9144000" cy="2387600"/>
          </a:xfrm>
        </p:spPr>
        <p:txBody>
          <a:bodyPr>
            <a:normAutofit/>
          </a:bodyPr>
          <a:lstStyle/>
          <a:p>
            <a:r>
              <a:rPr lang="en-US" b="1" dirty="0"/>
              <a:t>1.Dumas Beach, Surat</a:t>
            </a:r>
          </a:p>
          <a:p>
            <a:r>
              <a:rPr lang="en-US" b="1" dirty="0"/>
              <a:t>2.Avadh Palace, Rajkot</a:t>
            </a:r>
          </a:p>
          <a:p>
            <a:r>
              <a:rPr lang="en-US" b="1" dirty="0"/>
              <a:t>3.GTU campus, Ahmedabad</a:t>
            </a:r>
          </a:p>
          <a:p>
            <a:r>
              <a:rPr lang="en-US" b="1" dirty="0"/>
              <a:t>4.Uparkot Fort, Junagadh</a:t>
            </a:r>
          </a:p>
          <a:p>
            <a:r>
              <a:rPr lang="en-US" b="1" dirty="0"/>
              <a:t>5.Chir Batti, Kutchh</a:t>
            </a:r>
          </a:p>
        </p:txBody>
      </p:sp>
    </p:spTree>
    <p:extLst>
      <p:ext uri="{BB962C8B-B14F-4D97-AF65-F5344CB8AC3E}">
        <p14:creationId xmlns:p14="http://schemas.microsoft.com/office/powerpoint/2010/main" val="247592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875658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B57A-B62B-F954-26CA-A7BA6BD77F3C}"/>
              </a:ext>
            </a:extLst>
          </p:cNvPr>
          <p:cNvSpPr>
            <a:spLocks noGrp="1"/>
          </p:cNvSpPr>
          <p:nvPr>
            <p:ph type="title"/>
          </p:nvPr>
        </p:nvSpPr>
        <p:spPr>
          <a:xfrm>
            <a:off x="839788" y="736078"/>
            <a:ext cx="3932237" cy="989913"/>
          </a:xfrm>
        </p:spPr>
        <p:txBody>
          <a:bodyPr/>
          <a:lstStyle/>
          <a:p>
            <a:r>
              <a:rPr lang="en-US" b="1" dirty="0">
                <a:latin typeface="Harrington" panose="04040505050A02020702" pitchFamily="82" charset="0"/>
              </a:rPr>
              <a:t>1. Dumas Beach</a:t>
            </a:r>
            <a:br>
              <a:rPr lang="en-US" b="1" dirty="0">
                <a:latin typeface="Harrington" panose="04040505050A02020702" pitchFamily="82" charset="0"/>
              </a:rPr>
            </a:br>
            <a:endParaRPr lang="en-US" dirty="0">
              <a:latin typeface="Harrington" panose="04040505050A02020702" pitchFamily="82" charset="0"/>
            </a:endParaRPr>
          </a:p>
        </p:txBody>
      </p:sp>
      <p:pic>
        <p:nvPicPr>
          <p:cNvPr id="5" name="Content Placeholder 4">
            <a:extLst>
              <a:ext uri="{FF2B5EF4-FFF2-40B4-BE49-F238E27FC236}">
                <a16:creationId xmlns:a16="http://schemas.microsoft.com/office/drawing/2014/main" id="{1CA2CBAE-2BE7-9FDC-3368-E8E77C358562}"/>
              </a:ext>
            </a:extLst>
          </p:cNvPr>
          <p:cNvPicPr>
            <a:picLocks noGrp="1" noChangeAspect="1"/>
          </p:cNvPicPr>
          <p:nvPr>
            <p:ph idx="1"/>
          </p:nvPr>
        </p:nvPicPr>
        <p:blipFill>
          <a:blip r:embed="rId2"/>
          <a:stretch>
            <a:fillRect/>
          </a:stretch>
        </p:blipFill>
        <p:spPr>
          <a:xfrm>
            <a:off x="4913194" y="1399798"/>
            <a:ext cx="6439019" cy="4223080"/>
          </a:xfrm>
          <a:prstGeom prst="rect">
            <a:avLst/>
          </a:prstGeom>
        </p:spPr>
      </p:pic>
      <p:sp>
        <p:nvSpPr>
          <p:cNvPr id="4" name="Text Placeholder 3">
            <a:extLst>
              <a:ext uri="{FF2B5EF4-FFF2-40B4-BE49-F238E27FC236}">
                <a16:creationId xmlns:a16="http://schemas.microsoft.com/office/drawing/2014/main" id="{EA508D6E-BE2A-10D3-EC32-C3C14BD97D44}"/>
              </a:ext>
            </a:extLst>
          </p:cNvPr>
          <p:cNvSpPr>
            <a:spLocks noGrp="1"/>
          </p:cNvSpPr>
          <p:nvPr>
            <p:ph type="body" sz="half" idx="2"/>
          </p:nvPr>
        </p:nvSpPr>
        <p:spPr>
          <a:xfrm>
            <a:off x="839788" y="1399798"/>
            <a:ext cx="3932237" cy="4223080"/>
          </a:xfrm>
        </p:spPr>
        <p:txBody>
          <a:bodyPr>
            <a:noAutofit/>
          </a:bodyPr>
          <a:lstStyle/>
          <a:p>
            <a:pPr algn="just"/>
            <a:r>
              <a:rPr lang="en-US" sz="2600" b="0" i="0" dirty="0">
                <a:solidFill>
                  <a:srgbClr val="333333"/>
                </a:solidFill>
                <a:effectLst/>
                <a:latin typeface="Pristina" panose="03060402040406080204" pitchFamily="66" charset="0"/>
              </a:rPr>
              <a:t>Known for its serenity and beautiful black sand, Dumas beach is known for being one of the most haunted beaches in the country. Located around 20 kms from Surat, Dumas beach lies along the Arabian Sea and is considered to be one of the most haunted places in Gujarat. The stories of haunted sightings along the beach sound like something out of a movie script</a:t>
            </a:r>
            <a:r>
              <a:rPr lang="en-US" sz="2600" dirty="0">
                <a:solidFill>
                  <a:srgbClr val="333333"/>
                </a:solidFill>
                <a:latin typeface="Pristina" panose="03060402040406080204" pitchFamily="66" charset="0"/>
              </a:rPr>
              <a:t>.</a:t>
            </a:r>
          </a:p>
        </p:txBody>
      </p:sp>
    </p:spTree>
    <p:extLst>
      <p:ext uri="{BB962C8B-B14F-4D97-AF65-F5344CB8AC3E}">
        <p14:creationId xmlns:p14="http://schemas.microsoft.com/office/powerpoint/2010/main" val="15523962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CF49-C71A-46D2-6A7B-A0AAA3AA44C5}"/>
              </a:ext>
            </a:extLst>
          </p:cNvPr>
          <p:cNvSpPr>
            <a:spLocks noGrp="1"/>
          </p:cNvSpPr>
          <p:nvPr>
            <p:ph type="title"/>
          </p:nvPr>
        </p:nvSpPr>
        <p:spPr>
          <a:xfrm>
            <a:off x="7419975" y="202820"/>
            <a:ext cx="3932237" cy="900753"/>
          </a:xfrm>
        </p:spPr>
        <p:txBody>
          <a:bodyPr/>
          <a:lstStyle/>
          <a:p>
            <a:r>
              <a:rPr lang="en-US" b="1" dirty="0">
                <a:latin typeface="Harrington" panose="04040505050A02020702" pitchFamily="82" charset="0"/>
              </a:rPr>
              <a:t>2. Avadh Palace</a:t>
            </a:r>
            <a:endParaRPr lang="en-US" dirty="0">
              <a:latin typeface="Harrington" panose="04040505050A02020702" pitchFamily="82" charset="0"/>
            </a:endParaRPr>
          </a:p>
        </p:txBody>
      </p:sp>
      <p:pic>
        <p:nvPicPr>
          <p:cNvPr id="5" name="Content Placeholder 4">
            <a:extLst>
              <a:ext uri="{FF2B5EF4-FFF2-40B4-BE49-F238E27FC236}">
                <a16:creationId xmlns:a16="http://schemas.microsoft.com/office/drawing/2014/main" id="{27BD22E8-597C-654A-66EA-4E14A109F863}"/>
              </a:ext>
            </a:extLst>
          </p:cNvPr>
          <p:cNvPicPr>
            <a:picLocks noGrp="1" noChangeAspect="1"/>
          </p:cNvPicPr>
          <p:nvPr>
            <p:ph idx="1"/>
          </p:nvPr>
        </p:nvPicPr>
        <p:blipFill>
          <a:blip r:embed="rId2"/>
          <a:stretch>
            <a:fillRect/>
          </a:stretch>
        </p:blipFill>
        <p:spPr>
          <a:xfrm>
            <a:off x="839788" y="1228299"/>
            <a:ext cx="6407173" cy="4299044"/>
          </a:xfrm>
          <a:prstGeom prst="rect">
            <a:avLst/>
          </a:prstGeom>
        </p:spPr>
      </p:pic>
      <p:sp>
        <p:nvSpPr>
          <p:cNvPr id="4" name="Text Placeholder 3">
            <a:extLst>
              <a:ext uri="{FF2B5EF4-FFF2-40B4-BE49-F238E27FC236}">
                <a16:creationId xmlns:a16="http://schemas.microsoft.com/office/drawing/2014/main" id="{4D4CDF5C-56E3-32AD-37EB-056357C10715}"/>
              </a:ext>
            </a:extLst>
          </p:cNvPr>
          <p:cNvSpPr>
            <a:spLocks noGrp="1"/>
          </p:cNvSpPr>
          <p:nvPr>
            <p:ph type="body" sz="half" idx="2"/>
          </p:nvPr>
        </p:nvSpPr>
        <p:spPr>
          <a:xfrm>
            <a:off x="7419975" y="1227542"/>
            <a:ext cx="3932237" cy="4299044"/>
          </a:xfrm>
        </p:spPr>
        <p:txBody>
          <a:bodyPr>
            <a:noAutofit/>
          </a:bodyPr>
          <a:lstStyle/>
          <a:p>
            <a:pPr algn="just"/>
            <a:r>
              <a:rPr lang="en-US" sz="3500" b="0" i="0" dirty="0">
                <a:solidFill>
                  <a:srgbClr val="242424"/>
                </a:solidFill>
                <a:effectLst/>
                <a:latin typeface="Pristina" panose="03060402040406080204" pitchFamily="66" charset="0"/>
              </a:rPr>
              <a:t>According to locals, a girl was raped by a group of people, after that she was murdered and burnt in the same building and since then it is said that her spirit haunts the building. No one dares to visit this building at night.</a:t>
            </a:r>
            <a:endParaRPr lang="en-US" sz="3500" dirty="0">
              <a:latin typeface="Pristina" panose="03060402040406080204" pitchFamily="66" charset="0"/>
            </a:endParaRPr>
          </a:p>
        </p:txBody>
      </p:sp>
      <p:pic>
        <p:nvPicPr>
          <p:cNvPr id="6" name="Picture 5">
            <a:extLst>
              <a:ext uri="{FF2B5EF4-FFF2-40B4-BE49-F238E27FC236}">
                <a16:creationId xmlns:a16="http://schemas.microsoft.com/office/drawing/2014/main" id="{6AB4CFA6-3628-D8C5-3F96-77BDF5F4578E}"/>
              </a:ext>
            </a:extLst>
          </p:cNvPr>
          <p:cNvPicPr>
            <a:picLocks noChangeAspect="1"/>
          </p:cNvPicPr>
          <p:nvPr/>
        </p:nvPicPr>
        <p:blipFill>
          <a:blip r:embed="rId3"/>
          <a:stretch>
            <a:fillRect/>
          </a:stretch>
        </p:blipFill>
        <p:spPr>
          <a:xfrm>
            <a:off x="839789" y="1228299"/>
            <a:ext cx="6407172" cy="4298286"/>
          </a:xfrm>
          <a:prstGeom prst="rect">
            <a:avLst/>
          </a:prstGeom>
        </p:spPr>
      </p:pic>
    </p:spTree>
    <p:extLst>
      <p:ext uri="{BB962C8B-B14F-4D97-AF65-F5344CB8AC3E}">
        <p14:creationId xmlns:p14="http://schemas.microsoft.com/office/powerpoint/2010/main" val="1009529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75C8-8C95-F324-2AEB-75D487465665}"/>
              </a:ext>
            </a:extLst>
          </p:cNvPr>
          <p:cNvSpPr>
            <a:spLocks noGrp="1"/>
          </p:cNvSpPr>
          <p:nvPr>
            <p:ph type="title"/>
          </p:nvPr>
        </p:nvSpPr>
        <p:spPr>
          <a:xfrm>
            <a:off x="836611" y="204715"/>
            <a:ext cx="9112607" cy="846163"/>
          </a:xfrm>
        </p:spPr>
        <p:txBody>
          <a:bodyPr>
            <a:normAutofit/>
          </a:bodyPr>
          <a:lstStyle/>
          <a:p>
            <a:r>
              <a:rPr lang="en-US" b="1" dirty="0">
                <a:latin typeface="Harrington" panose="04040505050A02020702" pitchFamily="82" charset="0"/>
              </a:rPr>
              <a:t>3. Gujarat Technological University</a:t>
            </a:r>
            <a:endParaRPr lang="en-US" dirty="0">
              <a:latin typeface="Harrington" panose="04040505050A02020702" pitchFamily="82" charset="0"/>
            </a:endParaRPr>
          </a:p>
        </p:txBody>
      </p:sp>
      <p:pic>
        <p:nvPicPr>
          <p:cNvPr id="5" name="Content Placeholder 4">
            <a:extLst>
              <a:ext uri="{FF2B5EF4-FFF2-40B4-BE49-F238E27FC236}">
                <a16:creationId xmlns:a16="http://schemas.microsoft.com/office/drawing/2014/main" id="{E3D7FC87-6BED-0C50-0D86-F6B285EA4C93}"/>
              </a:ext>
            </a:extLst>
          </p:cNvPr>
          <p:cNvPicPr>
            <a:picLocks noGrp="1" noChangeAspect="1"/>
          </p:cNvPicPr>
          <p:nvPr>
            <p:ph idx="1"/>
          </p:nvPr>
        </p:nvPicPr>
        <p:blipFill>
          <a:blip r:embed="rId2"/>
          <a:stretch>
            <a:fillRect/>
          </a:stretch>
        </p:blipFill>
        <p:spPr>
          <a:xfrm>
            <a:off x="4995081" y="1323833"/>
            <a:ext cx="6360309" cy="4353636"/>
          </a:xfrm>
          <a:prstGeom prst="rect">
            <a:avLst/>
          </a:prstGeom>
        </p:spPr>
      </p:pic>
      <p:sp>
        <p:nvSpPr>
          <p:cNvPr id="4" name="Text Placeholder 3">
            <a:extLst>
              <a:ext uri="{FF2B5EF4-FFF2-40B4-BE49-F238E27FC236}">
                <a16:creationId xmlns:a16="http://schemas.microsoft.com/office/drawing/2014/main" id="{1D66EAF8-F27F-4E2B-84D2-C47D0B2FF441}"/>
              </a:ext>
            </a:extLst>
          </p:cNvPr>
          <p:cNvSpPr>
            <a:spLocks noGrp="1"/>
          </p:cNvSpPr>
          <p:nvPr>
            <p:ph type="body" sz="half" idx="2"/>
          </p:nvPr>
        </p:nvSpPr>
        <p:spPr>
          <a:xfrm>
            <a:off x="836611" y="1323834"/>
            <a:ext cx="3932237" cy="4353636"/>
          </a:xfrm>
        </p:spPr>
        <p:txBody>
          <a:bodyPr>
            <a:noAutofit/>
          </a:bodyPr>
          <a:lstStyle/>
          <a:p>
            <a:pPr algn="just"/>
            <a:r>
              <a:rPr lang="en-US" sz="3100" b="0" i="0" dirty="0">
                <a:solidFill>
                  <a:srgbClr val="242424"/>
                </a:solidFill>
                <a:effectLst/>
                <a:latin typeface="Pristina" panose="03060402040406080204" pitchFamily="66" charset="0"/>
              </a:rPr>
              <a:t>According to Ahmedabad Mirror, “Vijay Vaghela, in-charge at Anusuya Outsourcing that posts peons and lift-men at GTU, said, “Our employee Jignesh Shah was using the GTU lift around 5 pm on Saturday when he felt the presence of a woman next to him.</a:t>
            </a:r>
            <a:endParaRPr lang="en-US" sz="3100" dirty="0">
              <a:latin typeface="Pristina" panose="03060402040406080204" pitchFamily="66" charset="0"/>
            </a:endParaRPr>
          </a:p>
        </p:txBody>
      </p:sp>
    </p:spTree>
    <p:extLst>
      <p:ext uri="{BB962C8B-B14F-4D97-AF65-F5344CB8AC3E}">
        <p14:creationId xmlns:p14="http://schemas.microsoft.com/office/powerpoint/2010/main" val="1864089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964FA-11F0-9D0F-8E86-30DBAB300A73}"/>
              </a:ext>
            </a:extLst>
          </p:cNvPr>
          <p:cNvSpPr>
            <a:spLocks noGrp="1"/>
          </p:cNvSpPr>
          <p:nvPr>
            <p:ph type="title"/>
          </p:nvPr>
        </p:nvSpPr>
        <p:spPr>
          <a:xfrm>
            <a:off x="7419974" y="450376"/>
            <a:ext cx="3932237" cy="774510"/>
          </a:xfrm>
        </p:spPr>
        <p:txBody>
          <a:bodyPr/>
          <a:lstStyle/>
          <a:p>
            <a:r>
              <a:rPr lang="en-US" b="1" dirty="0">
                <a:latin typeface="Harrington" panose="04040505050A02020702" pitchFamily="82" charset="0"/>
              </a:rPr>
              <a:t>4. Uparkot Fort</a:t>
            </a:r>
            <a:endParaRPr lang="en-US" dirty="0">
              <a:latin typeface="Harrington" panose="04040505050A02020702" pitchFamily="82" charset="0"/>
            </a:endParaRPr>
          </a:p>
        </p:txBody>
      </p:sp>
      <p:pic>
        <p:nvPicPr>
          <p:cNvPr id="5" name="Content Placeholder 4">
            <a:extLst>
              <a:ext uri="{FF2B5EF4-FFF2-40B4-BE49-F238E27FC236}">
                <a16:creationId xmlns:a16="http://schemas.microsoft.com/office/drawing/2014/main" id="{D6BDFD4B-E2D4-6B03-047A-32B35205FB1B}"/>
              </a:ext>
            </a:extLst>
          </p:cNvPr>
          <p:cNvPicPr>
            <a:picLocks noGrp="1" noChangeAspect="1"/>
          </p:cNvPicPr>
          <p:nvPr>
            <p:ph idx="1"/>
          </p:nvPr>
        </p:nvPicPr>
        <p:blipFill>
          <a:blip r:embed="rId2"/>
          <a:stretch>
            <a:fillRect/>
          </a:stretch>
        </p:blipFill>
        <p:spPr>
          <a:xfrm>
            <a:off x="839788" y="1419367"/>
            <a:ext cx="6172200" cy="4367283"/>
          </a:xfrm>
          <a:prstGeom prst="rect">
            <a:avLst/>
          </a:prstGeom>
        </p:spPr>
      </p:pic>
      <p:sp>
        <p:nvSpPr>
          <p:cNvPr id="4" name="Text Placeholder 3">
            <a:extLst>
              <a:ext uri="{FF2B5EF4-FFF2-40B4-BE49-F238E27FC236}">
                <a16:creationId xmlns:a16="http://schemas.microsoft.com/office/drawing/2014/main" id="{3F98ED58-BA06-7591-D373-B78B6B7D30BB}"/>
              </a:ext>
            </a:extLst>
          </p:cNvPr>
          <p:cNvSpPr>
            <a:spLocks noGrp="1"/>
          </p:cNvSpPr>
          <p:nvPr>
            <p:ph type="body" sz="half" idx="2"/>
          </p:nvPr>
        </p:nvSpPr>
        <p:spPr>
          <a:xfrm>
            <a:off x="7419974" y="1419367"/>
            <a:ext cx="3932237" cy="4367283"/>
          </a:xfrm>
        </p:spPr>
        <p:txBody>
          <a:bodyPr>
            <a:noAutofit/>
          </a:bodyPr>
          <a:lstStyle/>
          <a:p>
            <a:pPr algn="just"/>
            <a:r>
              <a:rPr lang="en-US" sz="3300" b="0" i="0" dirty="0">
                <a:solidFill>
                  <a:srgbClr val="242424"/>
                </a:solidFill>
                <a:effectLst/>
                <a:latin typeface="Pristina" panose="03060402040406080204" pitchFamily="66" charset="0"/>
              </a:rPr>
              <a:t>Many people have experienced paranormal activities taking place in this fort. This fort has Jama Masjid which was previously a temple and a mosque area is place which has reported the most number of</a:t>
            </a:r>
            <a:r>
              <a:rPr lang="en-US" sz="3300" dirty="0">
                <a:solidFill>
                  <a:srgbClr val="242424"/>
                </a:solidFill>
                <a:latin typeface="Pristina" panose="03060402040406080204" pitchFamily="66" charset="0"/>
              </a:rPr>
              <a:t> </a:t>
            </a:r>
            <a:r>
              <a:rPr lang="en-US" sz="3300" b="0" i="0" dirty="0">
                <a:solidFill>
                  <a:srgbClr val="242424"/>
                </a:solidFill>
                <a:effectLst/>
                <a:latin typeface="Pristina" panose="03060402040406080204" pitchFamily="66" charset="0"/>
              </a:rPr>
              <a:t>haunting cases.</a:t>
            </a:r>
            <a:endParaRPr lang="en-US" sz="3300" dirty="0">
              <a:latin typeface="Pristina" panose="03060402040406080204" pitchFamily="66" charset="0"/>
            </a:endParaRPr>
          </a:p>
        </p:txBody>
      </p:sp>
    </p:spTree>
    <p:extLst>
      <p:ext uri="{BB962C8B-B14F-4D97-AF65-F5344CB8AC3E}">
        <p14:creationId xmlns:p14="http://schemas.microsoft.com/office/powerpoint/2010/main" val="3705429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4DA1-AB32-498C-27CF-37A0DB07F591}"/>
              </a:ext>
            </a:extLst>
          </p:cNvPr>
          <p:cNvSpPr>
            <a:spLocks noGrp="1"/>
          </p:cNvSpPr>
          <p:nvPr>
            <p:ph type="title"/>
          </p:nvPr>
        </p:nvSpPr>
        <p:spPr>
          <a:xfrm>
            <a:off x="839787" y="272765"/>
            <a:ext cx="7116857" cy="771099"/>
          </a:xfrm>
        </p:spPr>
        <p:txBody>
          <a:bodyPr/>
          <a:lstStyle/>
          <a:p>
            <a:r>
              <a:rPr lang="en-US" b="1" dirty="0">
                <a:latin typeface="Harrington" panose="04040505050A02020702" pitchFamily="82" charset="0"/>
              </a:rPr>
              <a:t>5. Chir Batti, Rann of Kutchh</a:t>
            </a:r>
            <a:endParaRPr lang="en-US" dirty="0">
              <a:latin typeface="Harrington" panose="04040505050A02020702" pitchFamily="82" charset="0"/>
            </a:endParaRPr>
          </a:p>
        </p:txBody>
      </p:sp>
      <p:pic>
        <p:nvPicPr>
          <p:cNvPr id="6" name="Content Placeholder 5">
            <a:extLst>
              <a:ext uri="{FF2B5EF4-FFF2-40B4-BE49-F238E27FC236}">
                <a16:creationId xmlns:a16="http://schemas.microsoft.com/office/drawing/2014/main" id="{0BC958D6-DE3E-FC8C-D765-37E542F72182}"/>
              </a:ext>
            </a:extLst>
          </p:cNvPr>
          <p:cNvPicPr>
            <a:picLocks noGrp="1" noChangeAspect="1"/>
          </p:cNvPicPr>
          <p:nvPr>
            <p:ph idx="1"/>
          </p:nvPr>
        </p:nvPicPr>
        <p:blipFill>
          <a:blip r:embed="rId2"/>
          <a:stretch>
            <a:fillRect/>
          </a:stretch>
        </p:blipFill>
        <p:spPr>
          <a:xfrm>
            <a:off x="5035461" y="1170864"/>
            <a:ext cx="6316752" cy="4353447"/>
          </a:xfrm>
          <a:prstGeom prst="rect">
            <a:avLst/>
          </a:prstGeom>
        </p:spPr>
      </p:pic>
      <p:sp>
        <p:nvSpPr>
          <p:cNvPr id="4" name="Text Placeholder 3">
            <a:extLst>
              <a:ext uri="{FF2B5EF4-FFF2-40B4-BE49-F238E27FC236}">
                <a16:creationId xmlns:a16="http://schemas.microsoft.com/office/drawing/2014/main" id="{43813C6E-7FF6-ECB8-FB26-1E2D697B93D2}"/>
              </a:ext>
            </a:extLst>
          </p:cNvPr>
          <p:cNvSpPr>
            <a:spLocks noGrp="1"/>
          </p:cNvSpPr>
          <p:nvPr>
            <p:ph type="body" sz="half" idx="2"/>
          </p:nvPr>
        </p:nvSpPr>
        <p:spPr>
          <a:xfrm>
            <a:off x="839787" y="1170864"/>
            <a:ext cx="3932237" cy="4203511"/>
          </a:xfrm>
        </p:spPr>
        <p:txBody>
          <a:bodyPr>
            <a:noAutofit/>
          </a:bodyPr>
          <a:lstStyle/>
          <a:p>
            <a:pPr algn="just"/>
            <a:r>
              <a:rPr lang="en-US" sz="3300" b="0" i="0" dirty="0">
                <a:solidFill>
                  <a:srgbClr val="242424"/>
                </a:solidFill>
                <a:effectLst/>
                <a:latin typeface="Pristina" panose="03060402040406080204" pitchFamily="66" charset="0"/>
              </a:rPr>
              <a:t>Chir means ‘ghost’ and Batti means ‘light’, so Chir Batti Means Ghost light. An unexplained red, yellow or blue color light ball of fire can be spotted on dark nights. This light moves fast and it appears 2 to 10 feet above the ground.</a:t>
            </a:r>
            <a:endParaRPr lang="en-US" sz="3300" dirty="0">
              <a:latin typeface="Pristina" panose="03060402040406080204" pitchFamily="66" charset="0"/>
            </a:endParaRPr>
          </a:p>
        </p:txBody>
      </p:sp>
    </p:spTree>
    <p:extLst>
      <p:ext uri="{BB962C8B-B14F-4D97-AF65-F5344CB8AC3E}">
        <p14:creationId xmlns:p14="http://schemas.microsoft.com/office/powerpoint/2010/main" val="3087202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112</TotalTime>
  <Words>501</Words>
  <Application>Microsoft Office PowerPoint</Application>
  <PresentationFormat>Widescreen</PresentationFormat>
  <Paragraphs>21</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Baskerville Old Face</vt:lpstr>
      <vt:lpstr>Calibri</vt:lpstr>
      <vt:lpstr>Calibri Light</vt:lpstr>
      <vt:lpstr>Centaur</vt:lpstr>
      <vt:lpstr>French Script MT</vt:lpstr>
      <vt:lpstr>Harrington</vt:lpstr>
      <vt:lpstr>Lucida Calligraphy</vt:lpstr>
      <vt:lpstr>Pristina</vt:lpstr>
      <vt:lpstr>Office Theme</vt:lpstr>
      <vt:lpstr>WELCOME to Gujarat</vt:lpstr>
      <vt:lpstr>PowerPoint Presentation</vt:lpstr>
      <vt:lpstr>Top 5 Haunted Places in Gujarat</vt:lpstr>
      <vt:lpstr>PowerPoint Presentation</vt:lpstr>
      <vt:lpstr>1. Dumas Beach </vt:lpstr>
      <vt:lpstr>2. Avadh Palace</vt:lpstr>
      <vt:lpstr>3. Gujarat Technological University</vt:lpstr>
      <vt:lpstr>4. Uparkot Fort</vt:lpstr>
      <vt:lpstr>5. Chir Batti, Rann of Kutchh</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Student</dc:creator>
  <cp:lastModifiedBy>Student</cp:lastModifiedBy>
  <cp:revision>14</cp:revision>
  <dcterms:created xsi:type="dcterms:W3CDTF">2024-08-28T10:19:15Z</dcterms:created>
  <dcterms:modified xsi:type="dcterms:W3CDTF">2024-08-30T10:00:28Z</dcterms:modified>
</cp:coreProperties>
</file>