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2" r:id="rId1"/>
  </p:sldMasterIdLst>
  <p:sldIdLst>
    <p:sldId id="256" r:id="rId2"/>
    <p:sldId id="259" r:id="rId3"/>
    <p:sldId id="260" r:id="rId4"/>
    <p:sldId id="261" r:id="rId5"/>
    <p:sldId id="262" r:id="rId6"/>
    <p:sldId id="263" r:id="rId7"/>
    <p:sldId id="264" r:id="rId8"/>
    <p:sldId id="265" r:id="rId9"/>
    <p:sldId id="266" r:id="rId10"/>
    <p:sldId id="267"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89" d="100"/>
          <a:sy n="89" d="100"/>
        </p:scale>
        <p:origin x="4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3A1C593-65D0-4073-BCC9-577B9352EA97}" type="datetimeFigureOut">
              <a:rPr lang="en-US" smtClean="0"/>
              <a:t>4/9/2025</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9B618960-8005-486C-9A75-10CB2AAC16F9}"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8803872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25700812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515402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789590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58617959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268379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32064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0393219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887963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16742762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664455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t>4/9/2025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11355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4/9/2025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9471376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t>4/9/2025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125619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4/9/2025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06435820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557600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83418042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3A1C593-65D0-4073-BCC9-577B9352EA97}" type="datetimeFigureOut">
              <a:rPr lang="en-US" smtClean="0"/>
              <a:t>4/9/2025</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225456789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p:bldLst>
  </p:timing>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hyperlink" Target="mailto:kapleshwarkumar0014@gmai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46699"/>
            <a:ext cx="9144000" cy="861695"/>
          </a:xfrm>
        </p:spPr>
        <p:txBody>
          <a:bodyPr>
            <a:normAutofit fontScale="90000"/>
          </a:bodyPr>
          <a:lstStyle/>
          <a:p>
            <a:pPr algn="ctr"/>
            <a:r>
              <a:rPr lang="en-US" b="1" dirty="0"/>
              <a:t>Hostel Management System </a:t>
            </a:r>
          </a:p>
        </p:txBody>
      </p:sp>
      <p:sp>
        <p:nvSpPr>
          <p:cNvPr id="3" name="Subtitle 2"/>
          <p:cNvSpPr>
            <a:spLocks noGrp="1"/>
          </p:cNvSpPr>
          <p:nvPr>
            <p:ph type="subTitle" idx="1"/>
          </p:nvPr>
        </p:nvSpPr>
        <p:spPr>
          <a:xfrm>
            <a:off x="2820132" y="3429000"/>
            <a:ext cx="4978148" cy="2022894"/>
          </a:xfrm>
        </p:spPr>
        <p:txBody>
          <a:bodyPr>
            <a:noAutofit/>
          </a:bodyPr>
          <a:lstStyle/>
          <a:p>
            <a:pPr algn="l">
              <a:lnSpc>
                <a:spcPct val="150000"/>
              </a:lnSpc>
            </a:pPr>
            <a:r>
              <a:rPr lang="en-US" sz="2400" dirty="0"/>
              <a:t>Paras ,</a:t>
            </a:r>
            <a:r>
              <a:rPr lang="en-US" sz="2400" dirty="0" err="1"/>
              <a:t>Kapleshwar</a:t>
            </a:r>
            <a:r>
              <a:rPr lang="en-US" sz="2400" dirty="0"/>
              <a:t> Kumar </a:t>
            </a:r>
          </a:p>
          <a:p>
            <a:pPr algn="l">
              <a:lnSpc>
                <a:spcPct val="150000"/>
              </a:lnSpc>
            </a:pPr>
            <a:r>
              <a:rPr lang="en-US" sz="2400" dirty="0" err="1"/>
              <a:t>B.tech</a:t>
            </a:r>
            <a:r>
              <a:rPr lang="en-US" sz="2400" dirty="0"/>
              <a:t> CSE-6(B)</a:t>
            </a:r>
          </a:p>
          <a:p>
            <a:pPr algn="l">
              <a:lnSpc>
                <a:spcPct val="150000"/>
              </a:lnSpc>
            </a:pPr>
            <a:r>
              <a:rPr lang="en-US" sz="2400" dirty="0"/>
              <a:t>GU-2022-4270 , GU-2022-4287</a:t>
            </a:r>
          </a:p>
        </p:txBody>
      </p:sp>
    </p:spTree>
  </p:cSld>
  <p:clrMapOvr>
    <a:masterClrMapping/>
  </p:clrMapOvr>
  <mc:AlternateContent xmlns:mc="http://schemas.openxmlformats.org/markup-compatibility/2006" xmlns:p14="http://schemas.microsoft.com/office/powerpoint/2010/main">
    <mc:Choice Requires="p14">
      <p:transition spd="slow">
        <p:cover dir="d"/>
      </p:transition>
    </mc:Choice>
    <mc:Fallback xmlns="">
      <p:transition spd="slow">
        <p:cover dir="d"/>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a:t>Future scope</a:t>
            </a:r>
          </a:p>
        </p:txBody>
      </p:sp>
      <p:sp>
        <p:nvSpPr>
          <p:cNvPr id="3" name="Content Placeholder 2"/>
          <p:cNvSpPr>
            <a:spLocks noGrp="1"/>
          </p:cNvSpPr>
          <p:nvPr>
            <p:ph idx="1"/>
          </p:nvPr>
        </p:nvSpPr>
        <p:spPr>
          <a:xfrm>
            <a:off x="888520" y="2605177"/>
            <a:ext cx="10693879" cy="3964851"/>
          </a:xfrm>
        </p:spPr>
        <p:txBody>
          <a:bodyPr/>
          <a:lstStyle/>
          <a:p>
            <a:r>
              <a:rPr lang="en-US" sz="2800"/>
              <a:t>We can launch it as an app in the future</a:t>
            </a:r>
          </a:p>
          <a:p>
            <a:r>
              <a:rPr lang="en-US" sz="2800"/>
              <a:t>Echanced AI and Machine Learning Algorithms</a:t>
            </a:r>
          </a:p>
          <a:p>
            <a:r>
              <a:rPr lang="en-US" sz="2800"/>
              <a:t>Sustainability Features</a:t>
            </a:r>
          </a:p>
          <a:p>
            <a:r>
              <a:rPr lang="en-US" sz="2800"/>
              <a:t>Advanced Data Analytics</a:t>
            </a:r>
          </a:p>
          <a:p>
            <a:r>
              <a:rPr lang="en-US" sz="2800"/>
              <a:t>Integration with Other Services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THANK-YOU</a:t>
            </a:r>
          </a:p>
        </p:txBody>
      </p:sp>
      <p:sp>
        <p:nvSpPr>
          <p:cNvPr id="3" name="Content Placeholder 2"/>
          <p:cNvSpPr>
            <a:spLocks noGrp="1"/>
          </p:cNvSpPr>
          <p:nvPr>
            <p:ph idx="1"/>
          </p:nvPr>
        </p:nvSpPr>
        <p:spPr>
          <a:xfrm>
            <a:off x="1295402" y="1828800"/>
            <a:ext cx="10286998" cy="4661853"/>
          </a:xfrm>
        </p:spPr>
        <p:txBody>
          <a:bodyPr/>
          <a:lstStyle/>
          <a:p>
            <a:pPr marL="0" indent="0" algn="l">
              <a:buNone/>
            </a:pPr>
            <a:r>
              <a:rPr lang="en-US" sz="2800" dirty="0"/>
              <a:t>Support:</a:t>
            </a:r>
          </a:p>
          <a:p>
            <a:pPr marL="0" indent="0" algn="l">
              <a:buNone/>
            </a:pPr>
            <a:endParaRPr lang="en-US" sz="2800" dirty="0"/>
          </a:p>
          <a:p>
            <a:pPr marL="0" indent="0" algn="just">
              <a:buNone/>
            </a:pPr>
            <a:r>
              <a:rPr lang="en-US" sz="2800" dirty="0"/>
              <a:t>Name: </a:t>
            </a:r>
            <a:r>
              <a:rPr lang="en-US" sz="2800" dirty="0" err="1"/>
              <a:t>Kapleshwar</a:t>
            </a:r>
            <a:r>
              <a:rPr lang="en-US" sz="2800" dirty="0"/>
              <a:t> Kumar ,Paras </a:t>
            </a:r>
          </a:p>
          <a:p>
            <a:pPr marL="0" indent="0" algn="just">
              <a:buNone/>
            </a:pPr>
            <a:r>
              <a:rPr lang="en-US" sz="2800" dirty="0"/>
              <a:t>Email-id:</a:t>
            </a:r>
            <a:r>
              <a:rPr lang="en-US" sz="2800" dirty="0">
                <a:hlinkClick r:id="rId2"/>
              </a:rPr>
              <a:t>kapleshwarkumar0014@gmail.com</a:t>
            </a:r>
            <a:r>
              <a:rPr lang="en-US" sz="2800" dirty="0"/>
              <a:t> ,                     </a:t>
            </a:r>
            <a:r>
              <a:rPr lang="en-US" sz="2800" dirty="0">
                <a:hlinkClick r:id="rId3" action="ppaction://hlinksldjump"/>
              </a:rPr>
              <a:t>enquires4parassharma@gmail.com</a:t>
            </a:r>
            <a:endParaRPr lang="en-US" sz="2800" dirty="0"/>
          </a:p>
          <a:p>
            <a:pPr marL="0" indent="0" algn="just">
              <a:buNone/>
            </a:pPr>
            <a:r>
              <a:rPr lang="en-US" sz="2800" dirty="0"/>
              <a:t>Region: India</a:t>
            </a:r>
          </a:p>
          <a:p>
            <a:pPr marL="0" indent="0" algn="just">
              <a:buNone/>
            </a:pPr>
            <a:r>
              <a:rPr lang="en-US" sz="2800" dirty="0"/>
              <a:t>Location: Phagwara</a:t>
            </a:r>
          </a:p>
          <a:p>
            <a:pPr marL="0" indent="0" algn="just">
              <a:buNone/>
            </a:pPr>
            <a:endParaRPr lang="en-US" sz="2800" dirty="0"/>
          </a:p>
          <a:p>
            <a:pPr marL="0" indent="0" algn="just">
              <a:buNone/>
            </a:pPr>
            <a:endParaRPr lang="en-US" sz="2800" dirty="0"/>
          </a:p>
          <a:p>
            <a:pPr marL="0" indent="0" algn="ctr">
              <a:buNone/>
            </a:pPr>
            <a:endParaRPr lang="en-US" sz="2800"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a:t>Contents</a:t>
            </a:r>
          </a:p>
        </p:txBody>
      </p:sp>
      <p:sp>
        <p:nvSpPr>
          <p:cNvPr id="3" name="Content Placeholder 2"/>
          <p:cNvSpPr>
            <a:spLocks noGrp="1"/>
          </p:cNvSpPr>
          <p:nvPr>
            <p:ph idx="1"/>
          </p:nvPr>
        </p:nvSpPr>
        <p:spPr/>
        <p:txBody>
          <a:bodyPr>
            <a:normAutofit fontScale="62500" lnSpcReduction="20000"/>
          </a:bodyPr>
          <a:lstStyle/>
          <a:p>
            <a:pPr marL="0" indent="0">
              <a:buNone/>
            </a:pPr>
            <a:endParaRPr lang="en-US" sz="2800" dirty="0"/>
          </a:p>
          <a:p>
            <a:r>
              <a:rPr lang="en-US" sz="2800" dirty="0"/>
              <a:t>Project Explanation</a:t>
            </a:r>
          </a:p>
          <a:p>
            <a:r>
              <a:rPr lang="en-US" sz="2800" dirty="0"/>
              <a:t>Advantages of project</a:t>
            </a:r>
          </a:p>
          <a:p>
            <a:r>
              <a:rPr lang="en-US" sz="2800" dirty="0"/>
              <a:t>DFDs</a:t>
            </a:r>
          </a:p>
          <a:p>
            <a:r>
              <a:rPr lang="en-US" sz="2800" dirty="0"/>
              <a:t>Technology used</a:t>
            </a:r>
          </a:p>
          <a:p>
            <a:r>
              <a:rPr lang="en-US" sz="2800" dirty="0"/>
              <a:t>Requirement</a:t>
            </a:r>
          </a:p>
          <a:p>
            <a:r>
              <a:rPr lang="en-US" sz="2800" dirty="0"/>
              <a:t>Screenshots</a:t>
            </a:r>
          </a:p>
          <a:p>
            <a:r>
              <a:rPr lang="en-US" sz="2800" dirty="0"/>
              <a:t>Conclusion</a:t>
            </a:r>
          </a:p>
          <a:p>
            <a:r>
              <a:rPr lang="en-US" sz="2800" dirty="0"/>
              <a:t>Future work</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a:t>Project Explanation</a:t>
            </a:r>
          </a:p>
        </p:txBody>
      </p:sp>
      <p:sp>
        <p:nvSpPr>
          <p:cNvPr id="3" name="Content Placeholder 2"/>
          <p:cNvSpPr>
            <a:spLocks noGrp="1"/>
          </p:cNvSpPr>
          <p:nvPr>
            <p:ph idx="1"/>
          </p:nvPr>
        </p:nvSpPr>
        <p:spPr/>
        <p:txBody>
          <a:bodyPr/>
          <a:lstStyle/>
          <a:p>
            <a:pPr marL="0" indent="0" algn="just">
              <a:buNone/>
            </a:pPr>
            <a:r>
              <a:rPr lang="en-US" sz="1600" dirty="0"/>
              <a:t>The </a:t>
            </a:r>
            <a:r>
              <a:rPr lang="en-US" sz="1600" b="1" dirty="0"/>
              <a:t>Hostel Management System</a:t>
            </a:r>
            <a:r>
              <a:rPr lang="en-US" sz="1600" dirty="0"/>
              <a:t> is a web-based application developed using the MERN stack, with Vite and React powering the frontend for a fast and efficient development experience. This project is designed to streamline the management of hostel operations by providing separate interfaces for both admins and students. Admins can manage room allocations, maintain student records, handle complaints, and track payments, all through a centralized dashboard. Students, on the other hand, can log in to view their room details, submit complaints or feedback, and check their payment status. The backend is built using Node.js and Express.js to create robust RESTful APIs, while MongoDB serves as the database to store and manage data related to rooms, students, and transactions. Mongoose is used to interact with the database efficiently. For security, the system uses JWT for user authentication and </a:t>
            </a:r>
            <a:r>
              <a:rPr lang="en-US" sz="1600" dirty="0" err="1"/>
              <a:t>Bcrypt</a:t>
            </a:r>
            <a:r>
              <a:rPr lang="en-US" sz="1600" dirty="0"/>
              <a:t> for secure password hashing. Overall, the project offers a complete and efficient solution for hostel management, improving both administrative control and student convenience.</a:t>
            </a:r>
            <a:endParaRPr lang="en-US" sz="280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a:t>Advantages of project</a:t>
            </a:r>
          </a:p>
        </p:txBody>
      </p:sp>
      <p:sp>
        <p:nvSpPr>
          <p:cNvPr id="3" name="Content Placeholder 2"/>
          <p:cNvSpPr>
            <a:spLocks noGrp="1"/>
          </p:cNvSpPr>
          <p:nvPr>
            <p:ph idx="1"/>
          </p:nvPr>
        </p:nvSpPr>
        <p:spPr>
          <a:xfrm>
            <a:off x="609600" y="1987550"/>
            <a:ext cx="10972800" cy="4525963"/>
          </a:xfrm>
        </p:spPr>
        <p:txBody>
          <a:bodyPr>
            <a:normAutofit lnSpcReduction="10000"/>
          </a:bodyPr>
          <a:lstStyle/>
          <a:p>
            <a:r>
              <a:rPr lang="en-US" sz="2800"/>
              <a:t>Convenience</a:t>
            </a:r>
          </a:p>
          <a:p>
            <a:r>
              <a:rPr lang="en-US" sz="2800"/>
              <a:t>Real-Time Availability</a:t>
            </a:r>
          </a:p>
          <a:p>
            <a:r>
              <a:rPr lang="en-US" sz="2800"/>
              <a:t>Time Efficiency</a:t>
            </a:r>
          </a:p>
          <a:p>
            <a:r>
              <a:rPr lang="en-US" sz="2800"/>
              <a:t>Global Reach</a:t>
            </a:r>
          </a:p>
          <a:p>
            <a:r>
              <a:rPr lang="en-US" sz="2800"/>
              <a:t>Secure Transition</a:t>
            </a:r>
          </a:p>
          <a:p>
            <a:r>
              <a:rPr lang="en-US" sz="2800"/>
              <a:t>User Review and Rating</a:t>
            </a:r>
          </a:p>
          <a:p>
            <a:r>
              <a:rPr lang="en-US" sz="2800"/>
              <a:t>Secure Transaction</a:t>
            </a:r>
          </a:p>
          <a:p>
            <a:r>
              <a:rPr lang="en-US" sz="2800"/>
              <a:t>Customer Support</a:t>
            </a:r>
          </a:p>
          <a:p>
            <a:endParaRPr lang="en-US" sz="2800" b="1"/>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DFDs</a:t>
            </a:r>
          </a:p>
        </p:txBody>
      </p:sp>
      <p:pic>
        <p:nvPicPr>
          <p:cNvPr id="4" name="Content Placeholder 3" descr="preview"/>
          <p:cNvPicPr>
            <a:picLocks noGrp="1" noChangeAspect="1"/>
          </p:cNvPicPr>
          <p:nvPr>
            <p:ph idx="1"/>
          </p:nvPr>
        </p:nvPicPr>
        <p:blipFill>
          <a:blip r:embed="rId2"/>
          <a:stretch>
            <a:fillRect/>
          </a:stretch>
        </p:blipFill>
        <p:spPr>
          <a:xfrm>
            <a:off x="4207755" y="2557463"/>
            <a:ext cx="3776489" cy="33178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Technology Used</a:t>
            </a:r>
          </a:p>
        </p:txBody>
      </p:sp>
      <p:sp>
        <p:nvSpPr>
          <p:cNvPr id="3" name="Content Placeholder 2"/>
          <p:cNvSpPr>
            <a:spLocks noGrp="1"/>
          </p:cNvSpPr>
          <p:nvPr>
            <p:ph idx="1"/>
          </p:nvPr>
        </p:nvSpPr>
        <p:spPr>
          <a:xfrm>
            <a:off x="529590" y="2454275"/>
            <a:ext cx="10972800" cy="2475865"/>
          </a:xfrm>
        </p:spPr>
        <p:txBody>
          <a:bodyPr>
            <a:normAutofit fontScale="77500" lnSpcReduction="20000"/>
          </a:bodyPr>
          <a:lstStyle/>
          <a:p>
            <a:r>
              <a:rPr lang="en-US" sz="2800" dirty="0"/>
              <a:t>HTML</a:t>
            </a:r>
          </a:p>
          <a:p>
            <a:r>
              <a:rPr lang="en-US" sz="2800" dirty="0"/>
              <a:t>CSS</a:t>
            </a:r>
          </a:p>
          <a:p>
            <a:r>
              <a:rPr lang="en-US" sz="2800" dirty="0"/>
              <a:t>BOOTSTRAP</a:t>
            </a:r>
          </a:p>
          <a:p>
            <a:r>
              <a:rPr lang="en-US" sz="2800" dirty="0"/>
              <a:t>JAVASCRIPT</a:t>
            </a:r>
          </a:p>
          <a:p>
            <a:r>
              <a:rPr lang="en-US" sz="2800" dirty="0"/>
              <a:t>REACTJS</a:t>
            </a:r>
          </a:p>
          <a:p>
            <a:r>
              <a:rPr lang="en-US" sz="2800" dirty="0"/>
              <a:t>MONGO DB </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Screenshots</a:t>
            </a:r>
          </a:p>
        </p:txBody>
      </p:sp>
      <p:sp>
        <p:nvSpPr>
          <p:cNvPr id="6" name="Content Placeholder 5">
            <a:extLst>
              <a:ext uri="{FF2B5EF4-FFF2-40B4-BE49-F238E27FC236}">
                <a16:creationId xmlns:a16="http://schemas.microsoft.com/office/drawing/2014/main" id="{E788F76E-03E0-859D-56CA-0FD5351E970A}"/>
              </a:ext>
            </a:extLst>
          </p:cNvPr>
          <p:cNvSpPr>
            <a:spLocks noGrp="1"/>
          </p:cNvSpPr>
          <p:nvPr>
            <p:ph idx="1"/>
          </p:nvPr>
        </p:nvSpPr>
        <p:spPr>
          <a:xfrm>
            <a:off x="163902" y="1417638"/>
            <a:ext cx="11418497" cy="4708525"/>
          </a:xfrm>
        </p:spPr>
        <p:txBody>
          <a:bodyPr/>
          <a:lstStyle/>
          <a:p>
            <a:pPr marL="0" indent="0">
              <a:buNone/>
            </a:pPr>
            <a:r>
              <a:rPr lang="en-US" dirty="0"/>
              <a:t>      Frontend</a:t>
            </a:r>
          </a:p>
          <a:p>
            <a:pPr marL="0" indent="0">
              <a:buNone/>
            </a:pPr>
            <a:r>
              <a:rPr lang="en-US" dirty="0"/>
              <a:t>                  </a:t>
            </a:r>
            <a:endParaRPr lang="en-IN" dirty="0"/>
          </a:p>
        </p:txBody>
      </p:sp>
      <p:pic>
        <p:nvPicPr>
          <p:cNvPr id="4" name="Picture 3">
            <a:extLst>
              <a:ext uri="{FF2B5EF4-FFF2-40B4-BE49-F238E27FC236}">
                <a16:creationId xmlns:a16="http://schemas.microsoft.com/office/drawing/2014/main" id="{1A50BE44-F93A-0C9B-A21B-7C7EFD617300}"/>
              </a:ext>
            </a:extLst>
          </p:cNvPr>
          <p:cNvPicPr>
            <a:picLocks noChangeAspect="1"/>
          </p:cNvPicPr>
          <p:nvPr/>
        </p:nvPicPr>
        <p:blipFill>
          <a:blip r:embed="rId2"/>
          <a:stretch>
            <a:fillRect/>
          </a:stretch>
        </p:blipFill>
        <p:spPr>
          <a:xfrm>
            <a:off x="1381554" y="2544886"/>
            <a:ext cx="5091006" cy="2505610"/>
          </a:xfrm>
          <a:prstGeom prst="rect">
            <a:avLst/>
          </a:prstGeom>
        </p:spPr>
      </p:pic>
      <p:pic>
        <p:nvPicPr>
          <p:cNvPr id="7" name="Picture 6">
            <a:extLst>
              <a:ext uri="{FF2B5EF4-FFF2-40B4-BE49-F238E27FC236}">
                <a16:creationId xmlns:a16="http://schemas.microsoft.com/office/drawing/2014/main" id="{CE66EB94-AE36-8617-6A38-2DBC4E2BE5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54419" y="2493303"/>
            <a:ext cx="4546121" cy="255719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Screenshots</a:t>
            </a:r>
          </a:p>
        </p:txBody>
      </p:sp>
      <p:sp>
        <p:nvSpPr>
          <p:cNvPr id="3" name="Content Placeholder 2"/>
          <p:cNvSpPr>
            <a:spLocks noGrp="1"/>
          </p:cNvSpPr>
          <p:nvPr>
            <p:ph idx="1"/>
          </p:nvPr>
        </p:nvSpPr>
        <p:spPr>
          <a:xfrm>
            <a:off x="819509" y="1871932"/>
            <a:ext cx="10077088" cy="4003936"/>
          </a:xfrm>
        </p:spPr>
        <p:txBody>
          <a:bodyPr/>
          <a:lstStyle/>
          <a:p>
            <a:pPr marL="0" indent="0">
              <a:buNone/>
            </a:pPr>
            <a:r>
              <a:rPr lang="en-US" sz="2800" dirty="0"/>
              <a:t>Backend </a:t>
            </a:r>
          </a:p>
          <a:p>
            <a:pPr marL="0" indent="0">
              <a:buNone/>
            </a:pPr>
            <a:r>
              <a:rPr lang="en-US" sz="2800" dirty="0"/>
              <a:t>                </a:t>
            </a:r>
          </a:p>
          <a:p>
            <a:pPr marL="0" indent="0">
              <a:buNone/>
            </a:pPr>
            <a:r>
              <a:rPr lang="en-US" sz="2800" dirty="0"/>
              <a:t>        </a:t>
            </a:r>
          </a:p>
        </p:txBody>
      </p:sp>
      <p:pic>
        <p:nvPicPr>
          <p:cNvPr id="5" name="Picture 4">
            <a:extLst>
              <a:ext uri="{FF2B5EF4-FFF2-40B4-BE49-F238E27FC236}">
                <a16:creationId xmlns:a16="http://schemas.microsoft.com/office/drawing/2014/main" id="{4E0E65A7-1BE2-63D0-995D-057EAE5B3F0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58663" y="2631056"/>
            <a:ext cx="4075979" cy="2710312"/>
          </a:xfrm>
          <a:prstGeom prst="rect">
            <a:avLst/>
          </a:prstGeom>
        </p:spPr>
      </p:pic>
      <p:pic>
        <p:nvPicPr>
          <p:cNvPr id="7" name="Picture 6">
            <a:extLst>
              <a:ext uri="{FF2B5EF4-FFF2-40B4-BE49-F238E27FC236}">
                <a16:creationId xmlns:a16="http://schemas.microsoft.com/office/drawing/2014/main" id="{9D0EBB10-368C-7852-9E5C-CC19DFBA177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58053" y="2570671"/>
            <a:ext cx="4925683" cy="277069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a:t>Conclusion</a:t>
            </a:r>
          </a:p>
        </p:txBody>
      </p:sp>
      <p:sp>
        <p:nvSpPr>
          <p:cNvPr id="3" name="Content Placeholder 2"/>
          <p:cNvSpPr>
            <a:spLocks noGrp="1"/>
          </p:cNvSpPr>
          <p:nvPr>
            <p:ph idx="1"/>
          </p:nvPr>
        </p:nvSpPr>
        <p:spPr>
          <a:xfrm>
            <a:off x="1414731" y="2510288"/>
            <a:ext cx="9481867" cy="4037516"/>
          </a:xfrm>
        </p:spPr>
        <p:txBody>
          <a:bodyPr/>
          <a:lstStyle/>
          <a:p>
            <a:pPr marL="0" indent="0" algn="just">
              <a:buNone/>
            </a:pPr>
            <a:r>
              <a:rPr lang="en-US" sz="2000" dirty="0"/>
              <a:t>In conclusion, the Hostel Management System provides a modern and efficient solution for managing hostel operations digitally. By leveraging the MERN stack along with Vite and React, the system ensures fast performance, smooth user experience, and scalability. It reduces manual workload for hostel administrators by automating core tasks such as room allotment, student record maintenance, and complaint handling. At the same time, it enhances transparency and convenience for students by giving them easy access to their hostel-related information. This project not only demonstrates strong technical implementation using popular web technologies but also addresses a real-world need with practical features and user-friendly design.</a:t>
            </a:r>
            <a:endParaRPr lang="en-US" sz="2800"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2137</TotalTime>
  <Words>428</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Garamond</vt:lpstr>
      <vt:lpstr>Organic</vt:lpstr>
      <vt:lpstr>Hostel Management System </vt:lpstr>
      <vt:lpstr>Contents</vt:lpstr>
      <vt:lpstr>Project Explanation</vt:lpstr>
      <vt:lpstr>Advantages of project</vt:lpstr>
      <vt:lpstr>DFDs</vt:lpstr>
      <vt:lpstr>Technology Used</vt:lpstr>
      <vt:lpstr>Screenshots</vt:lpstr>
      <vt:lpstr>Screenshots</vt:lpstr>
      <vt:lpstr>Conclusion</vt:lpstr>
      <vt:lpstr>Future scope</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RENT-UP</dc:title>
  <dc:creator>Paras Sharma</dc:creator>
  <cp:lastModifiedBy>Paras Sharma</cp:lastModifiedBy>
  <cp:revision>3</cp:revision>
  <dcterms:created xsi:type="dcterms:W3CDTF">2024-08-26T04:22:05Z</dcterms:created>
  <dcterms:modified xsi:type="dcterms:W3CDTF">2025-04-11T03:46:37Z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3E18F1AC3B0F4692AB9F654AFDE89F21_11</vt:lpwstr>
  </property>
  <property fmtid="{D5CDD505-2E9C-101B-9397-08002B2CF9AE}" pid="3" name="KSOProductBuildVer">
    <vt:lpwstr>1033-12.2.0.13472</vt:lpwstr>
  </property>
</Properties>
</file>