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5" r:id="rId9"/>
    <p:sldId id="266" r:id="rId10"/>
  </p:sldIdLst>
  <p:sldSz cx="12192000" cy="6858000"/>
  <p:notesSz cx="6858000" cy="9144000"/>
  <p:embeddedFontLst>
    <p:embeddedFont>
      <p:font typeface="Century Gothic" panose="020B0502020202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1" y="2537138"/>
            <a:ext cx="8544629"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sz="3000" dirty="0">
                <a:solidFill>
                  <a:schemeClr val="lt1"/>
                </a:solidFill>
                <a:latin typeface="Times New Roman"/>
                <a:ea typeface="Times New Roman"/>
                <a:cs typeface="Times New Roman"/>
                <a:sym typeface="Times New Roman"/>
              </a:rPr>
              <a:t>India crop production analysis</a:t>
            </a:r>
            <a:endParaRPr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dashboard that analyzes </a:t>
            </a:r>
            <a:r>
              <a:rPr lang="en-US" dirty="0" err="1">
                <a:solidFill>
                  <a:schemeClr val="lt1"/>
                </a:solidFill>
                <a:latin typeface="Times New Roman"/>
                <a:ea typeface="Times New Roman"/>
                <a:cs typeface="Times New Roman"/>
                <a:sym typeface="Times New Roman"/>
              </a:rPr>
              <a:t>te</a:t>
            </a:r>
            <a:r>
              <a:rPr lang="en-US" dirty="0">
                <a:solidFill>
                  <a:schemeClr val="lt1"/>
                </a:solidFill>
                <a:latin typeface="Times New Roman"/>
                <a:ea typeface="Times New Roman"/>
                <a:cs typeface="Times New Roman"/>
                <a:sym typeface="Times New Roman"/>
              </a:rPr>
              <a:t> agricultural pattern in </a:t>
            </a:r>
            <a:r>
              <a:rPr lang="en-US" dirty="0" err="1">
                <a:solidFill>
                  <a:schemeClr val="lt1"/>
                </a:solidFill>
                <a:latin typeface="Times New Roman"/>
                <a:ea typeface="Times New Roman"/>
                <a:cs typeface="Times New Roman"/>
                <a:sym typeface="Times New Roman"/>
              </a:rPr>
              <a:t>india</a:t>
            </a:r>
            <a:r>
              <a:rPr lang="en-US" dirty="0">
                <a:solidFill>
                  <a:schemeClr val="lt1"/>
                </a:solidFill>
                <a:latin typeface="Times New Roman"/>
                <a:ea typeface="Times New Roman"/>
                <a:cs typeface="Times New Roman"/>
                <a:sym typeface="Times New Roman"/>
              </a:rPr>
              <a:t> that can help the farmers as well as the end consumer, hence contributing to nations economy.</a:t>
            </a:r>
          </a:p>
          <a:p>
            <a:pPr marL="457200" lvl="1" indent="0" algn="l" rtl="0">
              <a:spcBef>
                <a:spcPts val="960"/>
              </a:spcBef>
              <a:spcAft>
                <a:spcPts val="0"/>
              </a:spcAft>
              <a:buSzPts val="144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Helps farmers track the supply &amp; demand of crops</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cs typeface="Times New Roman"/>
                <a:sym typeface="Times New Roman"/>
              </a:rPr>
              <a:t>Helps the supply chain to allocate agricultural area according to demand &amp; supply’</a:t>
            </a: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Sharing Agreement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Sample file name</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date stamp(8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Length of time stamp(6 digits)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spcBef>
                <a:spcPts val="1000"/>
              </a:spcBef>
              <a:spcAft>
                <a:spcPts val="0"/>
              </a:spcAft>
              <a:buSzPts val="1600"/>
              <a:buNone/>
            </a:pPr>
            <a:endParaRPr/>
          </a:p>
          <a:p>
            <a:pPr marL="285750" lvl="0" indent="-184150" algn="l" rtl="0">
              <a:spcBef>
                <a:spcPts val="1000"/>
              </a:spcBef>
              <a:spcAft>
                <a:spcPts val="0"/>
              </a:spcAft>
              <a:buSzPts val="1600"/>
              <a:buNone/>
            </a:pPr>
            <a:endParaRPr/>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Validation and Data Transformation :</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Validation - Validation of files name as per the DSA. We have created a regex pattern for validation. After it checks for date format and time format if these requirements are satisfied, we move such files to "Good_Data_Folder" else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 – Validation of number of columns present in the files, and if it doesn't match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Name of Columns - The name of the columns is validated and should be the same as given in the schema file. If not,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type of columns - The data type of columns is given in the schema file. It is validated when we insert the files into Database. If the datatype is wrong, then the file is moved to "Bad_Data_Folder".</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and move it to "Bad_Data_Folder".</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“crop_production.csv" 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err="1">
                <a:solidFill>
                  <a:schemeClr val="lt1"/>
                </a:solidFill>
                <a:latin typeface="Times New Roman"/>
                <a:ea typeface="Times New Roman"/>
                <a:cs typeface="Times New Roman"/>
                <a:sym typeface="Times New Roman"/>
              </a:rPr>
              <a:t>Good_Data_Folder</a:t>
            </a:r>
            <a:r>
              <a:rPr lang="en-US" dirty="0">
                <a:solidFill>
                  <a:schemeClr val="lt1"/>
                </a:solidFill>
                <a:latin typeface="Times New Roman"/>
                <a:ea typeface="Times New Roman"/>
                <a:cs typeface="Times New Roman"/>
                <a:sym typeface="Times New Roman"/>
              </a:rPr>
              <a:t>" are inserted in the above-created table. If any file has invalid data type in any of the columns, the file is not loaded in the table </a:t>
            </a: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a:solidFill>
                  <a:schemeClr val="lt1"/>
                </a:solidFill>
                <a:latin typeface="Times New Roman"/>
                <a:ea typeface="Times New Roman"/>
                <a:cs typeface="Times New Roman"/>
                <a:sym typeface="Times New Roman"/>
              </a:rPr>
              <a:t>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Export from Db :</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The accumulated data from db is exported in csv format for model training</a:t>
            </a:r>
            <a:endParaRPr/>
          </a:p>
          <a:p>
            <a:pPr marL="742950" lvl="1" indent="-285750" algn="l" rtl="0">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Data Preprocessing   </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Performing EDA to get insight of data like  identifying distribution , outliers ,trend</a:t>
            </a:r>
            <a:endParaRPr/>
          </a:p>
          <a:p>
            <a:pPr marL="914400" lvl="2"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among data etc.</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Check for null values in the columns. If present impute the null values.</a:t>
            </a:r>
            <a:endParaRPr sz="180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Encode the categorical values with numeric values.</a:t>
            </a:r>
            <a:endParaRPr/>
          </a:p>
          <a:p>
            <a:pPr marL="1200150" lvl="2" indent="-285750" algn="l" rtl="0">
              <a:spcBef>
                <a:spcPts val="960"/>
              </a:spcBef>
              <a:spcAft>
                <a:spcPts val="0"/>
              </a:spcAft>
              <a:buSzPts val="1440"/>
              <a:buFont typeface="Noto Sans Symbols"/>
              <a:buChar char="▪"/>
            </a:pPr>
            <a:r>
              <a:rPr lang="en-US" sz="1800">
                <a:solidFill>
                  <a:schemeClr val="lt1"/>
                </a:solidFill>
                <a:latin typeface="Times New Roman"/>
                <a:ea typeface="Times New Roman"/>
                <a:cs typeface="Times New Roman"/>
                <a:sym typeface="Times New Roman"/>
              </a:rPr>
              <a:t>Perform Standard Scalar to scale down the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									</a:t>
            </a:r>
            <a:r>
              <a:rPr lang="en-US" sz="2200">
                <a:solidFill>
                  <a:schemeClr val="lt1"/>
                </a:solidFill>
                <a:latin typeface="Times New Roman"/>
                <a:ea typeface="Times New Roman"/>
                <a:cs typeface="Times New Roman"/>
                <a:sym typeface="Times New Roman"/>
              </a:rPr>
              <a:t>Q &amp; A:</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Q1) What’s the source of data?</a:t>
            </a:r>
            <a:endParaRPr/>
          </a:p>
          <a:p>
            <a:pPr marL="45720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2) What was the type of data?</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The data was the combination of numerical and Categorical values.</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3) What’s the complete flow you followed in this Project?</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Refer slide 5</a:t>
            </a:r>
            <a:r>
              <a:rPr lang="en-US" baseline="30000">
                <a:solidFill>
                  <a:schemeClr val="lt1"/>
                </a:solidFill>
                <a:latin typeface="Times New Roman"/>
                <a:ea typeface="Times New Roman"/>
                <a:cs typeface="Times New Roman"/>
                <a:sym typeface="Times New Roman"/>
              </a:rPr>
              <a:t>th</a:t>
            </a:r>
            <a:r>
              <a:rPr lang="en-US">
                <a:solidFill>
                  <a:schemeClr val="lt1"/>
                </a:solidFill>
                <a:latin typeface="Times New Roman"/>
                <a:ea typeface="Times New Roman"/>
                <a:cs typeface="Times New Roman"/>
                <a:sym typeface="Times New Roman"/>
              </a:rPr>
              <a:t> for better Understanding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Files like these are moved to the Achieve Folder and a list of these files has been   </a:t>
            </a:r>
            <a:endParaRPr/>
          </a:p>
          <a:p>
            <a:pPr marL="0" lvl="1" indent="0" algn="l" rtl="0">
              <a:spcBef>
                <a:spcPts val="960"/>
              </a:spcBef>
              <a:spcAft>
                <a:spcPts val="0"/>
              </a:spcAft>
              <a:buSzPts val="1440"/>
              <a:buNone/>
            </a:pPr>
            <a:r>
              <a:rPr lang="en-US">
                <a:solidFill>
                  <a:schemeClr val="lt1"/>
                </a:solidFill>
                <a:latin typeface="Times New Roman"/>
                <a:ea typeface="Times New Roman"/>
                <a:cs typeface="Times New Roman"/>
                <a:sym typeface="Times New Roman"/>
              </a:rPr>
              <a:t>         shared with the client and we removed the bad data folder.</a:t>
            </a:r>
            <a:endParaRPr/>
          </a:p>
          <a:p>
            <a:pPr marL="0" lvl="1" indent="0" algn="l" rtl="0">
              <a:spcBef>
                <a:spcPts val="1000"/>
              </a:spcBef>
              <a:spcAft>
                <a:spcPts val="0"/>
              </a:spcAft>
              <a:buSzPts val="1600"/>
              <a:buNone/>
            </a:pP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body"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a:solidFill>
                  <a:schemeClr val="lt1"/>
                </a:solidFill>
                <a:latin typeface="Times New Roman"/>
                <a:ea typeface="Times New Roman"/>
                <a:cs typeface="Times New Roman"/>
                <a:sym typeface="Times New Roman"/>
              </a:rPr>
              <a:t>Q 5) </a:t>
            </a:r>
            <a:r>
              <a:rPr lang="en-US" sz="1800">
                <a:solidFill>
                  <a:schemeClr val="lt1"/>
                </a:solidFill>
                <a:latin typeface="Times New Roman"/>
                <a:ea typeface="Times New Roman"/>
                <a:cs typeface="Times New Roman"/>
                <a:sym typeface="Times New Roman"/>
              </a:rPr>
              <a:t>How logs are managed?</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We are using different logs as per the steps that we follow in   validation and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modeling like File validation log , Data Insertion ,Model Training log , prediction log    </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       etc.</a:t>
            </a:r>
            <a:endParaRPr/>
          </a:p>
          <a:p>
            <a:pPr marL="0" lvl="0" indent="0" algn="l" rtl="0">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Converting categorical data into numeric values.</a:t>
            </a:r>
            <a:endParaRPr/>
          </a:p>
          <a:p>
            <a:pPr marL="742950" lvl="1" indent="-285750" algn="l" rtl="0">
              <a:spcBef>
                <a:spcPts val="960"/>
              </a:spcBef>
              <a:spcAft>
                <a:spcPts val="0"/>
              </a:spcAft>
              <a:buSzPts val="1440"/>
              <a:buChar char="▶"/>
            </a:pPr>
            <a:r>
              <a:rPr lang="en-US">
                <a:solidFill>
                  <a:schemeClr val="lt1"/>
                </a:solidFill>
                <a:latin typeface="Times New Roman"/>
                <a:ea typeface="Times New Roman"/>
                <a:cs typeface="Times New Roman"/>
                <a:sym typeface="Times New Roman"/>
              </a:rPr>
              <a:t>Scaling the data</a:t>
            </a:r>
            <a:endParaRPr/>
          </a:p>
          <a:p>
            <a:pPr marL="742950" lvl="1" indent="-194309" algn="l" rtl="0">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714</Words>
  <Application>Microsoft Office PowerPoint</Application>
  <PresentationFormat>Widescreen</PresentationFormat>
  <Paragraphs>56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Noto Sans Symbols</vt:lpstr>
      <vt:lpstr>Century Gothic</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Paras</cp:lastModifiedBy>
  <cp:revision>1</cp:revision>
  <dcterms:created xsi:type="dcterms:W3CDTF">2021-06-19T13:01:53Z</dcterms:created>
  <dcterms:modified xsi:type="dcterms:W3CDTF">2024-05-30T20:56:25Z</dcterms:modified>
</cp:coreProperties>
</file>