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A5B683-F9E7-4D45-9233-0BAE688C1117}">
          <p14:sldIdLst>
            <p14:sldId id="256"/>
            <p14:sldId id="257"/>
          </p14:sldIdLst>
        </p14:section>
        <p14:section name="Untitled Section" id="{57C06B8D-7CDE-4D6E-BD60-1872ED646FA2}">
          <p14:sldIdLst>
            <p14:sldId id="258"/>
            <p14:sldId id="265"/>
            <p14:sldId id="266"/>
            <p14:sldId id="267"/>
            <p14:sldId id="26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D6B2-E810-4A64-9BA8-55BC563FD3C6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FFBD6-4966-4938-9437-AAC1CC38B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4AF-B2DB-45F2-B361-56479D72C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949C8-00C6-40D4-9BFE-6D5BEC76D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B855-D1D3-4772-ACCE-624FA4DB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DF7F-3C73-4429-B464-79D52963A752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6D5C-9330-456C-AA2A-6C06D274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3370-4784-4B6F-8C6F-6422806A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AC56-5410-4914-9269-E412555A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147BF-C9FC-494D-9FFD-E373E8DE0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AA64-938A-43D6-B831-EA2EF96C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5E90-96D2-40CA-9D8B-9E9465D7533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7C14-BF22-45CC-98F1-3D7C6946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B092-8B87-407D-BA90-60F92123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CDCCA-0C15-41C7-AD76-5CEC542DD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CEAE3-0301-4FEB-B5EB-CBF4AC38D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5184-030E-49DF-AD93-EEBCD274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B4C3-0EF1-4435-B19E-AA9670EC8C3B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83EC-E3D5-46B3-9386-F223AEE0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1E89-5723-4AEA-AE69-66B89655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2AED-BE99-4621-983F-22E37E85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BF1E-8630-494F-9A45-133A5EDB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FB53-EB77-4EE0-A010-DA5E8BFB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705E-35F6-417F-8841-D90D9E346D4B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93D3-CB1E-411C-88EE-451EA715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AD76-A11B-4999-898F-2564E40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AE5A-681E-4156-8513-248477FD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0DA94-1270-4265-B926-FC687D51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5DCC2-5B91-42BD-A9B3-C4598C26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BD42-3099-45BB-8076-FE7AF5B78CA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4BAF-4A46-4E8E-A77A-D0A101EA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7D4A-F929-4FBE-BDB2-9D432A6E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5CB-C977-40AD-B9F9-EC1C0A38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7F45-7515-456D-976F-F1402D85F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CD1F-DA26-4EB3-96C6-D9871D23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A84E-29A5-47D3-9787-E2008298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4DA-F9C8-4357-8FAD-49ADC378FC2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2DC66-1960-4CCF-8D55-BBF7516A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CE762-75F9-4875-9460-5524C7C7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4315-3B9B-4DAD-BA99-637C5577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5DDF9-4FDE-478D-B061-39CABCA1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2ABA7-777F-486B-8923-733255090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9F0E6-001F-49B7-B1D2-477664D09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AB4E5-12BA-4A8A-AEE9-8EACC23E7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16D8C-E9DC-419A-AE43-1C3461F3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0A4-E75F-43ED-8F86-52E099C428B0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FB8E9-0B6E-4B99-9020-F512B691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81A8C-3E46-44A7-84B5-67FB5388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C169-94EF-4BB6-86A2-A71E7328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AB58F-C1D6-40F0-9432-9733617B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AA94-7768-466F-AFE5-AC0867708B21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BB741-BA8B-45B8-BDF1-A1526DFA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562FB-063E-4FF1-8683-1A4325E2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9EEDD-76D3-4683-B540-5215BC54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C77C-7F72-4E0B-A755-36BF25B93E9C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EC1F7-6542-4574-94E1-08EF85EC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7A2FF-F716-4FBC-86B7-E4363DDA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1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368F-654B-4063-BCA3-5A39B89B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4036-2274-43F0-933E-DC59E2F9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57874-2F40-4E71-8019-E2B86DCFB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780A-08C6-4838-AA28-26ED7D3E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E8C4-7B44-4195-A968-F147A766EF9D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DEFC-4FD6-48CD-8171-C2C6CD86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F82FA-9D16-4CE6-8006-E337BF9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5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BF25-7CF1-423A-AD6C-EA324059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337D4-12A8-4845-9B8A-EFB43DDE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72AF7-A43D-4E65-8C8D-F5C9529D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ED52-4A3A-499F-AEEE-EBF00680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09BB-C69E-4330-A092-CC926DC30BC2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F9292-BDBE-4AEB-8FFD-627298E4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5B5CC-ADD5-4EBD-B34B-4EF2377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3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616C8-B537-4D86-ACF5-89593556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FDBA-351F-4287-A3ED-B8B413731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0FA7-AD7B-4741-8D85-9C8F60502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DC6D4-4E53-481A-86E5-1D77B4A868E9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66A-E1BB-4E2E-A2E4-DDC258669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6E59-3700-4B0C-859B-960E12C63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2BBA-3CD5-41D6-AF81-0FD068D0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3B23-E012-4A43-A970-4D81B5C2A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Future of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B5A66-AFE2-4E67-861C-2B7006883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By Paras Dalal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3EF7-B04C-4FFD-9D8E-02EDFED6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3B10-4BAF-46CC-9BB9-A2E8E400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640B-BA57-4542-B360-E922304E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6B56A-B112-4B21-9AB3-AB001ED2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71-A305-4703-8131-7CC4DC9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A939-87BA-4C9C-9606-B4F4A1FA1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DA02E-1505-4585-B4BF-C8A6E115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1B7B-394C-493F-A659-834AFA97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557F-ED81-41C3-BC06-1309D234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A40F0-9CD3-4FED-A671-E30CF74F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0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8950-9C8B-41CD-BC95-9507D2DC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relevant to Bessemer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EB34-35F6-49BC-83EA-DACDC8F0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81AFC-9C03-43DD-973E-50F3AEE5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4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Plan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  <a:p>
            <a:r>
              <a:rPr lang="en-US" dirty="0"/>
              <a:t>General concept of Blockchain</a:t>
            </a:r>
          </a:p>
          <a:p>
            <a:r>
              <a:rPr lang="en-US" dirty="0"/>
              <a:t>Overview of How it is implemented</a:t>
            </a:r>
          </a:p>
          <a:p>
            <a:r>
              <a:rPr lang="en-US" dirty="0"/>
              <a:t>Common uses of Blockchain</a:t>
            </a:r>
          </a:p>
          <a:p>
            <a:r>
              <a:rPr lang="en-US" dirty="0"/>
              <a:t>Problems of Blockchain</a:t>
            </a:r>
          </a:p>
          <a:p>
            <a:r>
              <a:rPr lang="en-US" dirty="0"/>
              <a:t>Possible future uses</a:t>
            </a:r>
          </a:p>
          <a:p>
            <a:r>
              <a:rPr lang="en-US" dirty="0"/>
              <a:t>Is it relevant to Bessemer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9974D-6630-4247-ABE4-0A299B50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Overflow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1,000,000,000,000,000,000,000  (10</a:t>
            </a:r>
            <a:r>
              <a:rPr lang="en-US" b="0" i="0" baseline="3000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21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= 1 Billion Terabytes)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C1143-083A-4320-8551-C836FE293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478087"/>
            <a:ext cx="6000750" cy="263842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C83E90-FF75-4910-9C02-2BEAC2F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dirty="0"/>
              <a:t>Image: https://economictimes.indiatimes.com/tech/internet/total-worldwide-data-will-swell-to-163-zettabytes-by-2025/articleshow/58118131.cms</a:t>
            </a:r>
          </a:p>
        </p:txBody>
      </p:sp>
    </p:spTree>
    <p:extLst>
      <p:ext uri="{BB962C8B-B14F-4D97-AF65-F5344CB8AC3E}">
        <p14:creationId xmlns:p14="http://schemas.microsoft.com/office/powerpoint/2010/main" val="27100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64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 Security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BF181-2B21-453C-973C-A8196582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50" y="2614206"/>
            <a:ext cx="3727450" cy="32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39276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Transactions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F5940-95EF-4D0F-BF93-43DDF8E7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49" y="1968774"/>
            <a:ext cx="5213902" cy="37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2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769600" cy="47310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Intermediaries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769599" cy="365125"/>
          </a:xfrm>
        </p:spPr>
        <p:txBody>
          <a:bodyPr/>
          <a:lstStyle/>
          <a:p>
            <a:r>
              <a:rPr lang="en-US" dirty="0"/>
              <a:t>https://www.bankofengland.co.uk/knowledgebank/how-do-card-payments-work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D333C-708F-4241-A687-1B848ACBF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84" y="2041696"/>
            <a:ext cx="4766031" cy="42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7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2C0-9825-48CA-B0E3-8BAB8377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we want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CC5E-F238-4A48-AFA2-1211B426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769600" cy="47310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Intermediaries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C6A42E-3B31-4214-900B-2DA73544B4E3}"/>
              </a:ext>
            </a:extLst>
          </p:cNvPr>
          <p:cNvSpPr txBox="1">
            <a:spLocks/>
          </p:cNvSpPr>
          <p:nvPr/>
        </p:nvSpPr>
        <p:spPr>
          <a:xfrm>
            <a:off x="1092200" y="5385594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F9F9F-3846-43D3-B86C-EE9AFD5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769599" cy="365125"/>
          </a:xfrm>
        </p:spPr>
        <p:txBody>
          <a:bodyPr/>
          <a:lstStyle/>
          <a:p>
            <a:r>
              <a:rPr lang="en-US" dirty="0"/>
              <a:t>https://www.bankofengland.co.uk/knowledgebank/how-do-card-payments-work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DD333C-708F-4241-A687-1B848ACBF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84" y="2041696"/>
            <a:ext cx="4766031" cy="42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A95A-2352-4C3C-BB2F-0AF30A64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4F35-5599-4413-9392-55743DACF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3A170-42A2-4531-9696-ED1A545E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844E-72F3-40C2-9FE7-1F4910AD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How it is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8349-9B7A-41B1-8812-96A58D7C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Decentralized environment 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EF78B-3EC7-43E6-98F1-166C2FDC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163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The Future of Blockchain</vt:lpstr>
      <vt:lpstr>What Do I Plan to Cover</vt:lpstr>
      <vt:lpstr>Problems that we want to solve</vt:lpstr>
      <vt:lpstr>Problems that we want to solve</vt:lpstr>
      <vt:lpstr>Problems that we want to solve</vt:lpstr>
      <vt:lpstr>Problems that we want to solve</vt:lpstr>
      <vt:lpstr>Problems that we want to solve</vt:lpstr>
      <vt:lpstr>General concept of Blockchain</vt:lpstr>
      <vt:lpstr>Overview of How it is implemented</vt:lpstr>
      <vt:lpstr>Common uses of Blockchain</vt:lpstr>
      <vt:lpstr>Problems of Blockchain</vt:lpstr>
      <vt:lpstr>Possible future uses</vt:lpstr>
      <vt:lpstr>Is it relevant to Bessemer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Blockchain</dc:title>
  <dc:creator>Paras Dalal</dc:creator>
  <cp:lastModifiedBy>Paras Dalal</cp:lastModifiedBy>
  <cp:revision>16</cp:revision>
  <dcterms:created xsi:type="dcterms:W3CDTF">2022-04-10T01:54:47Z</dcterms:created>
  <dcterms:modified xsi:type="dcterms:W3CDTF">2022-04-20T02:32:39Z</dcterms:modified>
</cp:coreProperties>
</file>