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mattias-wallander/closet-cast-offs-clogging_b_554400.html" TargetMode="External"/><Relationship Id="rId2" Type="http://schemas.openxmlformats.org/officeDocument/2006/relationships/hyperlink" Target="http://www.feedingamerica.org/hunger-in-america/impact-of-hunger/hunger-and-poverty/hunger-and-poverty-fact-sheet.html?referrer=https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oryofstuff.org/wp-content/uploads/movies/scripts/Story%20of%20Stuff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DuckHacks</a:t>
            </a:r>
            <a:r>
              <a:rPr lang="en-US" dirty="0" smtClean="0"/>
              <a:t> 2017</a:t>
            </a:r>
            <a:br>
              <a:rPr lang="en-US" dirty="0" smtClean="0"/>
            </a:br>
            <a:r>
              <a:rPr lang="en-US" b="1" dirty="0" smtClean="0"/>
              <a:t>Share Your Taste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(Web App)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885" y="4424905"/>
            <a:ext cx="7766936" cy="1768077"/>
          </a:xfrm>
        </p:spPr>
        <p:txBody>
          <a:bodyPr>
            <a:normAutofit/>
          </a:bodyPr>
          <a:lstStyle/>
          <a:p>
            <a:r>
              <a:rPr lang="en-US" dirty="0" err="1" smtClean="0"/>
              <a:t>Paromita</a:t>
            </a:r>
            <a:endParaRPr lang="en-US" dirty="0" smtClean="0"/>
          </a:p>
          <a:p>
            <a:r>
              <a:rPr lang="en-US" dirty="0" smtClean="0"/>
              <a:t>Paras</a:t>
            </a:r>
          </a:p>
          <a:p>
            <a:r>
              <a:rPr lang="en-US" dirty="0" err="1" smtClean="0"/>
              <a:t>Kunal</a:t>
            </a:r>
            <a:endParaRPr lang="en-US" dirty="0" smtClean="0"/>
          </a:p>
          <a:p>
            <a:r>
              <a:rPr lang="en-US" dirty="0" smtClean="0"/>
              <a:t>Khalid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306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 smtClean="0"/>
              <a:t>What is the App about?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‘Share Your Taste’ is all about donating or sharing your extra stuff for social good.</a:t>
            </a:r>
          </a:p>
          <a:p>
            <a:r>
              <a:rPr lang="en-US" sz="2200" dirty="0" smtClean="0"/>
              <a:t>It allows Users to donate or share their items (leftover/extra) to those who need it or to shelter houses and/or NGOs.</a:t>
            </a:r>
          </a:p>
          <a:p>
            <a:r>
              <a:rPr lang="en-US" sz="2200" dirty="0" smtClean="0"/>
              <a:t>Users can share Food, Clothes, Books, etc.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60599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 smtClean="0"/>
              <a:t>Why this App?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</a:t>
            </a:r>
            <a:r>
              <a:rPr lang="en-US" sz="2200" dirty="0" smtClean="0"/>
              <a:t>stonishing facts reveal that we own more stuff than we actually need.</a:t>
            </a:r>
          </a:p>
          <a:p>
            <a:r>
              <a:rPr lang="en-US" sz="2200" dirty="0" smtClean="0"/>
              <a:t>There are people in need who could actually use our cluttered stuff.</a:t>
            </a:r>
          </a:p>
          <a:p>
            <a:r>
              <a:rPr lang="en-US" sz="2200" dirty="0" smtClean="0"/>
              <a:t>Food for Thought: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 2015, 13% of American households were food insecure. </a:t>
            </a:r>
            <a:r>
              <a:rPr lang="en-US" sz="1000" dirty="0" smtClean="0">
                <a:hlinkClick r:id="rId2"/>
              </a:rPr>
              <a:t>Feeding America</a:t>
            </a:r>
            <a:endParaRPr lang="en-US" sz="1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An average American throws away 65 pounds of clothing per year. </a:t>
            </a:r>
            <a:r>
              <a:rPr lang="en-US" sz="1000" dirty="0" smtClean="0">
                <a:hlinkClick r:id="rId3"/>
              </a:rPr>
              <a:t>Huffington Post</a:t>
            </a:r>
            <a:endParaRPr lang="en-US" sz="1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We consume twice as many material goods as we did 50 years back. </a:t>
            </a:r>
            <a:r>
              <a:rPr lang="en-US" sz="1000" dirty="0" smtClean="0">
                <a:hlinkClick r:id="rId4"/>
              </a:rPr>
              <a:t>The Story of Stuff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178993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 smtClean="0"/>
              <a:t>How it works?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willing to share visits the website.</a:t>
            </a:r>
          </a:p>
          <a:p>
            <a:r>
              <a:rPr lang="en-US" dirty="0" smtClean="0"/>
              <a:t>He/she creates a post of the stuff to share.</a:t>
            </a:r>
          </a:p>
          <a:p>
            <a:r>
              <a:rPr lang="en-US" dirty="0" smtClean="0"/>
              <a:t>The post appears on the Listings page.</a:t>
            </a:r>
          </a:p>
          <a:p>
            <a:r>
              <a:rPr lang="en-US" dirty="0" smtClean="0"/>
              <a:t>A User in need visits the website.</a:t>
            </a:r>
          </a:p>
          <a:p>
            <a:r>
              <a:rPr lang="en-US" dirty="0" smtClean="0"/>
              <a:t>Contacts the donor of interest through the post from the listings.</a:t>
            </a:r>
          </a:p>
          <a:p>
            <a:r>
              <a:rPr lang="en-US" dirty="0" smtClean="0"/>
              <a:t>They settle on a meeting point.</a:t>
            </a:r>
          </a:p>
          <a:p>
            <a:r>
              <a:rPr lang="en-US" dirty="0" smtClean="0"/>
              <a:t>The donor gets some good karma, the person in need gets some </a:t>
            </a:r>
            <a:r>
              <a:rPr lang="en-US" smtClean="0"/>
              <a:t>good stuff!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703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 smtClean="0"/>
              <a:t>Technical Stack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JavaScript.</a:t>
            </a:r>
            <a:endParaRPr lang="en-US" dirty="0" smtClean="0"/>
          </a:p>
          <a:p>
            <a:r>
              <a:rPr lang="en-US" dirty="0" smtClean="0"/>
              <a:t>Node Js</a:t>
            </a:r>
            <a:endParaRPr lang="en-US" dirty="0" smtClean="0"/>
          </a:p>
          <a:p>
            <a:r>
              <a:rPr lang="en-US" dirty="0" smtClean="0"/>
              <a:t>HTML , CSS, Bootstrap 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Postman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270381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232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DuckHacks 2017 Share Your Taste (Web App)</vt:lpstr>
      <vt:lpstr>What is the App about?</vt:lpstr>
      <vt:lpstr>Why this App?</vt:lpstr>
      <vt:lpstr>How it works?</vt:lpstr>
      <vt:lpstr>Technical Stack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DuckHacks 2017 Share Your Taste (Web App)</dc:title>
  <dc:creator>Kunal</dc:creator>
  <cp:lastModifiedBy>Paras Garg</cp:lastModifiedBy>
  <cp:revision>8</cp:revision>
  <dcterms:created xsi:type="dcterms:W3CDTF">2017-03-26T16:04:52Z</dcterms:created>
  <dcterms:modified xsi:type="dcterms:W3CDTF">2017-03-26T19:29:20Z</dcterms:modified>
</cp:coreProperties>
</file>