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DuckHacks</a:t>
            </a:r>
            <a:r>
              <a:rPr lang="en-US" dirty="0"/>
              <a:t> 2018</a:t>
            </a:r>
            <a:br>
              <a:rPr lang="en-US" dirty="0"/>
            </a:br>
            <a:r>
              <a:rPr lang="en-US" b="1" dirty="0"/>
              <a:t>Morale Booster</a:t>
            </a:r>
            <a:br>
              <a:rPr lang="en-US" dirty="0"/>
            </a:br>
            <a:r>
              <a:rPr lang="en-US" dirty="0"/>
              <a:t>(Alexa Skill)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223" y="4424905"/>
            <a:ext cx="2386149" cy="12182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</a:t>
            </a:r>
          </a:p>
          <a:p>
            <a:pPr algn="l"/>
            <a:r>
              <a:rPr lang="en-US" dirty="0"/>
              <a:t>Paras &amp; Paromita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What is the App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‘</a:t>
            </a:r>
            <a:r>
              <a:rPr lang="en-US" sz="2000" dirty="0" err="1"/>
              <a:t>MoraleBooster</a:t>
            </a:r>
            <a:r>
              <a:rPr lang="en-US" sz="2000" dirty="0"/>
              <a:t>’ ignites a positive spirit in you when you are feeling down.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offers emotional help to the people when no one is around.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serves as an aid at the very first hour of our dealing with emotional crisis. </a:t>
            </a:r>
          </a:p>
        </p:txBody>
      </p:sp>
    </p:spTree>
    <p:extLst>
      <p:ext uri="{BB962C8B-B14F-4D97-AF65-F5344CB8AC3E}">
        <p14:creationId xmlns:p14="http://schemas.microsoft.com/office/powerpoint/2010/main" val="36059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Why this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emotions alert us when natural human need is not being met.</a:t>
            </a:r>
          </a:p>
          <a:p>
            <a:r>
              <a:rPr lang="en-US" dirty="0"/>
              <a:t>when we feel lonely, our need for connection with other people is unmet. </a:t>
            </a:r>
          </a:p>
          <a:p>
            <a:r>
              <a:rPr lang="en-US" dirty="0"/>
              <a:t>When we feel afraid, our need for safety is unmet. </a:t>
            </a:r>
          </a:p>
          <a:p>
            <a:r>
              <a:rPr lang="en-US" dirty="0"/>
              <a:t>When we feel rejected, it is our need for acceptance which is unmet.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And here comes the need of our Morale Booster!</a:t>
            </a:r>
          </a:p>
        </p:txBody>
      </p:sp>
    </p:spTree>
    <p:extLst>
      <p:ext uri="{BB962C8B-B14F-4D97-AF65-F5344CB8AC3E}">
        <p14:creationId xmlns:p14="http://schemas.microsoft.com/office/powerpoint/2010/main" val="17899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54049" cy="42227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Step1: Ask Alexa with the &lt;</a:t>
            </a:r>
            <a:r>
              <a:rPr lang="en-US" dirty="0" err="1"/>
              <a:t>invocation_name</a:t>
            </a:r>
            <a:r>
              <a:rPr lang="en-US" dirty="0"/>
              <a:t>&gt; and the &lt;intent&gt;</a:t>
            </a:r>
          </a:p>
          <a:p>
            <a:r>
              <a:rPr lang="en-US" dirty="0"/>
              <a:t>Step2: Alexa responds with either a suggestion or a further query to help us to deal with the crisis</a:t>
            </a:r>
          </a:p>
          <a:p>
            <a:r>
              <a:rPr lang="en-US" dirty="0"/>
              <a:t>Step3: We can seek suggestions for multiple emotional crisis in a single conversation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u="sng" dirty="0"/>
              <a:t>Demo</a:t>
            </a:r>
            <a:r>
              <a:rPr lang="en-US" dirty="0"/>
              <a:t>&gt;</a:t>
            </a:r>
          </a:p>
          <a:p>
            <a:r>
              <a:rPr lang="en-US" dirty="0"/>
              <a:t>User: Alexa, ask morale booster I had a fight</a:t>
            </a:r>
          </a:p>
          <a:p>
            <a:r>
              <a:rPr lang="en-US" dirty="0"/>
              <a:t>Alexa: With whom did you have the fight?</a:t>
            </a:r>
          </a:p>
          <a:p>
            <a:r>
              <a:rPr lang="en-US" dirty="0"/>
              <a:t>User: Could be - friend, father, mother, etc.</a:t>
            </a:r>
          </a:p>
          <a:p>
            <a:r>
              <a:rPr lang="en-US" dirty="0"/>
              <a:t>Alexa: What was the cause?</a:t>
            </a:r>
          </a:p>
          <a:p>
            <a:r>
              <a:rPr lang="en-US" dirty="0"/>
              <a:t>User: responds my mentioning the cause</a:t>
            </a:r>
          </a:p>
          <a:p>
            <a:r>
              <a:rPr lang="en-US" dirty="0"/>
              <a:t>Alexa: suggests a solution depending on the relationship with the person and the cause of the fight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ES 6</a:t>
            </a:r>
          </a:p>
          <a:p>
            <a:r>
              <a:rPr lang="en-US" dirty="0" err="1"/>
              <a:t>Node.Js</a:t>
            </a:r>
            <a:r>
              <a:rPr lang="en-US" dirty="0"/>
              <a:t> 6.4</a:t>
            </a:r>
          </a:p>
          <a:p>
            <a:r>
              <a:rPr lang="en-US" dirty="0"/>
              <a:t>AWS Alexa Skill Kit</a:t>
            </a:r>
          </a:p>
          <a:p>
            <a:r>
              <a:rPr lang="en-US" dirty="0"/>
              <a:t>AWS </a:t>
            </a:r>
            <a:r>
              <a:rPr lang="en-US" dirty="0" err="1"/>
              <a:t>Lamda</a:t>
            </a:r>
            <a:endParaRPr lang="en-US" dirty="0"/>
          </a:p>
          <a:p>
            <a:r>
              <a:rPr lang="en-US" dirty="0"/>
              <a:t>Amazon Echo Dot</a:t>
            </a:r>
          </a:p>
        </p:txBody>
      </p:sp>
    </p:spTree>
    <p:extLst>
      <p:ext uri="{BB962C8B-B14F-4D97-AF65-F5344CB8AC3E}">
        <p14:creationId xmlns:p14="http://schemas.microsoft.com/office/powerpoint/2010/main" val="5270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Scope of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Include more variety of customized responses</a:t>
            </a:r>
          </a:p>
          <a:p>
            <a:r>
              <a:rPr lang="en-US" dirty="0"/>
              <a:t>Include more emotions</a:t>
            </a:r>
          </a:p>
          <a:p>
            <a:r>
              <a:rPr lang="en-US" dirty="0"/>
              <a:t>Implement </a:t>
            </a:r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D6C-039C-4946-9764-A57D0F97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93386" cy="5431762"/>
          </a:xfrm>
        </p:spPr>
        <p:txBody>
          <a:bodyPr/>
          <a:lstStyle/>
          <a:p>
            <a:pPr algn="ctr"/>
            <a:r>
              <a:rPr lang="en-US" dirty="0"/>
              <a:t>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200" dirty="0"/>
              <a:t>Thank You!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87516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261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DuckHacks 2018 Morale Booster (Alexa Skill)</vt:lpstr>
      <vt:lpstr>What is the App about?</vt:lpstr>
      <vt:lpstr>Why this App?</vt:lpstr>
      <vt:lpstr>How it works?</vt:lpstr>
      <vt:lpstr>Technical Stack</vt:lpstr>
      <vt:lpstr>Scope of Improvements</vt:lpstr>
      <vt:lpstr>        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DuckHacks 2017 Share Your Taste (Web App)</dc:title>
  <dc:creator>Kunal</dc:creator>
  <cp:lastModifiedBy>Paromita Datta</cp:lastModifiedBy>
  <cp:revision>20</cp:revision>
  <dcterms:created xsi:type="dcterms:W3CDTF">2017-03-26T16:04:52Z</dcterms:created>
  <dcterms:modified xsi:type="dcterms:W3CDTF">2018-03-25T16:41:34Z</dcterms:modified>
</cp:coreProperties>
</file>