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0" r:id="rId1"/>
  </p:sldMasterIdLst>
  <p:sldIdLst>
    <p:sldId id="256" r:id="rId2"/>
    <p:sldId id="259" r:id="rId3"/>
    <p:sldId id="269" r:id="rId4"/>
    <p:sldId id="260" r:id="rId5"/>
    <p:sldId id="261" r:id="rId6"/>
    <p:sldId id="263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9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4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7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Desktop/Desk/ml/heart_disease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659" y="1449659"/>
            <a:ext cx="6976871" cy="1515533"/>
          </a:xfrm>
        </p:spPr>
        <p:txBody>
          <a:bodyPr>
            <a:normAutofit fontScale="90000"/>
          </a:bodyPr>
          <a:lstStyle/>
          <a:p>
            <a:r>
              <a:rPr dirty="0"/>
              <a:t>Heart+</a:t>
            </a:r>
            <a:r>
              <a:rPr lang="en-GB" dirty="0"/>
              <a:t> </a:t>
            </a:r>
            <a:r>
              <a:rPr dirty="0"/>
              <a:t>: </a:t>
            </a:r>
            <a:br>
              <a:rPr lang="en-GB" dirty="0"/>
            </a:br>
            <a:r>
              <a:rPr lang="en-IN" sz="5300" dirty="0"/>
              <a:t>smart heart care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3860491"/>
            <a:ext cx="8439912" cy="2704901"/>
          </a:xfrm>
        </p:spPr>
        <p:txBody>
          <a:bodyPr>
            <a:normAutofit/>
          </a:bodyPr>
          <a:lstStyle/>
          <a:p>
            <a:r>
              <a:rPr lang="en-GB" sz="2000" b="1" i="0" dirty="0">
                <a:solidFill>
                  <a:srgbClr val="E8E8E8"/>
                </a:solidFill>
                <a:effectLst/>
                <a:latin typeface="Google Sans"/>
              </a:rPr>
              <a:t>Jaypee University Of Engineering And Technology, Guna</a:t>
            </a:r>
          </a:p>
          <a:p>
            <a:r>
              <a:rPr lang="en-IN" dirty="0"/>
              <a:t>Minor Project Presentation</a:t>
            </a:r>
          </a:p>
          <a:p>
            <a:r>
              <a:rPr lang="en-IN" dirty="0"/>
              <a:t>Project no. : NJ2</a:t>
            </a:r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/>
              <a:t>Mentor – </a:t>
            </a: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Neelesh</a:t>
            </a:r>
            <a:r>
              <a:rPr lang="en-IN" dirty="0"/>
              <a:t> Jain</a:t>
            </a:r>
          </a:p>
          <a:p>
            <a:endParaRPr lang="en-GB" b="0" i="0" dirty="0">
              <a:solidFill>
                <a:srgbClr val="E8E8E8"/>
              </a:solidFill>
              <a:effectLst/>
              <a:latin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Diagram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27EE8F14-764B-ED1E-0986-4FDE6B3404DB}"/>
              </a:ext>
            </a:extLst>
          </p:cNvPr>
          <p:cNvSpPr/>
          <p:nvPr/>
        </p:nvSpPr>
        <p:spPr>
          <a:xfrm>
            <a:off x="1069848" y="1982724"/>
            <a:ext cx="1490472" cy="8412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collection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6CF6C9-3034-B74D-1688-EEB6B4289C1B}"/>
              </a:ext>
            </a:extLst>
          </p:cNvPr>
          <p:cNvCxnSpPr>
            <a:cxnSpLocks/>
          </p:cNvCxnSpPr>
          <p:nvPr/>
        </p:nvCxnSpPr>
        <p:spPr>
          <a:xfrm>
            <a:off x="2587752" y="2398776"/>
            <a:ext cx="877824" cy="106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E74CA0C-0AC6-E1F9-196F-94CAD9C4B9E6}"/>
              </a:ext>
            </a:extLst>
          </p:cNvPr>
          <p:cNvSpPr/>
          <p:nvPr/>
        </p:nvSpPr>
        <p:spPr>
          <a:xfrm>
            <a:off x="3496056" y="1982724"/>
            <a:ext cx="1682496" cy="8412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preprocessing</a:t>
            </a:r>
            <a:endParaRPr lang="en-IN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F92B1F3-91D7-AF83-5C99-B8DB5531D81F}"/>
              </a:ext>
            </a:extLst>
          </p:cNvPr>
          <p:cNvSpPr/>
          <p:nvPr/>
        </p:nvSpPr>
        <p:spPr>
          <a:xfrm>
            <a:off x="3496056" y="3744468"/>
            <a:ext cx="1682496" cy="8412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3E01DB-1D9B-75DC-5BDF-CCB5978F989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178552" y="4165092"/>
            <a:ext cx="81686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EE29D94-D5A8-9CED-57A9-86693602F0BF}"/>
              </a:ext>
            </a:extLst>
          </p:cNvPr>
          <p:cNvSpPr/>
          <p:nvPr/>
        </p:nvSpPr>
        <p:spPr>
          <a:xfrm>
            <a:off x="5995416" y="3744468"/>
            <a:ext cx="1682496" cy="8412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Front-End Interface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E900DF-12CF-0A38-63CA-CE2312B6F4A7}"/>
              </a:ext>
            </a:extLst>
          </p:cNvPr>
          <p:cNvCxnSpPr>
            <a:cxnSpLocks/>
          </p:cNvCxnSpPr>
          <p:nvPr/>
        </p:nvCxnSpPr>
        <p:spPr>
          <a:xfrm rot="5400000">
            <a:off x="3898392" y="3281172"/>
            <a:ext cx="877824" cy="91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41C94BF-4C71-1E92-21A2-42D3E81BBF23}"/>
              </a:ext>
            </a:extLst>
          </p:cNvPr>
          <p:cNvSpPr/>
          <p:nvPr/>
        </p:nvSpPr>
        <p:spPr>
          <a:xfrm>
            <a:off x="6022848" y="5506212"/>
            <a:ext cx="1682496" cy="8412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Prediction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D0ABCD-54B1-2D44-F2F3-3E2D803CA99A}"/>
              </a:ext>
            </a:extLst>
          </p:cNvPr>
          <p:cNvCxnSpPr>
            <a:cxnSpLocks/>
          </p:cNvCxnSpPr>
          <p:nvPr/>
        </p:nvCxnSpPr>
        <p:spPr>
          <a:xfrm rot="5400000">
            <a:off x="6397752" y="5042916"/>
            <a:ext cx="877824" cy="91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7E5-7781-B9C7-F6E0-0D0672E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AB6E-2492-8337-A1F9-A089604F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87" y="1409700"/>
            <a:ext cx="7578826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Source </a:t>
            </a:r>
            <a:r>
              <a:rPr lang="en-US" dirty="0"/>
              <a:t>: The dataset was sourced from Kaggle, a popular platform for machine learning datasets and competitions.</a:t>
            </a:r>
          </a:p>
          <a:p>
            <a:r>
              <a:rPr lang="en-US" b="1" dirty="0"/>
              <a:t>Description</a:t>
            </a:r>
            <a:r>
              <a:rPr lang="en-US" dirty="0"/>
              <a:t>: This dataset includes various features related to heart disease diagnosis, such as age, cholesterol levels, and exercise habits.</a:t>
            </a:r>
          </a:p>
          <a:p>
            <a:r>
              <a:rPr lang="en-US" b="1" dirty="0"/>
              <a:t>Link</a:t>
            </a:r>
            <a:r>
              <a:rPr lang="en-US" dirty="0"/>
              <a:t>: [Heart Disease UCI Dataset on Kaggle] (</a:t>
            </a:r>
            <a:r>
              <a:rPr lang="en-US" dirty="0">
                <a:hlinkClick r:id="rId2" action="ppaction://hlinkfile"/>
              </a:rPr>
              <a:t>https://www.kaggle.com/datasets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66083-0BCA-E886-8697-2B6D9F66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7" y="4396741"/>
            <a:ext cx="7406640" cy="12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59974"/>
            <a:ext cx="7404653" cy="43458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  </a:t>
            </a:r>
            <a:r>
              <a:rPr dirty="0"/>
              <a:t>Steps Involved: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   - Handling missing values</a:t>
            </a:r>
            <a:r>
              <a:rPr lang="en-GB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</a:t>
            </a:r>
            <a:r>
              <a:rPr dirty="0"/>
              <a:t>- Encoding categorical data 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 (gender)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   - Splitting into training 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  and testing datasets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   - Libraries Used: Pandas,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 Scikit-learn, NumPy, Matplotlib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FB9A7-00EA-3EBF-B8B3-5B93FAFC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91" y="1759974"/>
            <a:ext cx="3917013" cy="1140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E402C3-4138-55EA-A68B-8AE670B8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318"/>
          <a:stretch/>
        </p:blipFill>
        <p:spPr>
          <a:xfrm>
            <a:off x="4825018" y="3116333"/>
            <a:ext cx="3909540" cy="16524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EF928C-E53C-16F2-3EF3-C884F065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18" y="5142501"/>
            <a:ext cx="3909540" cy="85049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D85C6-DFAE-14CD-FE73-AB86FA2D4A5B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4559577" y="1759974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Machine Learning Model Overview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10C7B1-574B-FC6A-257A-E86EF10F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77022"/>
              </p:ext>
            </p:extLst>
          </p:nvPr>
        </p:nvGraphicFramePr>
        <p:xfrm>
          <a:off x="857249" y="2057400"/>
          <a:ext cx="7406640" cy="406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320">
                  <a:extLst>
                    <a:ext uri="{9D8B030D-6E8A-4147-A177-3AD203B41FA5}">
                      <a16:colId xmlns:a16="http://schemas.microsoft.com/office/drawing/2014/main" val="3156502630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714338295"/>
                    </a:ext>
                  </a:extLst>
                </a:gridCol>
              </a:tblGrid>
              <a:tr h="201930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• Model Selection: 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  <a:p>
                      <a:r>
                        <a:rPr lang="en-US" sz="1600" dirty="0"/>
                        <a:t> model uses decision trees and bagging to analyze data. It can handle large data sets and thousands of input variables .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It has a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higher true positive rate</a:t>
                      </a:r>
                      <a:r>
                        <a:rPr lang="en-US" sz="1600" dirty="0"/>
                        <a:t> than logistic regression, but also has a higher false positive rate for datasets with more noise variables.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• Training Process: Train model on health indicators to predict heart disease risk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78653"/>
                  </a:ext>
                </a:extLst>
              </a:tr>
              <a:tr h="201930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• </a:t>
                      </a:r>
                      <a:r>
                        <a:rPr lang="en-US" sz="1600" dirty="0"/>
                        <a:t>Correlation Analysis: Features influencing the model's predictions significantly. 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• Evaluation Metrics: Accuracy, Precision, Recall, F1-score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3136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Front-End Implementation (Streamlit)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• Overview: User inputs health indicators, model returns risk prediction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• Key Code Snippet: Interactive elements (input fields, sliders, buttons)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• Explanation: How users interact with the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• Practical Application: Early prediction of heart disease risk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• Impact: Empowering users with </a:t>
            </a:r>
            <a:r>
              <a:rPr lang="en-IN" dirty="0"/>
              <a:t>AI-driven </a:t>
            </a:r>
            <a:r>
              <a:rPr dirty="0"/>
              <a:t>insights to prevent heart disease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• Long-term health benefits and reduction of cardiovascular disease rates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A65E-AF9A-E91C-0598-85DA46E1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no. - NJ2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7290-342A-4A34-6D1A-829FF9BC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members- </a:t>
            </a: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 Sharma 		(221b370)</a:t>
            </a: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 Jain 			(221b260)</a:t>
            </a: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Vishvajeet Adavkar 	(221b450)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832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508</TotalTime>
  <Words>348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Google Sans</vt:lpstr>
      <vt:lpstr>Times New Roman</vt:lpstr>
      <vt:lpstr>Basis</vt:lpstr>
      <vt:lpstr>Heart+ :  smart heart care</vt:lpstr>
      <vt:lpstr>Block Diagram</vt:lpstr>
      <vt:lpstr>Data Collection</vt:lpstr>
      <vt:lpstr>Data Preprocessing</vt:lpstr>
      <vt:lpstr>Machine Learning Model Overview</vt:lpstr>
      <vt:lpstr>Front-End Implementation (Streamlit)</vt:lpstr>
      <vt:lpstr>Use of Project</vt:lpstr>
      <vt:lpstr>Project no. - NJ2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 adavkar</cp:lastModifiedBy>
  <cp:revision>6</cp:revision>
  <dcterms:created xsi:type="dcterms:W3CDTF">2013-01-27T09:14:16Z</dcterms:created>
  <dcterms:modified xsi:type="dcterms:W3CDTF">2024-09-16T07:14:35Z</dcterms:modified>
  <cp:category/>
</cp:coreProperties>
</file>