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0" r:id="rId1"/>
  </p:sldMasterIdLst>
  <p:sldIdLst>
    <p:sldId id="26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4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7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Desktop/Desk/ml/heart_disease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7E5-7781-B9C7-F6E0-0D0672E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AB6E-2492-8337-A1F9-A089604F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87" y="1409700"/>
            <a:ext cx="7578826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Source </a:t>
            </a:r>
            <a:r>
              <a:rPr lang="en-US" dirty="0"/>
              <a:t>: The dataset was sourced from Kaggle, a popular platform for machine learning datasets and competitions.</a:t>
            </a:r>
          </a:p>
          <a:p>
            <a:r>
              <a:rPr lang="en-US" b="1" dirty="0"/>
              <a:t>Description</a:t>
            </a:r>
            <a:r>
              <a:rPr lang="en-US" dirty="0"/>
              <a:t>: This dataset includes various features related to heart disease diagnosis, such as age, cholesterol levels, and exercise habits.</a:t>
            </a:r>
          </a:p>
          <a:p>
            <a:r>
              <a:rPr lang="en-US" b="1" dirty="0"/>
              <a:t>Link</a:t>
            </a:r>
            <a:r>
              <a:rPr lang="en-US" dirty="0"/>
              <a:t>: [Heart Disease UCI Dataset on Kaggle] (</a:t>
            </a:r>
            <a:r>
              <a:rPr lang="en-US" dirty="0">
                <a:hlinkClick r:id="rId2" action="ppaction://hlinkfile"/>
              </a:rPr>
              <a:t>https://www.kaggle.com/datasets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66083-0BCA-E886-8697-2B6D9F66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7" y="4396741"/>
            <a:ext cx="7406640" cy="12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59974"/>
            <a:ext cx="7404653" cy="43458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 </a:t>
            </a:r>
            <a:r>
              <a:rPr dirty="0"/>
              <a:t>Steps Involved: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   - Handling missing values</a:t>
            </a:r>
            <a:r>
              <a:rPr lang="en-GB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</a:t>
            </a:r>
            <a:r>
              <a:rPr dirty="0"/>
              <a:t>- Encoding categorical data 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 (gender)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   - Splitting into training 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  and testing datasets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   - Libraries Used: Pandas,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 Scikit-learn, NumPy, Matplotlib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FB9A7-00EA-3EBF-B8B3-5B93FAFC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91" y="1759974"/>
            <a:ext cx="3917013" cy="1140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E402C3-4138-55EA-A68B-8AE670B8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318"/>
          <a:stretch/>
        </p:blipFill>
        <p:spPr>
          <a:xfrm>
            <a:off x="4825018" y="3116333"/>
            <a:ext cx="3909540" cy="16524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EF928C-E53C-16F2-3EF3-C884F065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18" y="4984597"/>
            <a:ext cx="3909540" cy="10083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D85C6-DFAE-14CD-FE73-AB86FA2D4A5B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4559577" y="1759974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Learning Model Overview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0C7B1-574B-FC6A-257A-E86EF10F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77022"/>
              </p:ext>
            </p:extLst>
          </p:nvPr>
        </p:nvGraphicFramePr>
        <p:xfrm>
          <a:off x="857249" y="2057400"/>
          <a:ext cx="7406640" cy="406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320">
                  <a:extLst>
                    <a:ext uri="{9D8B030D-6E8A-4147-A177-3AD203B41FA5}">
                      <a16:colId xmlns:a16="http://schemas.microsoft.com/office/drawing/2014/main" val="3156502630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714338295"/>
                    </a:ext>
                  </a:extLst>
                </a:gridCol>
              </a:tblGrid>
              <a:tr h="201930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• Model Selection: 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  <a:p>
                      <a:r>
                        <a:rPr lang="en-US" sz="1600" dirty="0"/>
                        <a:t> model uses decision trees and bagging to analyze data. It can handle large data sets and thousands of input variables .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It has a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higher true positive rate</a:t>
                      </a:r>
                      <a:r>
                        <a:rPr lang="en-US" sz="1600" dirty="0"/>
                        <a:t> than logistic regression, but also has a higher false positive rate for datasets with more noise variables.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• Training Process: Train model on health indicators to predict heart disease risk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78653"/>
                  </a:ext>
                </a:extLst>
              </a:tr>
              <a:tr h="201930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• </a:t>
                      </a:r>
                      <a:r>
                        <a:rPr lang="en-US" sz="1600" dirty="0"/>
                        <a:t>Correlation Analysis: Features influencing the model's predictions significantly. 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• Evaluation Metrics: Accuracy, Precision, Recall, F1-score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313698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6CECE2B-9A11-AD41-3078-55594483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41" y="4627643"/>
            <a:ext cx="2027129" cy="13769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525</TotalTime>
  <Words>204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Corbel</vt:lpstr>
      <vt:lpstr>Basis</vt:lpstr>
      <vt:lpstr>Data Collection</vt:lpstr>
      <vt:lpstr>Data Preprocessing</vt:lpstr>
      <vt:lpstr>Machine Learning Model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vishvajeet</dc:creator>
  <cp:keywords/>
  <dc:description>generated using python-pptx</dc:description>
  <cp:lastModifiedBy>Harsh adavkar</cp:lastModifiedBy>
  <cp:revision>9</cp:revision>
  <dcterms:created xsi:type="dcterms:W3CDTF">2013-01-27T09:14:16Z</dcterms:created>
  <dcterms:modified xsi:type="dcterms:W3CDTF">2024-09-16T15:40:05Z</dcterms:modified>
  <cp:category/>
</cp:coreProperties>
</file>