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1873" r:id="rId2"/>
    <p:sldId id="1866" r:id="rId3"/>
    <p:sldId id="1868" r:id="rId4"/>
    <p:sldId id="1874" r:id="rId5"/>
    <p:sldId id="1875" r:id="rId6"/>
    <p:sldId id="1876" r:id="rId7"/>
    <p:sldId id="1877" r:id="rId8"/>
    <p:sldId id="1878" r:id="rId9"/>
    <p:sldId id="1879" r:id="rId10"/>
    <p:sldId id="1880" r:id="rId11"/>
    <p:sldId id="1881" r:id="rId12"/>
    <p:sldId id="1882" r:id="rId13"/>
    <p:sldId id="1883" r:id="rId14"/>
    <p:sldId id="1884" r:id="rId15"/>
    <p:sldId id="1885" r:id="rId16"/>
    <p:sldId id="1886" r:id="rId17"/>
    <p:sldId id="1887" r:id="rId18"/>
    <p:sldId id="1888" r:id="rId19"/>
    <p:sldId id="1890" r:id="rId20"/>
    <p:sldId id="1889" r:id="rId21"/>
    <p:sldId id="1891" r:id="rId22"/>
    <p:sldId id="1892" r:id="rId23"/>
    <p:sldId id="1909" r:id="rId24"/>
    <p:sldId id="1893" r:id="rId25"/>
    <p:sldId id="1894" r:id="rId26"/>
    <p:sldId id="1895" r:id="rId27"/>
    <p:sldId id="1896" r:id="rId28"/>
    <p:sldId id="1899" r:id="rId29"/>
    <p:sldId id="1898" r:id="rId30"/>
    <p:sldId id="1900" r:id="rId31"/>
    <p:sldId id="1901" r:id="rId32"/>
    <p:sldId id="1902" r:id="rId33"/>
    <p:sldId id="1907" r:id="rId34"/>
    <p:sldId id="1908" r:id="rId35"/>
    <p:sldId id="1903" r:id="rId36"/>
    <p:sldId id="1904" r:id="rId37"/>
    <p:sldId id="1905" r:id="rId38"/>
    <p:sldId id="1906" r:id="rId39"/>
    <p:sldId id="19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E0B00-9A8A-4427-8E62-E11F3B1CAC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640A36-68FB-4BAC-AD67-F45BC53EE2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About HTML </a:t>
          </a:r>
        </a:p>
      </dgm:t>
    </dgm:pt>
    <dgm:pt modelId="{239CEE13-08E8-4B83-94DD-F59930FEAEFD}" type="parTrans" cxnId="{90DF371F-0B85-4DD7-AF9F-85D9D6BEDDA4}">
      <dgm:prSet/>
      <dgm:spPr/>
      <dgm:t>
        <a:bodyPr/>
        <a:lstStyle/>
        <a:p>
          <a:endParaRPr lang="en-US"/>
        </a:p>
      </dgm:t>
    </dgm:pt>
    <dgm:pt modelId="{89BC4DB2-96E8-40FA-AEFF-C919365A274E}" type="sibTrans" cxnId="{90DF371F-0B85-4DD7-AF9F-85D9D6BEDD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FAD79-A4B3-4F68-BAFC-AD34B8A1EA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HTML elements</a:t>
          </a:r>
        </a:p>
        <a:p>
          <a:pPr>
            <a:lnSpc>
              <a:spcPct val="100000"/>
            </a:lnSpc>
          </a:pPr>
          <a:r>
            <a:rPr lang="en-GB" sz="2200" b="1" dirty="0"/>
            <a:t>&lt;html&gt; &lt;body&gt; &lt;h1&gt; &lt;p&gt;</a:t>
          </a:r>
        </a:p>
      </dgm:t>
    </dgm:pt>
    <dgm:pt modelId="{AB96BC8F-D668-4752-BD3B-A08F6C212A00}" type="parTrans" cxnId="{05B2A988-3634-4D59-BAA1-63FF8D008442}">
      <dgm:prSet/>
      <dgm:spPr/>
      <dgm:t>
        <a:bodyPr/>
        <a:lstStyle/>
        <a:p>
          <a:endParaRPr lang="en-US"/>
        </a:p>
      </dgm:t>
    </dgm:pt>
    <dgm:pt modelId="{D8697E76-74F7-49DF-B31F-11EDB3B03B89}" type="sibTrans" cxnId="{05B2A988-3634-4D59-BAA1-63FF8D0084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BB1FF7-30D8-5E4B-8A3A-0B807766E2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b="1" dirty="0"/>
            <a:t>Style </a:t>
          </a:r>
          <a:r>
            <a:rPr lang="en-IN" sz="2200" b="1" i="0" dirty="0"/>
            <a:t>attribute</a:t>
          </a:r>
          <a:endParaRPr lang="en-GB" sz="2200" b="1" dirty="0"/>
        </a:p>
      </dgm:t>
    </dgm:pt>
    <dgm:pt modelId="{A0CEBFFB-5CB8-774D-B467-1A3CC1E62D20}" type="parTrans" cxnId="{D924DAD2-F236-0843-8504-9376F5EF9A26}">
      <dgm:prSet/>
      <dgm:spPr/>
      <dgm:t>
        <a:bodyPr/>
        <a:lstStyle/>
        <a:p>
          <a:endParaRPr lang="en-GB"/>
        </a:p>
      </dgm:t>
    </dgm:pt>
    <dgm:pt modelId="{9C7398BD-513E-7E47-86BF-A321998EA89C}" type="sibTrans" cxnId="{D924DAD2-F236-0843-8504-9376F5EF9A2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E308110-8EB3-DD49-AF4A-3828E676AC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b="1" dirty="0"/>
            <a:t>HTML Text Formatting</a:t>
          </a:r>
        </a:p>
        <a:p>
          <a:pPr>
            <a:lnSpc>
              <a:spcPct val="100000"/>
            </a:lnSpc>
          </a:pPr>
          <a:r>
            <a:rPr lang="en-IN" sz="2400" b="0" i="0" dirty="0"/>
            <a:t>&lt;b&gt; &lt;</a:t>
          </a:r>
          <a:r>
            <a:rPr lang="en-IN" sz="2400" b="0" i="0" dirty="0" err="1"/>
            <a:t>i</a:t>
          </a:r>
          <a:r>
            <a:rPr lang="en-IN" sz="2400" b="0" i="0" dirty="0"/>
            <a:t>&gt; &lt;sub&gt; &lt;sup&gt;</a:t>
          </a:r>
          <a:endParaRPr lang="en-GB" sz="2400" dirty="0"/>
        </a:p>
      </dgm:t>
    </dgm:pt>
    <dgm:pt modelId="{6CE4DB71-8CA4-8941-B884-6E636DC066AB}" type="parTrans" cxnId="{5190814F-9815-B141-859C-79A13238B118}">
      <dgm:prSet/>
      <dgm:spPr/>
      <dgm:t>
        <a:bodyPr/>
        <a:lstStyle/>
        <a:p>
          <a:endParaRPr lang="en-GB"/>
        </a:p>
      </dgm:t>
    </dgm:pt>
    <dgm:pt modelId="{B7D1D67F-101C-F841-A6FC-FA4AB9C082C7}" type="sibTrans" cxnId="{5190814F-9815-B141-859C-79A13238B118}">
      <dgm:prSet/>
      <dgm:spPr/>
      <dgm:t>
        <a:bodyPr/>
        <a:lstStyle/>
        <a:p>
          <a:endParaRPr lang="en-GB"/>
        </a:p>
      </dgm:t>
    </dgm:pt>
    <dgm:pt modelId="{D8948153-E218-4EF2-9388-ACF83946E48A}" type="pres">
      <dgm:prSet presAssocID="{B0CE0B00-9A8A-4427-8E62-E11F3B1CAC19}" presName="root" presStyleCnt="0">
        <dgm:presLayoutVars>
          <dgm:dir/>
          <dgm:resizeHandles val="exact"/>
        </dgm:presLayoutVars>
      </dgm:prSet>
      <dgm:spPr/>
    </dgm:pt>
    <dgm:pt modelId="{26701EDA-FBB9-4A97-9D2A-FDBF9F72F2E8}" type="pres">
      <dgm:prSet presAssocID="{B0CE0B00-9A8A-4427-8E62-E11F3B1CAC19}" presName="container" presStyleCnt="0">
        <dgm:presLayoutVars>
          <dgm:dir/>
          <dgm:resizeHandles val="exact"/>
        </dgm:presLayoutVars>
      </dgm:prSet>
      <dgm:spPr/>
    </dgm:pt>
    <dgm:pt modelId="{D199D4E2-CD63-4759-B44C-F2BA9D5B217F}" type="pres">
      <dgm:prSet presAssocID="{30640A36-68FB-4BAC-AD67-F45BC53EE2CF}" presName="compNode" presStyleCnt="0"/>
      <dgm:spPr/>
    </dgm:pt>
    <dgm:pt modelId="{FB54D9D3-9C33-45D3-9859-624D8D863D8D}" type="pres">
      <dgm:prSet presAssocID="{30640A36-68FB-4BAC-AD67-F45BC53EE2CF}" presName="iconBgRect" presStyleLbl="bgShp" presStyleIdx="0" presStyleCnt="4"/>
      <dgm:spPr/>
    </dgm:pt>
    <dgm:pt modelId="{72C7AC64-23EC-49A6-A8EF-65D48349C440}" type="pres">
      <dgm:prSet presAssocID="{30640A36-68FB-4BAC-AD67-F45BC53EE2C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17B4797-09E0-4661-B3E0-99FDB92A03D5}" type="pres">
      <dgm:prSet presAssocID="{30640A36-68FB-4BAC-AD67-F45BC53EE2CF}" presName="spaceRect" presStyleCnt="0"/>
      <dgm:spPr/>
    </dgm:pt>
    <dgm:pt modelId="{F99D7E16-9FD5-433F-846C-317EBDDD312D}" type="pres">
      <dgm:prSet presAssocID="{30640A36-68FB-4BAC-AD67-F45BC53EE2CF}" presName="textRect" presStyleLbl="revTx" presStyleIdx="0" presStyleCnt="4">
        <dgm:presLayoutVars>
          <dgm:chMax val="1"/>
          <dgm:chPref val="1"/>
        </dgm:presLayoutVars>
      </dgm:prSet>
      <dgm:spPr/>
    </dgm:pt>
    <dgm:pt modelId="{6BADAA67-BD9E-47DE-B2DE-66296C15D22E}" type="pres">
      <dgm:prSet presAssocID="{89BC4DB2-96E8-40FA-AEFF-C919365A274E}" presName="sibTrans" presStyleLbl="sibTrans2D1" presStyleIdx="0" presStyleCnt="0"/>
      <dgm:spPr/>
    </dgm:pt>
    <dgm:pt modelId="{81D86374-4F02-49BE-BDCD-0B2034E6F3E2}" type="pres">
      <dgm:prSet presAssocID="{AEDFAD79-A4B3-4F68-BAFC-AD34B8A1EA9D}" presName="compNode" presStyleCnt="0"/>
      <dgm:spPr/>
    </dgm:pt>
    <dgm:pt modelId="{21F95541-3912-4AAB-978F-8B4698BEB1BC}" type="pres">
      <dgm:prSet presAssocID="{AEDFAD79-A4B3-4F68-BAFC-AD34B8A1EA9D}" presName="iconBgRect" presStyleLbl="bgShp" presStyleIdx="1" presStyleCnt="4"/>
      <dgm:spPr/>
    </dgm:pt>
    <dgm:pt modelId="{468A2982-F58E-4EE2-BD41-03A7C35E55CB}" type="pres">
      <dgm:prSet presAssocID="{AEDFAD79-A4B3-4F68-BAFC-AD34B8A1EA9D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71EACF-BDEB-43D3-924D-94A9A855A318}" type="pres">
      <dgm:prSet presAssocID="{AEDFAD79-A4B3-4F68-BAFC-AD34B8A1EA9D}" presName="spaceRect" presStyleCnt="0"/>
      <dgm:spPr/>
    </dgm:pt>
    <dgm:pt modelId="{B09C1525-63D3-4B2E-8605-880B142A3875}" type="pres">
      <dgm:prSet presAssocID="{AEDFAD79-A4B3-4F68-BAFC-AD34B8A1EA9D}" presName="textRect" presStyleLbl="revTx" presStyleIdx="1" presStyleCnt="4">
        <dgm:presLayoutVars>
          <dgm:chMax val="1"/>
          <dgm:chPref val="1"/>
        </dgm:presLayoutVars>
      </dgm:prSet>
      <dgm:spPr/>
    </dgm:pt>
    <dgm:pt modelId="{E591AF7A-DC4F-49D1-8B53-B62D8375FDB9}" type="pres">
      <dgm:prSet presAssocID="{D8697E76-74F7-49DF-B31F-11EDB3B03B89}" presName="sibTrans" presStyleLbl="sibTrans2D1" presStyleIdx="0" presStyleCnt="0"/>
      <dgm:spPr/>
    </dgm:pt>
    <dgm:pt modelId="{988CDECE-4820-4494-8D49-E317B28C3589}" type="pres">
      <dgm:prSet presAssocID="{D5BB1FF7-30D8-5E4B-8A3A-0B807766E2F9}" presName="compNode" presStyleCnt="0"/>
      <dgm:spPr/>
    </dgm:pt>
    <dgm:pt modelId="{F5746596-D0BD-4D14-95AF-392C6425AB0E}" type="pres">
      <dgm:prSet presAssocID="{D5BB1FF7-30D8-5E4B-8A3A-0B807766E2F9}" presName="iconBgRect" presStyleLbl="bgShp" presStyleIdx="2" presStyleCnt="4"/>
      <dgm:spPr/>
    </dgm:pt>
    <dgm:pt modelId="{FA3F8B8C-D473-4839-83E3-D46641F0AF35}" type="pres">
      <dgm:prSet presAssocID="{D5BB1FF7-30D8-5E4B-8A3A-0B807766E2F9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8A2CFF-550A-46B8-BF6A-177F7A5745F9}" type="pres">
      <dgm:prSet presAssocID="{D5BB1FF7-30D8-5E4B-8A3A-0B807766E2F9}" presName="spaceRect" presStyleCnt="0"/>
      <dgm:spPr/>
    </dgm:pt>
    <dgm:pt modelId="{D0C6287E-0F78-432E-BF59-DCDB6888F6C4}" type="pres">
      <dgm:prSet presAssocID="{D5BB1FF7-30D8-5E4B-8A3A-0B807766E2F9}" presName="textRect" presStyleLbl="revTx" presStyleIdx="2" presStyleCnt="4">
        <dgm:presLayoutVars>
          <dgm:chMax val="1"/>
          <dgm:chPref val="1"/>
        </dgm:presLayoutVars>
      </dgm:prSet>
      <dgm:spPr/>
    </dgm:pt>
    <dgm:pt modelId="{C9661503-C739-4513-8739-CF9D5FE463A6}" type="pres">
      <dgm:prSet presAssocID="{9C7398BD-513E-7E47-86BF-A321998EA89C}" presName="sibTrans" presStyleLbl="sibTrans2D1" presStyleIdx="0" presStyleCnt="0"/>
      <dgm:spPr/>
    </dgm:pt>
    <dgm:pt modelId="{6EF9A05D-E20B-4411-9751-8F4E19955F9D}" type="pres">
      <dgm:prSet presAssocID="{BE308110-8EB3-DD49-AF4A-3828E676AC9C}" presName="compNode" presStyleCnt="0"/>
      <dgm:spPr/>
    </dgm:pt>
    <dgm:pt modelId="{E210FCA0-9D53-4315-833F-AA02DB6EDD91}" type="pres">
      <dgm:prSet presAssocID="{BE308110-8EB3-DD49-AF4A-3828E676AC9C}" presName="iconBgRect" presStyleLbl="bgShp" presStyleIdx="3" presStyleCnt="4"/>
      <dgm:spPr/>
    </dgm:pt>
    <dgm:pt modelId="{65F0A41A-46AB-4C91-A811-6A76526B2557}" type="pres">
      <dgm:prSet presAssocID="{BE308110-8EB3-DD49-AF4A-3828E676AC9C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BDE3760-E4F4-4FDC-A6EE-7CD5716852D0}" type="pres">
      <dgm:prSet presAssocID="{BE308110-8EB3-DD49-AF4A-3828E676AC9C}" presName="spaceRect" presStyleCnt="0"/>
      <dgm:spPr/>
    </dgm:pt>
    <dgm:pt modelId="{48ADDB15-0BCB-4346-A82B-B49F37521666}" type="pres">
      <dgm:prSet presAssocID="{BE308110-8EB3-DD49-AF4A-3828E676AC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07D41D-20DD-BD4F-91A0-CE8FDDF6DAFD}" type="presOf" srcId="{BE308110-8EB3-DD49-AF4A-3828E676AC9C}" destId="{48ADDB15-0BCB-4346-A82B-B49F37521666}" srcOrd="0" destOrd="0" presId="urn:microsoft.com/office/officeart/2018/2/layout/IconCircleList"/>
    <dgm:cxn modelId="{90DF371F-0B85-4DD7-AF9F-85D9D6BEDDA4}" srcId="{B0CE0B00-9A8A-4427-8E62-E11F3B1CAC19}" destId="{30640A36-68FB-4BAC-AD67-F45BC53EE2CF}" srcOrd="0" destOrd="0" parTransId="{239CEE13-08E8-4B83-94DD-F59930FEAEFD}" sibTransId="{89BC4DB2-96E8-40FA-AEFF-C919365A274E}"/>
    <dgm:cxn modelId="{5190814F-9815-B141-859C-79A13238B118}" srcId="{B0CE0B00-9A8A-4427-8E62-E11F3B1CAC19}" destId="{BE308110-8EB3-DD49-AF4A-3828E676AC9C}" srcOrd="3" destOrd="0" parTransId="{6CE4DB71-8CA4-8941-B884-6E636DC066AB}" sibTransId="{B7D1D67F-101C-F841-A6FC-FA4AB9C082C7}"/>
    <dgm:cxn modelId="{66B52475-B833-AE4C-8A70-419A195ACDC6}" type="presOf" srcId="{D8697E76-74F7-49DF-B31F-11EDB3B03B89}" destId="{E591AF7A-DC4F-49D1-8B53-B62D8375FDB9}" srcOrd="0" destOrd="0" presId="urn:microsoft.com/office/officeart/2018/2/layout/IconCircleList"/>
    <dgm:cxn modelId="{05B2A988-3634-4D59-BAA1-63FF8D008442}" srcId="{B0CE0B00-9A8A-4427-8E62-E11F3B1CAC19}" destId="{AEDFAD79-A4B3-4F68-BAFC-AD34B8A1EA9D}" srcOrd="1" destOrd="0" parTransId="{AB96BC8F-D668-4752-BD3B-A08F6C212A00}" sibTransId="{D8697E76-74F7-49DF-B31F-11EDB3B03B89}"/>
    <dgm:cxn modelId="{1506E6AB-8613-4346-A8C9-D5EC90446B8C}" type="presOf" srcId="{30640A36-68FB-4BAC-AD67-F45BC53EE2CF}" destId="{F99D7E16-9FD5-433F-846C-317EBDDD312D}" srcOrd="0" destOrd="0" presId="urn:microsoft.com/office/officeart/2018/2/layout/IconCircleList"/>
    <dgm:cxn modelId="{1DDFC6AD-3DC3-9C42-AD04-3F5C9FA18B98}" type="presOf" srcId="{89BC4DB2-96E8-40FA-AEFF-C919365A274E}" destId="{6BADAA67-BD9E-47DE-B2DE-66296C15D22E}" srcOrd="0" destOrd="0" presId="urn:microsoft.com/office/officeart/2018/2/layout/IconCircleList"/>
    <dgm:cxn modelId="{D3E581B1-B73F-B041-B076-A3CC32DEB4C4}" type="presOf" srcId="{B0CE0B00-9A8A-4427-8E62-E11F3B1CAC19}" destId="{D8948153-E218-4EF2-9388-ACF83946E48A}" srcOrd="0" destOrd="0" presId="urn:microsoft.com/office/officeart/2018/2/layout/IconCircleList"/>
    <dgm:cxn modelId="{992840D0-7532-0F46-A77D-0326B43979EE}" type="presOf" srcId="{AEDFAD79-A4B3-4F68-BAFC-AD34B8A1EA9D}" destId="{B09C1525-63D3-4B2E-8605-880B142A3875}" srcOrd="0" destOrd="0" presId="urn:microsoft.com/office/officeart/2018/2/layout/IconCircleList"/>
    <dgm:cxn modelId="{D924DAD2-F236-0843-8504-9376F5EF9A26}" srcId="{B0CE0B00-9A8A-4427-8E62-E11F3B1CAC19}" destId="{D5BB1FF7-30D8-5E4B-8A3A-0B807766E2F9}" srcOrd="2" destOrd="0" parTransId="{A0CEBFFB-5CB8-774D-B467-1A3CC1E62D20}" sibTransId="{9C7398BD-513E-7E47-86BF-A321998EA89C}"/>
    <dgm:cxn modelId="{CA976EE7-BCCE-F742-A576-942F56AE801D}" type="presOf" srcId="{9C7398BD-513E-7E47-86BF-A321998EA89C}" destId="{C9661503-C739-4513-8739-CF9D5FE463A6}" srcOrd="0" destOrd="0" presId="urn:microsoft.com/office/officeart/2018/2/layout/IconCircleList"/>
    <dgm:cxn modelId="{42B7DDF0-A05C-2541-97C4-891AA6787EB6}" type="presOf" srcId="{D5BB1FF7-30D8-5E4B-8A3A-0B807766E2F9}" destId="{D0C6287E-0F78-432E-BF59-DCDB6888F6C4}" srcOrd="0" destOrd="0" presId="urn:microsoft.com/office/officeart/2018/2/layout/IconCircleList"/>
    <dgm:cxn modelId="{E5B74C77-CA8C-1043-A4EC-313AEFB9B634}" type="presParOf" srcId="{D8948153-E218-4EF2-9388-ACF83946E48A}" destId="{26701EDA-FBB9-4A97-9D2A-FDBF9F72F2E8}" srcOrd="0" destOrd="0" presId="urn:microsoft.com/office/officeart/2018/2/layout/IconCircleList"/>
    <dgm:cxn modelId="{3465BD47-657D-FF4C-A92C-FF328D6E7658}" type="presParOf" srcId="{26701EDA-FBB9-4A97-9D2A-FDBF9F72F2E8}" destId="{D199D4E2-CD63-4759-B44C-F2BA9D5B217F}" srcOrd="0" destOrd="0" presId="urn:microsoft.com/office/officeart/2018/2/layout/IconCircleList"/>
    <dgm:cxn modelId="{DD0A9F21-5D46-4344-B79B-5F26E3D18277}" type="presParOf" srcId="{D199D4E2-CD63-4759-B44C-F2BA9D5B217F}" destId="{FB54D9D3-9C33-45D3-9859-624D8D863D8D}" srcOrd="0" destOrd="0" presId="urn:microsoft.com/office/officeart/2018/2/layout/IconCircleList"/>
    <dgm:cxn modelId="{2CADEBA4-7C62-014A-9886-E07B8B856137}" type="presParOf" srcId="{D199D4E2-CD63-4759-B44C-F2BA9D5B217F}" destId="{72C7AC64-23EC-49A6-A8EF-65D48349C440}" srcOrd="1" destOrd="0" presId="urn:microsoft.com/office/officeart/2018/2/layout/IconCircleList"/>
    <dgm:cxn modelId="{772D9345-66CC-9E46-AEF4-557F9405F8F4}" type="presParOf" srcId="{D199D4E2-CD63-4759-B44C-F2BA9D5B217F}" destId="{717B4797-09E0-4661-B3E0-99FDB92A03D5}" srcOrd="2" destOrd="0" presId="urn:microsoft.com/office/officeart/2018/2/layout/IconCircleList"/>
    <dgm:cxn modelId="{F2C7EC29-A6B2-C84F-B37E-7BDFAFDAD31F}" type="presParOf" srcId="{D199D4E2-CD63-4759-B44C-F2BA9D5B217F}" destId="{F99D7E16-9FD5-433F-846C-317EBDDD312D}" srcOrd="3" destOrd="0" presId="urn:microsoft.com/office/officeart/2018/2/layout/IconCircleList"/>
    <dgm:cxn modelId="{D6F72CA8-C96D-1744-A208-85D26AC6DF62}" type="presParOf" srcId="{26701EDA-FBB9-4A97-9D2A-FDBF9F72F2E8}" destId="{6BADAA67-BD9E-47DE-B2DE-66296C15D22E}" srcOrd="1" destOrd="0" presId="urn:microsoft.com/office/officeart/2018/2/layout/IconCircleList"/>
    <dgm:cxn modelId="{E8A4BCAF-3FA5-1B4E-91B2-B1068CD76C7E}" type="presParOf" srcId="{26701EDA-FBB9-4A97-9D2A-FDBF9F72F2E8}" destId="{81D86374-4F02-49BE-BDCD-0B2034E6F3E2}" srcOrd="2" destOrd="0" presId="urn:microsoft.com/office/officeart/2018/2/layout/IconCircleList"/>
    <dgm:cxn modelId="{F673DFC9-5521-B640-9C00-40D426036736}" type="presParOf" srcId="{81D86374-4F02-49BE-BDCD-0B2034E6F3E2}" destId="{21F95541-3912-4AAB-978F-8B4698BEB1BC}" srcOrd="0" destOrd="0" presId="urn:microsoft.com/office/officeart/2018/2/layout/IconCircleList"/>
    <dgm:cxn modelId="{3BB3C04E-5E63-DA48-99F6-FDCCBD55546C}" type="presParOf" srcId="{81D86374-4F02-49BE-BDCD-0B2034E6F3E2}" destId="{468A2982-F58E-4EE2-BD41-03A7C35E55CB}" srcOrd="1" destOrd="0" presId="urn:microsoft.com/office/officeart/2018/2/layout/IconCircleList"/>
    <dgm:cxn modelId="{0449E6EB-73C0-1E4C-A74E-3CADC2A092E1}" type="presParOf" srcId="{81D86374-4F02-49BE-BDCD-0B2034E6F3E2}" destId="{1B71EACF-BDEB-43D3-924D-94A9A855A318}" srcOrd="2" destOrd="0" presId="urn:microsoft.com/office/officeart/2018/2/layout/IconCircleList"/>
    <dgm:cxn modelId="{19F0DDF0-CE20-F940-B477-975EDE94DAF9}" type="presParOf" srcId="{81D86374-4F02-49BE-BDCD-0B2034E6F3E2}" destId="{B09C1525-63D3-4B2E-8605-880B142A3875}" srcOrd="3" destOrd="0" presId="urn:microsoft.com/office/officeart/2018/2/layout/IconCircleList"/>
    <dgm:cxn modelId="{FD479CDA-129B-464F-9C9C-A4373A1AFC29}" type="presParOf" srcId="{26701EDA-FBB9-4A97-9D2A-FDBF9F72F2E8}" destId="{E591AF7A-DC4F-49D1-8B53-B62D8375FDB9}" srcOrd="3" destOrd="0" presId="urn:microsoft.com/office/officeart/2018/2/layout/IconCircleList"/>
    <dgm:cxn modelId="{D75D38C6-6913-D942-85B0-A80253A5715A}" type="presParOf" srcId="{26701EDA-FBB9-4A97-9D2A-FDBF9F72F2E8}" destId="{988CDECE-4820-4494-8D49-E317B28C3589}" srcOrd="4" destOrd="0" presId="urn:microsoft.com/office/officeart/2018/2/layout/IconCircleList"/>
    <dgm:cxn modelId="{9E3FB54B-D25F-6A47-9D45-CCFBD0BA52D6}" type="presParOf" srcId="{988CDECE-4820-4494-8D49-E317B28C3589}" destId="{F5746596-D0BD-4D14-95AF-392C6425AB0E}" srcOrd="0" destOrd="0" presId="urn:microsoft.com/office/officeart/2018/2/layout/IconCircleList"/>
    <dgm:cxn modelId="{E494C775-6972-8D4D-B0C1-459EDA1AAC40}" type="presParOf" srcId="{988CDECE-4820-4494-8D49-E317B28C3589}" destId="{FA3F8B8C-D473-4839-83E3-D46641F0AF35}" srcOrd="1" destOrd="0" presId="urn:microsoft.com/office/officeart/2018/2/layout/IconCircleList"/>
    <dgm:cxn modelId="{3D723488-0066-C942-A4A6-2033CC4DE284}" type="presParOf" srcId="{988CDECE-4820-4494-8D49-E317B28C3589}" destId="{4F8A2CFF-550A-46B8-BF6A-177F7A5745F9}" srcOrd="2" destOrd="0" presId="urn:microsoft.com/office/officeart/2018/2/layout/IconCircleList"/>
    <dgm:cxn modelId="{858F7AA8-6924-434C-8031-4A10AAB46D44}" type="presParOf" srcId="{988CDECE-4820-4494-8D49-E317B28C3589}" destId="{D0C6287E-0F78-432E-BF59-DCDB6888F6C4}" srcOrd="3" destOrd="0" presId="urn:microsoft.com/office/officeart/2018/2/layout/IconCircleList"/>
    <dgm:cxn modelId="{3373321A-1FF5-2947-9D5F-75E5B8346C73}" type="presParOf" srcId="{26701EDA-FBB9-4A97-9D2A-FDBF9F72F2E8}" destId="{C9661503-C739-4513-8739-CF9D5FE463A6}" srcOrd="5" destOrd="0" presId="urn:microsoft.com/office/officeart/2018/2/layout/IconCircleList"/>
    <dgm:cxn modelId="{F1297C21-FDEB-CF4B-83AE-CA6CEC102F43}" type="presParOf" srcId="{26701EDA-FBB9-4A97-9D2A-FDBF9F72F2E8}" destId="{6EF9A05D-E20B-4411-9751-8F4E19955F9D}" srcOrd="6" destOrd="0" presId="urn:microsoft.com/office/officeart/2018/2/layout/IconCircleList"/>
    <dgm:cxn modelId="{F6B9F5A3-C85C-AE45-9E19-5C1A0B8A617E}" type="presParOf" srcId="{6EF9A05D-E20B-4411-9751-8F4E19955F9D}" destId="{E210FCA0-9D53-4315-833F-AA02DB6EDD91}" srcOrd="0" destOrd="0" presId="urn:microsoft.com/office/officeart/2018/2/layout/IconCircleList"/>
    <dgm:cxn modelId="{315C1472-BCDB-FF4B-92CE-895C7DC6B7B6}" type="presParOf" srcId="{6EF9A05D-E20B-4411-9751-8F4E19955F9D}" destId="{65F0A41A-46AB-4C91-A811-6A76526B2557}" srcOrd="1" destOrd="0" presId="urn:microsoft.com/office/officeart/2018/2/layout/IconCircleList"/>
    <dgm:cxn modelId="{46A15678-77EB-7944-9863-95B0B95D53ED}" type="presParOf" srcId="{6EF9A05D-E20B-4411-9751-8F4E19955F9D}" destId="{ABDE3760-E4F4-4FDC-A6EE-7CD5716852D0}" srcOrd="2" destOrd="0" presId="urn:microsoft.com/office/officeart/2018/2/layout/IconCircleList"/>
    <dgm:cxn modelId="{D0CBE181-D18A-0743-A81B-1A53B19B5E7A}" type="presParOf" srcId="{6EF9A05D-E20B-4411-9751-8F4E19955F9D}" destId="{48ADDB15-0BCB-4346-A82B-B49F37521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25F3B-AE33-43C6-8BF4-A5A376740A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522DB3-AABA-4872-B283-0BC2A5CED5A4}">
      <dgm:prSet/>
      <dgm:spPr/>
      <dgm:t>
        <a:bodyPr/>
        <a:lstStyle/>
        <a:p>
          <a:r>
            <a:rPr lang="en-IN"/>
            <a:t>HTML is the standard markup language using for create your Websites</a:t>
          </a:r>
          <a:endParaRPr lang="en-US"/>
        </a:p>
      </dgm:t>
    </dgm:pt>
    <dgm:pt modelId="{7CC401FE-2FB5-47FB-9F34-09FACEA785DA}" type="parTrans" cxnId="{69D6C5BE-05B7-4F33-8A27-4D7C89393453}">
      <dgm:prSet/>
      <dgm:spPr/>
      <dgm:t>
        <a:bodyPr/>
        <a:lstStyle/>
        <a:p>
          <a:endParaRPr lang="en-US"/>
        </a:p>
      </dgm:t>
    </dgm:pt>
    <dgm:pt modelId="{684D49CD-8C0C-49EB-ADEB-F000AE2A65C4}" type="sibTrans" cxnId="{69D6C5BE-05B7-4F33-8A27-4D7C89393453}">
      <dgm:prSet/>
      <dgm:spPr/>
      <dgm:t>
        <a:bodyPr/>
        <a:lstStyle/>
        <a:p>
          <a:endParaRPr lang="en-US"/>
        </a:p>
      </dgm:t>
    </dgm:pt>
    <dgm:pt modelId="{B190B7ED-2DDB-4B00-A677-96667D603A56}">
      <dgm:prSet/>
      <dgm:spPr/>
      <dgm:t>
        <a:bodyPr/>
        <a:lstStyle/>
        <a:p>
          <a:r>
            <a:rPr lang="en-IN"/>
            <a:t>HTML stands for Hyper Text Markup Language</a:t>
          </a:r>
          <a:endParaRPr lang="en-US"/>
        </a:p>
      </dgm:t>
    </dgm:pt>
    <dgm:pt modelId="{0FCA5FF9-1841-485D-A435-E260D6E83DF0}" type="parTrans" cxnId="{1243936D-199B-4572-9F2D-6E85B072610C}">
      <dgm:prSet/>
      <dgm:spPr/>
      <dgm:t>
        <a:bodyPr/>
        <a:lstStyle/>
        <a:p>
          <a:endParaRPr lang="en-US"/>
        </a:p>
      </dgm:t>
    </dgm:pt>
    <dgm:pt modelId="{603D3626-1360-4EF0-A422-5E91D1911A36}" type="sibTrans" cxnId="{1243936D-199B-4572-9F2D-6E85B072610C}">
      <dgm:prSet/>
      <dgm:spPr/>
      <dgm:t>
        <a:bodyPr/>
        <a:lstStyle/>
        <a:p>
          <a:endParaRPr lang="en-US"/>
        </a:p>
      </dgm:t>
    </dgm:pt>
    <dgm:pt modelId="{B737A159-6845-4A2F-82DF-3A1E78EDFAFC}" type="pres">
      <dgm:prSet presAssocID="{72725F3B-AE33-43C6-8BF4-A5A376740A26}" presName="root" presStyleCnt="0">
        <dgm:presLayoutVars>
          <dgm:dir/>
          <dgm:resizeHandles val="exact"/>
        </dgm:presLayoutVars>
      </dgm:prSet>
      <dgm:spPr/>
    </dgm:pt>
    <dgm:pt modelId="{8B1A8FF5-3A8A-4F4F-A4CB-6120EB82A488}" type="pres">
      <dgm:prSet presAssocID="{7A522DB3-AABA-4872-B283-0BC2A5CED5A4}" presName="compNode" presStyleCnt="0"/>
      <dgm:spPr/>
    </dgm:pt>
    <dgm:pt modelId="{869BB4F3-A4B3-47A4-8286-543A65A6556C}" type="pres">
      <dgm:prSet presAssocID="{7A522DB3-AABA-4872-B283-0BC2A5CED5A4}" presName="bgRect" presStyleLbl="bgShp" presStyleIdx="0" presStyleCnt="2"/>
      <dgm:spPr/>
    </dgm:pt>
    <dgm:pt modelId="{83D1D037-0611-401B-95E6-811E66992176}" type="pres">
      <dgm:prSet presAssocID="{7A522DB3-AABA-4872-B283-0BC2A5CED5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6C982D2-7F27-4FC7-B406-C6D9D98F2164}" type="pres">
      <dgm:prSet presAssocID="{7A522DB3-AABA-4872-B283-0BC2A5CED5A4}" presName="spaceRect" presStyleCnt="0"/>
      <dgm:spPr/>
    </dgm:pt>
    <dgm:pt modelId="{17829F2C-4372-45F1-884A-809B0003D2A0}" type="pres">
      <dgm:prSet presAssocID="{7A522DB3-AABA-4872-B283-0BC2A5CED5A4}" presName="parTx" presStyleLbl="revTx" presStyleIdx="0" presStyleCnt="2">
        <dgm:presLayoutVars>
          <dgm:chMax val="0"/>
          <dgm:chPref val="0"/>
        </dgm:presLayoutVars>
      </dgm:prSet>
      <dgm:spPr/>
    </dgm:pt>
    <dgm:pt modelId="{9DD0C210-68D9-4EC8-9A42-BD0FC5CB703D}" type="pres">
      <dgm:prSet presAssocID="{684D49CD-8C0C-49EB-ADEB-F000AE2A65C4}" presName="sibTrans" presStyleCnt="0"/>
      <dgm:spPr/>
    </dgm:pt>
    <dgm:pt modelId="{0B370D35-B018-41CC-89C4-567B70779E83}" type="pres">
      <dgm:prSet presAssocID="{B190B7ED-2DDB-4B00-A677-96667D603A56}" presName="compNode" presStyleCnt="0"/>
      <dgm:spPr/>
    </dgm:pt>
    <dgm:pt modelId="{7FCA4A0A-558B-4466-A6A8-6081A6086BF1}" type="pres">
      <dgm:prSet presAssocID="{B190B7ED-2DDB-4B00-A677-96667D603A56}" presName="bgRect" presStyleLbl="bgShp" presStyleIdx="1" presStyleCnt="2"/>
      <dgm:spPr/>
    </dgm:pt>
    <dgm:pt modelId="{4B20A048-4C4A-43E1-ABDD-981A9AB19B1A}" type="pres">
      <dgm:prSet presAssocID="{B190B7ED-2DDB-4B00-A677-96667D603A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E90B115-2086-4718-8460-6AA1AC3A7771}" type="pres">
      <dgm:prSet presAssocID="{B190B7ED-2DDB-4B00-A677-96667D603A56}" presName="spaceRect" presStyleCnt="0"/>
      <dgm:spPr/>
    </dgm:pt>
    <dgm:pt modelId="{36FD3FA8-BE7E-488C-89C5-18A628ABCAD8}" type="pres">
      <dgm:prSet presAssocID="{B190B7ED-2DDB-4B00-A677-96667D603A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BC5651-4B99-452B-A2DF-A61B823FDD5E}" type="presOf" srcId="{B190B7ED-2DDB-4B00-A677-96667D603A56}" destId="{36FD3FA8-BE7E-488C-89C5-18A628ABCAD8}" srcOrd="0" destOrd="0" presId="urn:microsoft.com/office/officeart/2018/2/layout/IconVerticalSolidList"/>
    <dgm:cxn modelId="{1243936D-199B-4572-9F2D-6E85B072610C}" srcId="{72725F3B-AE33-43C6-8BF4-A5A376740A26}" destId="{B190B7ED-2DDB-4B00-A677-96667D603A56}" srcOrd="1" destOrd="0" parTransId="{0FCA5FF9-1841-485D-A435-E260D6E83DF0}" sibTransId="{603D3626-1360-4EF0-A422-5E91D1911A36}"/>
    <dgm:cxn modelId="{274D2E70-1532-4BA5-ACC2-48FD703DE3EF}" type="presOf" srcId="{7A522DB3-AABA-4872-B283-0BC2A5CED5A4}" destId="{17829F2C-4372-45F1-884A-809B0003D2A0}" srcOrd="0" destOrd="0" presId="urn:microsoft.com/office/officeart/2018/2/layout/IconVerticalSolidList"/>
    <dgm:cxn modelId="{69D6C5BE-05B7-4F33-8A27-4D7C89393453}" srcId="{72725F3B-AE33-43C6-8BF4-A5A376740A26}" destId="{7A522DB3-AABA-4872-B283-0BC2A5CED5A4}" srcOrd="0" destOrd="0" parTransId="{7CC401FE-2FB5-47FB-9F34-09FACEA785DA}" sibTransId="{684D49CD-8C0C-49EB-ADEB-F000AE2A65C4}"/>
    <dgm:cxn modelId="{07330AC8-0F9A-4814-A9ED-B6C58F7ADA0D}" type="presOf" srcId="{72725F3B-AE33-43C6-8BF4-A5A376740A26}" destId="{B737A159-6845-4A2F-82DF-3A1E78EDFAFC}" srcOrd="0" destOrd="0" presId="urn:microsoft.com/office/officeart/2018/2/layout/IconVerticalSolidList"/>
    <dgm:cxn modelId="{A802AB03-D67C-4353-A364-758FF124B965}" type="presParOf" srcId="{B737A159-6845-4A2F-82DF-3A1E78EDFAFC}" destId="{8B1A8FF5-3A8A-4F4F-A4CB-6120EB82A488}" srcOrd="0" destOrd="0" presId="urn:microsoft.com/office/officeart/2018/2/layout/IconVerticalSolidList"/>
    <dgm:cxn modelId="{E7973EE7-6BE7-4E2F-8572-3CCBC498CF0F}" type="presParOf" srcId="{8B1A8FF5-3A8A-4F4F-A4CB-6120EB82A488}" destId="{869BB4F3-A4B3-47A4-8286-543A65A6556C}" srcOrd="0" destOrd="0" presId="urn:microsoft.com/office/officeart/2018/2/layout/IconVerticalSolidList"/>
    <dgm:cxn modelId="{66355AE6-DF74-4A9D-986F-D128B670BDA9}" type="presParOf" srcId="{8B1A8FF5-3A8A-4F4F-A4CB-6120EB82A488}" destId="{83D1D037-0611-401B-95E6-811E66992176}" srcOrd="1" destOrd="0" presId="urn:microsoft.com/office/officeart/2018/2/layout/IconVerticalSolidList"/>
    <dgm:cxn modelId="{EE45DE7D-40CA-442D-B4DA-0DFE01148A36}" type="presParOf" srcId="{8B1A8FF5-3A8A-4F4F-A4CB-6120EB82A488}" destId="{16C982D2-7F27-4FC7-B406-C6D9D98F2164}" srcOrd="2" destOrd="0" presId="urn:microsoft.com/office/officeart/2018/2/layout/IconVerticalSolidList"/>
    <dgm:cxn modelId="{477FC96D-E7CA-453D-A808-B895379B6995}" type="presParOf" srcId="{8B1A8FF5-3A8A-4F4F-A4CB-6120EB82A488}" destId="{17829F2C-4372-45F1-884A-809B0003D2A0}" srcOrd="3" destOrd="0" presId="urn:microsoft.com/office/officeart/2018/2/layout/IconVerticalSolidList"/>
    <dgm:cxn modelId="{D3DBF26C-9F5F-4CCA-B2D5-02DE9EE559D8}" type="presParOf" srcId="{B737A159-6845-4A2F-82DF-3A1E78EDFAFC}" destId="{9DD0C210-68D9-4EC8-9A42-BD0FC5CB703D}" srcOrd="1" destOrd="0" presId="urn:microsoft.com/office/officeart/2018/2/layout/IconVerticalSolidList"/>
    <dgm:cxn modelId="{31285F39-CB2A-4F86-9B89-81C6D14C8404}" type="presParOf" srcId="{B737A159-6845-4A2F-82DF-3A1E78EDFAFC}" destId="{0B370D35-B018-41CC-89C4-567B70779E83}" srcOrd="2" destOrd="0" presId="urn:microsoft.com/office/officeart/2018/2/layout/IconVerticalSolidList"/>
    <dgm:cxn modelId="{CA8895B5-9792-4BBA-B53C-DA20819DC1E3}" type="presParOf" srcId="{0B370D35-B018-41CC-89C4-567B70779E83}" destId="{7FCA4A0A-558B-4466-A6A8-6081A6086BF1}" srcOrd="0" destOrd="0" presId="urn:microsoft.com/office/officeart/2018/2/layout/IconVerticalSolidList"/>
    <dgm:cxn modelId="{60FF904D-DBB8-47F0-B38B-E27B0A6F4625}" type="presParOf" srcId="{0B370D35-B018-41CC-89C4-567B70779E83}" destId="{4B20A048-4C4A-43E1-ABDD-981A9AB19B1A}" srcOrd="1" destOrd="0" presId="urn:microsoft.com/office/officeart/2018/2/layout/IconVerticalSolidList"/>
    <dgm:cxn modelId="{EAC3AEFE-D044-488C-9E0E-8B1E07BB261A}" type="presParOf" srcId="{0B370D35-B018-41CC-89C4-567B70779E83}" destId="{FE90B115-2086-4718-8460-6AA1AC3A7771}" srcOrd="2" destOrd="0" presId="urn:microsoft.com/office/officeart/2018/2/layout/IconVerticalSolidList"/>
    <dgm:cxn modelId="{755750E5-FCD1-42D0-9013-3A5CB85BFAD1}" type="presParOf" srcId="{0B370D35-B018-41CC-89C4-567B70779E83}" destId="{36FD3FA8-BE7E-488C-89C5-18A628ABC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65D87-0F48-4210-A70E-8AAA70B3C5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D98D2F-6115-429B-B05C-D782D8DCC31E}">
      <dgm:prSet/>
      <dgm:spPr/>
      <dgm:t>
        <a:bodyPr/>
        <a:lstStyle/>
        <a:p>
          <a:r>
            <a:rPr lang="en-IN"/>
            <a:t>&lt;b&gt; - Bold text</a:t>
          </a:r>
          <a:endParaRPr lang="en-US"/>
        </a:p>
      </dgm:t>
    </dgm:pt>
    <dgm:pt modelId="{A12ECD0D-671A-44E7-BC92-EE1A849C41C5}" type="parTrans" cxnId="{DC0BD440-C259-4501-8171-C19A9F6E8B26}">
      <dgm:prSet/>
      <dgm:spPr/>
      <dgm:t>
        <a:bodyPr/>
        <a:lstStyle/>
        <a:p>
          <a:endParaRPr lang="en-US"/>
        </a:p>
      </dgm:t>
    </dgm:pt>
    <dgm:pt modelId="{FBD63445-DD3E-4A59-8AA9-54DA1AB29C26}" type="sibTrans" cxnId="{DC0BD440-C259-4501-8171-C19A9F6E8B26}">
      <dgm:prSet/>
      <dgm:spPr/>
      <dgm:t>
        <a:bodyPr/>
        <a:lstStyle/>
        <a:p>
          <a:endParaRPr lang="en-US"/>
        </a:p>
      </dgm:t>
    </dgm:pt>
    <dgm:pt modelId="{7AFEB343-8E61-453D-9273-27B495B5BD9B}">
      <dgm:prSet/>
      <dgm:spPr/>
      <dgm:t>
        <a:bodyPr/>
        <a:lstStyle/>
        <a:p>
          <a:r>
            <a:rPr lang="en-IN"/>
            <a:t>&lt;i&gt; - Italic text</a:t>
          </a:r>
          <a:endParaRPr lang="en-US"/>
        </a:p>
      </dgm:t>
    </dgm:pt>
    <dgm:pt modelId="{D95B8785-2399-4B46-8187-C05FDDE0E895}" type="parTrans" cxnId="{73EEF1EE-8983-4F51-BE20-B7E5B6D5414F}">
      <dgm:prSet/>
      <dgm:spPr/>
      <dgm:t>
        <a:bodyPr/>
        <a:lstStyle/>
        <a:p>
          <a:endParaRPr lang="en-US"/>
        </a:p>
      </dgm:t>
    </dgm:pt>
    <dgm:pt modelId="{525EE9FC-133A-4ED5-845F-26DFF7B252A5}" type="sibTrans" cxnId="{73EEF1EE-8983-4F51-BE20-B7E5B6D5414F}">
      <dgm:prSet/>
      <dgm:spPr/>
      <dgm:t>
        <a:bodyPr/>
        <a:lstStyle/>
        <a:p>
          <a:endParaRPr lang="en-US"/>
        </a:p>
      </dgm:t>
    </dgm:pt>
    <dgm:pt modelId="{4D0BD901-F14B-417D-878D-CF42DE7F8842}">
      <dgm:prSet/>
      <dgm:spPr/>
      <dgm:t>
        <a:bodyPr/>
        <a:lstStyle/>
        <a:p>
          <a:r>
            <a:rPr lang="en-IN"/>
            <a:t>&lt;sub&gt; - Subscript text</a:t>
          </a:r>
          <a:endParaRPr lang="en-US"/>
        </a:p>
      </dgm:t>
    </dgm:pt>
    <dgm:pt modelId="{1D22B7CE-E986-4BAA-A135-C31BAFC2A1F1}" type="parTrans" cxnId="{5C6B5CC4-9F8B-4D96-AB5F-89C8BA7E1A77}">
      <dgm:prSet/>
      <dgm:spPr/>
      <dgm:t>
        <a:bodyPr/>
        <a:lstStyle/>
        <a:p>
          <a:endParaRPr lang="en-US"/>
        </a:p>
      </dgm:t>
    </dgm:pt>
    <dgm:pt modelId="{0800D7EB-F370-4A7E-A7C3-57CBC303C634}" type="sibTrans" cxnId="{5C6B5CC4-9F8B-4D96-AB5F-89C8BA7E1A77}">
      <dgm:prSet/>
      <dgm:spPr/>
      <dgm:t>
        <a:bodyPr/>
        <a:lstStyle/>
        <a:p>
          <a:endParaRPr lang="en-US"/>
        </a:p>
      </dgm:t>
    </dgm:pt>
    <dgm:pt modelId="{462ACCBD-EAF5-4EE2-B67A-F11A313395F0}">
      <dgm:prSet/>
      <dgm:spPr/>
      <dgm:t>
        <a:bodyPr/>
        <a:lstStyle/>
        <a:p>
          <a:r>
            <a:rPr lang="en-IN"/>
            <a:t>&lt;sup&gt; - Superscript text</a:t>
          </a:r>
          <a:endParaRPr lang="en-US"/>
        </a:p>
      </dgm:t>
    </dgm:pt>
    <dgm:pt modelId="{07D3DFE9-C773-47A1-83D1-C421D0F7AA12}" type="parTrans" cxnId="{18DBB3C4-32F7-4C9A-B1D4-47C2970034D2}">
      <dgm:prSet/>
      <dgm:spPr/>
      <dgm:t>
        <a:bodyPr/>
        <a:lstStyle/>
        <a:p>
          <a:endParaRPr lang="en-US"/>
        </a:p>
      </dgm:t>
    </dgm:pt>
    <dgm:pt modelId="{7331266A-044C-45F6-A919-0663C132CAF2}" type="sibTrans" cxnId="{18DBB3C4-32F7-4C9A-B1D4-47C2970034D2}">
      <dgm:prSet/>
      <dgm:spPr/>
      <dgm:t>
        <a:bodyPr/>
        <a:lstStyle/>
        <a:p>
          <a:endParaRPr lang="en-US"/>
        </a:p>
      </dgm:t>
    </dgm:pt>
    <dgm:pt modelId="{837EC35C-9C0D-9541-A8DD-1DCEEA77B0CF}" type="pres">
      <dgm:prSet presAssocID="{73765D87-0F48-4210-A70E-8AAA70B3C58B}" presName="linear" presStyleCnt="0">
        <dgm:presLayoutVars>
          <dgm:animLvl val="lvl"/>
          <dgm:resizeHandles val="exact"/>
        </dgm:presLayoutVars>
      </dgm:prSet>
      <dgm:spPr/>
    </dgm:pt>
    <dgm:pt modelId="{E43D74DF-CC80-8C4A-82CB-4E8FB41DF798}" type="pres">
      <dgm:prSet presAssocID="{C0D98D2F-6115-429B-B05C-D782D8DCC3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7A1152-A949-CB4A-9FF8-B50612780653}" type="pres">
      <dgm:prSet presAssocID="{FBD63445-DD3E-4A59-8AA9-54DA1AB29C26}" presName="spacer" presStyleCnt="0"/>
      <dgm:spPr/>
    </dgm:pt>
    <dgm:pt modelId="{E2114CD7-9B81-BF42-AFE7-0E7058A33B6A}" type="pres">
      <dgm:prSet presAssocID="{7AFEB343-8E61-453D-9273-27B495B5BD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49AE1C-B7E6-DD4A-9E26-FEB1DE46C630}" type="pres">
      <dgm:prSet presAssocID="{525EE9FC-133A-4ED5-845F-26DFF7B252A5}" presName="spacer" presStyleCnt="0"/>
      <dgm:spPr/>
    </dgm:pt>
    <dgm:pt modelId="{223F175E-33A1-2E4E-8C40-5A81B7A8C378}" type="pres">
      <dgm:prSet presAssocID="{4D0BD901-F14B-417D-878D-CF42DE7F88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14A6DC-1166-7040-81E5-959C8CAFBD72}" type="pres">
      <dgm:prSet presAssocID="{0800D7EB-F370-4A7E-A7C3-57CBC303C634}" presName="spacer" presStyleCnt="0"/>
      <dgm:spPr/>
    </dgm:pt>
    <dgm:pt modelId="{9677B2ED-B565-CF46-B29A-F142E7B82F99}" type="pres">
      <dgm:prSet presAssocID="{462ACCBD-EAF5-4EE2-B67A-F11A313395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33AB30-172A-104C-AF32-1E362881562E}" type="presOf" srcId="{73765D87-0F48-4210-A70E-8AAA70B3C58B}" destId="{837EC35C-9C0D-9541-A8DD-1DCEEA77B0CF}" srcOrd="0" destOrd="0" presId="urn:microsoft.com/office/officeart/2005/8/layout/vList2"/>
    <dgm:cxn modelId="{DC0BD440-C259-4501-8171-C19A9F6E8B26}" srcId="{73765D87-0F48-4210-A70E-8AAA70B3C58B}" destId="{C0D98D2F-6115-429B-B05C-D782D8DCC31E}" srcOrd="0" destOrd="0" parTransId="{A12ECD0D-671A-44E7-BC92-EE1A849C41C5}" sibTransId="{FBD63445-DD3E-4A59-8AA9-54DA1AB29C26}"/>
    <dgm:cxn modelId="{72D54F72-9DD1-254E-AB54-07ABDE9AE9B2}" type="presOf" srcId="{4D0BD901-F14B-417D-878D-CF42DE7F8842}" destId="{223F175E-33A1-2E4E-8C40-5A81B7A8C378}" srcOrd="0" destOrd="0" presId="urn:microsoft.com/office/officeart/2005/8/layout/vList2"/>
    <dgm:cxn modelId="{C4A2B882-54A2-F54E-992F-F91958CA7684}" type="presOf" srcId="{7AFEB343-8E61-453D-9273-27B495B5BD9B}" destId="{E2114CD7-9B81-BF42-AFE7-0E7058A33B6A}" srcOrd="0" destOrd="0" presId="urn:microsoft.com/office/officeart/2005/8/layout/vList2"/>
    <dgm:cxn modelId="{217B3CAE-B6FD-194D-B4F7-1D21B8BDD800}" type="presOf" srcId="{462ACCBD-EAF5-4EE2-B67A-F11A313395F0}" destId="{9677B2ED-B565-CF46-B29A-F142E7B82F99}" srcOrd="0" destOrd="0" presId="urn:microsoft.com/office/officeart/2005/8/layout/vList2"/>
    <dgm:cxn modelId="{5C6B5CC4-9F8B-4D96-AB5F-89C8BA7E1A77}" srcId="{73765D87-0F48-4210-A70E-8AAA70B3C58B}" destId="{4D0BD901-F14B-417D-878D-CF42DE7F8842}" srcOrd="2" destOrd="0" parTransId="{1D22B7CE-E986-4BAA-A135-C31BAFC2A1F1}" sibTransId="{0800D7EB-F370-4A7E-A7C3-57CBC303C634}"/>
    <dgm:cxn modelId="{18DBB3C4-32F7-4C9A-B1D4-47C2970034D2}" srcId="{73765D87-0F48-4210-A70E-8AAA70B3C58B}" destId="{462ACCBD-EAF5-4EE2-B67A-F11A313395F0}" srcOrd="3" destOrd="0" parTransId="{07D3DFE9-C773-47A1-83D1-C421D0F7AA12}" sibTransId="{7331266A-044C-45F6-A919-0663C132CAF2}"/>
    <dgm:cxn modelId="{AA0C3BC5-B6A5-7149-BA6C-786CC40CF21A}" type="presOf" srcId="{C0D98D2F-6115-429B-B05C-D782D8DCC31E}" destId="{E43D74DF-CC80-8C4A-82CB-4E8FB41DF798}" srcOrd="0" destOrd="0" presId="urn:microsoft.com/office/officeart/2005/8/layout/vList2"/>
    <dgm:cxn modelId="{73EEF1EE-8983-4F51-BE20-B7E5B6D5414F}" srcId="{73765D87-0F48-4210-A70E-8AAA70B3C58B}" destId="{7AFEB343-8E61-453D-9273-27B495B5BD9B}" srcOrd="1" destOrd="0" parTransId="{D95B8785-2399-4B46-8187-C05FDDE0E895}" sibTransId="{525EE9FC-133A-4ED5-845F-26DFF7B252A5}"/>
    <dgm:cxn modelId="{2DFB789F-A5CF-594A-BED5-592735D6CB3C}" type="presParOf" srcId="{837EC35C-9C0D-9541-A8DD-1DCEEA77B0CF}" destId="{E43D74DF-CC80-8C4A-82CB-4E8FB41DF798}" srcOrd="0" destOrd="0" presId="urn:microsoft.com/office/officeart/2005/8/layout/vList2"/>
    <dgm:cxn modelId="{00ADD61D-4BDF-294D-BFA6-EFC88CED1839}" type="presParOf" srcId="{837EC35C-9C0D-9541-A8DD-1DCEEA77B0CF}" destId="{E37A1152-A949-CB4A-9FF8-B50612780653}" srcOrd="1" destOrd="0" presId="urn:microsoft.com/office/officeart/2005/8/layout/vList2"/>
    <dgm:cxn modelId="{C433CEF8-6E6D-3243-983A-05E1C560550A}" type="presParOf" srcId="{837EC35C-9C0D-9541-A8DD-1DCEEA77B0CF}" destId="{E2114CD7-9B81-BF42-AFE7-0E7058A33B6A}" srcOrd="2" destOrd="0" presId="urn:microsoft.com/office/officeart/2005/8/layout/vList2"/>
    <dgm:cxn modelId="{9CB32184-FBAA-CB44-BBB2-582C2E885450}" type="presParOf" srcId="{837EC35C-9C0D-9541-A8DD-1DCEEA77B0CF}" destId="{CF49AE1C-B7E6-DD4A-9E26-FEB1DE46C630}" srcOrd="3" destOrd="0" presId="urn:microsoft.com/office/officeart/2005/8/layout/vList2"/>
    <dgm:cxn modelId="{6AAA46AC-B3A2-0A45-B5E6-20D867E92CAB}" type="presParOf" srcId="{837EC35C-9C0D-9541-A8DD-1DCEEA77B0CF}" destId="{223F175E-33A1-2E4E-8C40-5A81B7A8C378}" srcOrd="4" destOrd="0" presId="urn:microsoft.com/office/officeart/2005/8/layout/vList2"/>
    <dgm:cxn modelId="{CEBCC64F-E220-E642-AAA7-5BED1485128D}" type="presParOf" srcId="{837EC35C-9C0D-9541-A8DD-1DCEEA77B0CF}" destId="{2014A6DC-1166-7040-81E5-959C8CAFBD72}" srcOrd="5" destOrd="0" presId="urn:microsoft.com/office/officeart/2005/8/layout/vList2"/>
    <dgm:cxn modelId="{0034893C-19E5-1848-9111-7031F4A66887}" type="presParOf" srcId="{837EC35C-9C0D-9541-A8DD-1DCEEA77B0CF}" destId="{9677B2ED-B565-CF46-B29A-F142E7B82F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A2AFC-30A6-440D-BA67-4118F75876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1A9620-9178-4EBB-B870-CD8DE76BBF77}">
      <dgm:prSet/>
      <dgm:spPr/>
      <dgm:t>
        <a:bodyPr/>
        <a:lstStyle/>
        <a:p>
          <a:r>
            <a:rPr lang="en-IN"/>
            <a:t>Unordered List</a:t>
          </a:r>
          <a:endParaRPr lang="en-US"/>
        </a:p>
      </dgm:t>
    </dgm:pt>
    <dgm:pt modelId="{1C3E283B-E445-4910-A504-4151A5300068}" type="parTrans" cxnId="{8B2126A0-4FCD-49A1-BF9E-8A18DE20A65B}">
      <dgm:prSet/>
      <dgm:spPr/>
      <dgm:t>
        <a:bodyPr/>
        <a:lstStyle/>
        <a:p>
          <a:endParaRPr lang="en-US"/>
        </a:p>
      </dgm:t>
    </dgm:pt>
    <dgm:pt modelId="{39E5A6D7-5CAA-42F6-8D1C-1D702D498691}" type="sibTrans" cxnId="{8B2126A0-4FCD-49A1-BF9E-8A18DE20A65B}">
      <dgm:prSet/>
      <dgm:spPr/>
      <dgm:t>
        <a:bodyPr/>
        <a:lstStyle/>
        <a:p>
          <a:endParaRPr lang="en-US"/>
        </a:p>
      </dgm:t>
    </dgm:pt>
    <dgm:pt modelId="{2B221E28-BA95-470B-84C4-9C5538F637C4}">
      <dgm:prSet/>
      <dgm:spPr/>
      <dgm:t>
        <a:bodyPr/>
        <a:lstStyle/>
        <a:p>
          <a:r>
            <a:rPr lang="en-IN"/>
            <a:t>Ordered  List</a:t>
          </a:r>
          <a:endParaRPr lang="en-US"/>
        </a:p>
      </dgm:t>
    </dgm:pt>
    <dgm:pt modelId="{574647BA-D28C-44DB-BB0A-38AF7C3926DD}" type="parTrans" cxnId="{89397F1A-5F5C-43D6-81BA-80B2B5078050}">
      <dgm:prSet/>
      <dgm:spPr/>
      <dgm:t>
        <a:bodyPr/>
        <a:lstStyle/>
        <a:p>
          <a:endParaRPr lang="en-US"/>
        </a:p>
      </dgm:t>
    </dgm:pt>
    <dgm:pt modelId="{647BA87A-8818-4C88-8513-766C98E062F1}" type="sibTrans" cxnId="{89397F1A-5F5C-43D6-81BA-80B2B5078050}">
      <dgm:prSet/>
      <dgm:spPr/>
      <dgm:t>
        <a:bodyPr/>
        <a:lstStyle/>
        <a:p>
          <a:endParaRPr lang="en-US"/>
        </a:p>
      </dgm:t>
    </dgm:pt>
    <dgm:pt modelId="{B852F94A-158A-A14B-B36A-C1F30FB1302E}" type="pres">
      <dgm:prSet presAssocID="{047A2AFC-30A6-440D-BA67-4118F7587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7EE6D1-4E4A-DF4D-8DFC-7701DF03C96C}" type="pres">
      <dgm:prSet presAssocID="{F11A9620-9178-4EBB-B870-CD8DE76BBF77}" presName="hierRoot1" presStyleCnt="0"/>
      <dgm:spPr/>
    </dgm:pt>
    <dgm:pt modelId="{9E83E0B5-E971-DD42-98E9-2084C337DF5E}" type="pres">
      <dgm:prSet presAssocID="{F11A9620-9178-4EBB-B870-CD8DE76BBF77}" presName="composite" presStyleCnt="0"/>
      <dgm:spPr/>
    </dgm:pt>
    <dgm:pt modelId="{304ACF1E-FBFC-494C-AE38-3DB168F4ECB6}" type="pres">
      <dgm:prSet presAssocID="{F11A9620-9178-4EBB-B870-CD8DE76BBF77}" presName="background" presStyleLbl="node0" presStyleIdx="0" presStyleCnt="2"/>
      <dgm:spPr/>
    </dgm:pt>
    <dgm:pt modelId="{0FA26DA8-10E8-F349-A37E-2D3E68696CDB}" type="pres">
      <dgm:prSet presAssocID="{F11A9620-9178-4EBB-B870-CD8DE76BBF77}" presName="text" presStyleLbl="fgAcc0" presStyleIdx="0" presStyleCnt="2">
        <dgm:presLayoutVars>
          <dgm:chPref val="3"/>
        </dgm:presLayoutVars>
      </dgm:prSet>
      <dgm:spPr/>
    </dgm:pt>
    <dgm:pt modelId="{87FC63E2-ADAB-984A-ADFC-F542FAE765DC}" type="pres">
      <dgm:prSet presAssocID="{F11A9620-9178-4EBB-B870-CD8DE76BBF77}" presName="hierChild2" presStyleCnt="0"/>
      <dgm:spPr/>
    </dgm:pt>
    <dgm:pt modelId="{1C80D44E-AA68-E34E-A127-EE41F6EB55CB}" type="pres">
      <dgm:prSet presAssocID="{2B221E28-BA95-470B-84C4-9C5538F637C4}" presName="hierRoot1" presStyleCnt="0"/>
      <dgm:spPr/>
    </dgm:pt>
    <dgm:pt modelId="{F50258F2-8A26-BA48-9FEF-BF187C80A2DC}" type="pres">
      <dgm:prSet presAssocID="{2B221E28-BA95-470B-84C4-9C5538F637C4}" presName="composite" presStyleCnt="0"/>
      <dgm:spPr/>
    </dgm:pt>
    <dgm:pt modelId="{267C83BF-830B-C543-9F28-7D6DDAB949BC}" type="pres">
      <dgm:prSet presAssocID="{2B221E28-BA95-470B-84C4-9C5538F637C4}" presName="background" presStyleLbl="node0" presStyleIdx="1" presStyleCnt="2"/>
      <dgm:spPr/>
    </dgm:pt>
    <dgm:pt modelId="{62C178D8-F3B0-994F-8AC7-BF4668B9419D}" type="pres">
      <dgm:prSet presAssocID="{2B221E28-BA95-470B-84C4-9C5538F637C4}" presName="text" presStyleLbl="fgAcc0" presStyleIdx="1" presStyleCnt="2">
        <dgm:presLayoutVars>
          <dgm:chPref val="3"/>
        </dgm:presLayoutVars>
      </dgm:prSet>
      <dgm:spPr/>
    </dgm:pt>
    <dgm:pt modelId="{7C413A3E-733A-FD43-8942-1A903684ED74}" type="pres">
      <dgm:prSet presAssocID="{2B221E28-BA95-470B-84C4-9C5538F637C4}" presName="hierChild2" presStyleCnt="0"/>
      <dgm:spPr/>
    </dgm:pt>
  </dgm:ptLst>
  <dgm:cxnLst>
    <dgm:cxn modelId="{89397F1A-5F5C-43D6-81BA-80B2B5078050}" srcId="{047A2AFC-30A6-440D-BA67-4118F75876E3}" destId="{2B221E28-BA95-470B-84C4-9C5538F637C4}" srcOrd="1" destOrd="0" parTransId="{574647BA-D28C-44DB-BB0A-38AF7C3926DD}" sibTransId="{647BA87A-8818-4C88-8513-766C98E062F1}"/>
    <dgm:cxn modelId="{1D719241-9CEB-DB4C-8F38-C13F0D45A3DE}" type="presOf" srcId="{F11A9620-9178-4EBB-B870-CD8DE76BBF77}" destId="{0FA26DA8-10E8-F349-A37E-2D3E68696CDB}" srcOrd="0" destOrd="0" presId="urn:microsoft.com/office/officeart/2005/8/layout/hierarchy1"/>
    <dgm:cxn modelId="{6DB24C59-C1C4-594B-88A7-A394497D4F5E}" type="presOf" srcId="{2B221E28-BA95-470B-84C4-9C5538F637C4}" destId="{62C178D8-F3B0-994F-8AC7-BF4668B9419D}" srcOrd="0" destOrd="0" presId="urn:microsoft.com/office/officeart/2005/8/layout/hierarchy1"/>
    <dgm:cxn modelId="{8B2126A0-4FCD-49A1-BF9E-8A18DE20A65B}" srcId="{047A2AFC-30A6-440D-BA67-4118F75876E3}" destId="{F11A9620-9178-4EBB-B870-CD8DE76BBF77}" srcOrd="0" destOrd="0" parTransId="{1C3E283B-E445-4910-A504-4151A5300068}" sibTransId="{39E5A6D7-5CAA-42F6-8D1C-1D702D498691}"/>
    <dgm:cxn modelId="{721C42C4-2825-9147-BF47-20F9F5BA2816}" type="presOf" srcId="{047A2AFC-30A6-440D-BA67-4118F75876E3}" destId="{B852F94A-158A-A14B-B36A-C1F30FB1302E}" srcOrd="0" destOrd="0" presId="urn:microsoft.com/office/officeart/2005/8/layout/hierarchy1"/>
    <dgm:cxn modelId="{210F91A3-329C-3B48-A0AA-60D7BA9CCEDA}" type="presParOf" srcId="{B852F94A-158A-A14B-B36A-C1F30FB1302E}" destId="{FC7EE6D1-4E4A-DF4D-8DFC-7701DF03C96C}" srcOrd="0" destOrd="0" presId="urn:microsoft.com/office/officeart/2005/8/layout/hierarchy1"/>
    <dgm:cxn modelId="{0B60A974-C880-A94E-817E-C1AA5E9FD46B}" type="presParOf" srcId="{FC7EE6D1-4E4A-DF4D-8DFC-7701DF03C96C}" destId="{9E83E0B5-E971-DD42-98E9-2084C337DF5E}" srcOrd="0" destOrd="0" presId="urn:microsoft.com/office/officeart/2005/8/layout/hierarchy1"/>
    <dgm:cxn modelId="{C4AB0822-4CD7-F446-9A18-E78E3FA6A142}" type="presParOf" srcId="{9E83E0B5-E971-DD42-98E9-2084C337DF5E}" destId="{304ACF1E-FBFC-494C-AE38-3DB168F4ECB6}" srcOrd="0" destOrd="0" presId="urn:microsoft.com/office/officeart/2005/8/layout/hierarchy1"/>
    <dgm:cxn modelId="{E2F0AB40-04F1-2F4F-8D2D-1B42B3FAC99D}" type="presParOf" srcId="{9E83E0B5-E971-DD42-98E9-2084C337DF5E}" destId="{0FA26DA8-10E8-F349-A37E-2D3E68696CDB}" srcOrd="1" destOrd="0" presId="urn:microsoft.com/office/officeart/2005/8/layout/hierarchy1"/>
    <dgm:cxn modelId="{5E1ED35D-05D8-2C4A-BFCD-8A4B3B715A08}" type="presParOf" srcId="{FC7EE6D1-4E4A-DF4D-8DFC-7701DF03C96C}" destId="{87FC63E2-ADAB-984A-ADFC-F542FAE765DC}" srcOrd="1" destOrd="0" presId="urn:microsoft.com/office/officeart/2005/8/layout/hierarchy1"/>
    <dgm:cxn modelId="{CFE75654-1036-8040-9342-45E883C6A111}" type="presParOf" srcId="{B852F94A-158A-A14B-B36A-C1F30FB1302E}" destId="{1C80D44E-AA68-E34E-A127-EE41F6EB55CB}" srcOrd="1" destOrd="0" presId="urn:microsoft.com/office/officeart/2005/8/layout/hierarchy1"/>
    <dgm:cxn modelId="{6B970DB6-2785-9144-9032-D022ECBD277A}" type="presParOf" srcId="{1C80D44E-AA68-E34E-A127-EE41F6EB55CB}" destId="{F50258F2-8A26-BA48-9FEF-BF187C80A2DC}" srcOrd="0" destOrd="0" presId="urn:microsoft.com/office/officeart/2005/8/layout/hierarchy1"/>
    <dgm:cxn modelId="{8A6FBF20-1F68-D94B-90E3-84A959B8C9DA}" type="presParOf" srcId="{F50258F2-8A26-BA48-9FEF-BF187C80A2DC}" destId="{267C83BF-830B-C543-9F28-7D6DDAB949BC}" srcOrd="0" destOrd="0" presId="urn:microsoft.com/office/officeart/2005/8/layout/hierarchy1"/>
    <dgm:cxn modelId="{ACA62763-5557-D141-9C71-5C795CC4A62C}" type="presParOf" srcId="{F50258F2-8A26-BA48-9FEF-BF187C80A2DC}" destId="{62C178D8-F3B0-994F-8AC7-BF4668B9419D}" srcOrd="1" destOrd="0" presId="urn:microsoft.com/office/officeart/2005/8/layout/hierarchy1"/>
    <dgm:cxn modelId="{BDFF5C71-1AC2-1F43-9D8B-FFD9C9266397}" type="presParOf" srcId="{1C80D44E-AA68-E34E-A127-EE41F6EB55CB}" destId="{7C413A3E-733A-FD43-8942-1A903684ED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C7A02-FB38-4DC6-968E-708B2158C7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484DEF-ED09-468D-B931-FA962F0F32A7}">
      <dgm:prSet/>
      <dgm:spPr/>
      <dgm:t>
        <a:bodyPr/>
        <a:lstStyle/>
        <a:p>
          <a:r>
            <a:rPr lang="en-US"/>
            <a:t>Structured: Data is structured in row &amp; column (Ex:- SQL, Oracle, Excel)</a:t>
          </a:r>
        </a:p>
      </dgm:t>
    </dgm:pt>
    <dgm:pt modelId="{10334B3C-901A-44F1-B84F-DD962C14D354}" type="parTrans" cxnId="{73C2DA78-ED5F-4D83-AC06-7D2BFA1BD35F}">
      <dgm:prSet/>
      <dgm:spPr/>
      <dgm:t>
        <a:bodyPr/>
        <a:lstStyle/>
        <a:p>
          <a:endParaRPr lang="en-US"/>
        </a:p>
      </dgm:t>
    </dgm:pt>
    <dgm:pt modelId="{13D38D2D-FFC9-4FB3-A55A-BFB256518109}" type="sibTrans" cxnId="{73C2DA78-ED5F-4D83-AC06-7D2BFA1BD35F}">
      <dgm:prSet/>
      <dgm:spPr/>
      <dgm:t>
        <a:bodyPr/>
        <a:lstStyle/>
        <a:p>
          <a:endParaRPr lang="en-US"/>
        </a:p>
      </dgm:t>
    </dgm:pt>
    <dgm:pt modelId="{021307A7-781E-4514-A7B5-E79D548C2F5D}">
      <dgm:prSet/>
      <dgm:spPr/>
      <dgm:t>
        <a:bodyPr/>
        <a:lstStyle/>
        <a:p>
          <a:r>
            <a:rPr lang="en-US"/>
            <a:t>Unstructured: Data is unstructured.</a:t>
          </a:r>
        </a:p>
      </dgm:t>
    </dgm:pt>
    <dgm:pt modelId="{C75EED0D-E69B-4661-B59E-70B4A8A75951}" type="parTrans" cxnId="{CE314F89-38CF-40E7-AEC3-800B35CA7509}">
      <dgm:prSet/>
      <dgm:spPr/>
      <dgm:t>
        <a:bodyPr/>
        <a:lstStyle/>
        <a:p>
          <a:endParaRPr lang="en-US"/>
        </a:p>
      </dgm:t>
    </dgm:pt>
    <dgm:pt modelId="{506BB508-D3BE-4080-B3F9-17E33F4B7C36}" type="sibTrans" cxnId="{CE314F89-38CF-40E7-AEC3-800B35CA7509}">
      <dgm:prSet/>
      <dgm:spPr/>
      <dgm:t>
        <a:bodyPr/>
        <a:lstStyle/>
        <a:p>
          <a:endParaRPr lang="en-US"/>
        </a:p>
      </dgm:t>
    </dgm:pt>
    <dgm:pt modelId="{FDAE7CC3-E42C-486E-8B27-40A0BDF90DD2}">
      <dgm:prSet/>
      <dgm:spPr/>
      <dgm:t>
        <a:bodyPr/>
        <a:lstStyle/>
        <a:p>
          <a:r>
            <a:rPr lang="en-US"/>
            <a:t>Ex: Document Based – MongoDB, FireBase</a:t>
          </a:r>
        </a:p>
      </dgm:t>
    </dgm:pt>
    <dgm:pt modelId="{203FC81B-F2C7-419F-AE6E-F2CD7BEF9127}" type="parTrans" cxnId="{981AAF29-B897-4547-8657-249C4EF51F14}">
      <dgm:prSet/>
      <dgm:spPr/>
      <dgm:t>
        <a:bodyPr/>
        <a:lstStyle/>
        <a:p>
          <a:endParaRPr lang="en-US"/>
        </a:p>
      </dgm:t>
    </dgm:pt>
    <dgm:pt modelId="{EEE973E7-9DB0-40A9-B19A-403EDBE0531D}" type="sibTrans" cxnId="{981AAF29-B897-4547-8657-249C4EF51F14}">
      <dgm:prSet/>
      <dgm:spPr/>
      <dgm:t>
        <a:bodyPr/>
        <a:lstStyle/>
        <a:p>
          <a:endParaRPr lang="en-US"/>
        </a:p>
      </dgm:t>
    </dgm:pt>
    <dgm:pt modelId="{C00FFAB2-B3FC-48D4-9DF7-683EE0135852}">
      <dgm:prSet/>
      <dgm:spPr/>
      <dgm:t>
        <a:bodyPr/>
        <a:lstStyle/>
        <a:p>
          <a:r>
            <a:rPr lang="en-US"/>
            <a:t>Graph based - GraphQL, Graphia, </a:t>
          </a:r>
          <a:r>
            <a:rPr lang="en-IN" b="1"/>
            <a:t>Neo4j</a:t>
          </a:r>
          <a:endParaRPr lang="en-US"/>
        </a:p>
      </dgm:t>
    </dgm:pt>
    <dgm:pt modelId="{D748FCEB-D1CD-4E43-8B9A-BB365DB385CA}" type="parTrans" cxnId="{AC5192C2-16E9-41B5-93FE-B72B4615EA82}">
      <dgm:prSet/>
      <dgm:spPr/>
      <dgm:t>
        <a:bodyPr/>
        <a:lstStyle/>
        <a:p>
          <a:endParaRPr lang="en-US"/>
        </a:p>
      </dgm:t>
    </dgm:pt>
    <dgm:pt modelId="{C7E18D1B-65A3-4DB0-BCCD-DC3A16B4A031}" type="sibTrans" cxnId="{AC5192C2-16E9-41B5-93FE-B72B4615EA82}">
      <dgm:prSet/>
      <dgm:spPr/>
      <dgm:t>
        <a:bodyPr/>
        <a:lstStyle/>
        <a:p>
          <a:endParaRPr lang="en-US"/>
        </a:p>
      </dgm:t>
    </dgm:pt>
    <dgm:pt modelId="{6D8AEF31-A4AC-44F4-A6E8-B5CF8CA4FED8}" type="pres">
      <dgm:prSet presAssocID="{87CC7A02-FB38-4DC6-968E-708B2158C7AE}" presName="root" presStyleCnt="0">
        <dgm:presLayoutVars>
          <dgm:dir/>
          <dgm:resizeHandles val="exact"/>
        </dgm:presLayoutVars>
      </dgm:prSet>
      <dgm:spPr/>
    </dgm:pt>
    <dgm:pt modelId="{C752336E-CD32-4479-9C9A-3089518A69B5}" type="pres">
      <dgm:prSet presAssocID="{3A484DEF-ED09-468D-B931-FA962F0F32A7}" presName="compNode" presStyleCnt="0"/>
      <dgm:spPr/>
    </dgm:pt>
    <dgm:pt modelId="{0732F40D-76C9-465A-8B97-7AF1923CB3BD}" type="pres">
      <dgm:prSet presAssocID="{3A484DEF-ED09-468D-B931-FA962F0F32A7}" presName="bgRect" presStyleLbl="bgShp" presStyleIdx="0" presStyleCnt="4"/>
      <dgm:spPr/>
    </dgm:pt>
    <dgm:pt modelId="{73AE022F-DA4D-456B-8585-71F472BCAB00}" type="pres">
      <dgm:prSet presAssocID="{3A484DEF-ED09-468D-B931-FA962F0F32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39EA08-93EF-49EF-A3D9-5F8F4D983F30}" type="pres">
      <dgm:prSet presAssocID="{3A484DEF-ED09-468D-B931-FA962F0F32A7}" presName="spaceRect" presStyleCnt="0"/>
      <dgm:spPr/>
    </dgm:pt>
    <dgm:pt modelId="{D5339A05-463C-4B47-B1D3-B25A9C3E6E6C}" type="pres">
      <dgm:prSet presAssocID="{3A484DEF-ED09-468D-B931-FA962F0F32A7}" presName="parTx" presStyleLbl="revTx" presStyleIdx="0" presStyleCnt="4">
        <dgm:presLayoutVars>
          <dgm:chMax val="0"/>
          <dgm:chPref val="0"/>
        </dgm:presLayoutVars>
      </dgm:prSet>
      <dgm:spPr/>
    </dgm:pt>
    <dgm:pt modelId="{3F426CCB-9793-4D96-8F8D-6D3E07EE47F5}" type="pres">
      <dgm:prSet presAssocID="{13D38D2D-FFC9-4FB3-A55A-BFB256518109}" presName="sibTrans" presStyleCnt="0"/>
      <dgm:spPr/>
    </dgm:pt>
    <dgm:pt modelId="{E87D37FB-5F2B-4F13-B25C-C37B5A528F59}" type="pres">
      <dgm:prSet presAssocID="{021307A7-781E-4514-A7B5-E79D548C2F5D}" presName="compNode" presStyleCnt="0"/>
      <dgm:spPr/>
    </dgm:pt>
    <dgm:pt modelId="{7BD69B05-9017-4D25-8136-5B540F95709F}" type="pres">
      <dgm:prSet presAssocID="{021307A7-781E-4514-A7B5-E79D548C2F5D}" presName="bgRect" presStyleLbl="bgShp" presStyleIdx="1" presStyleCnt="4"/>
      <dgm:spPr/>
    </dgm:pt>
    <dgm:pt modelId="{5A8FEF1F-5FF3-44F5-9FA8-648ED5A8472B}" type="pres">
      <dgm:prSet presAssocID="{021307A7-781E-4514-A7B5-E79D548C2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7132D1C-F81D-41CF-A17B-5995F28155C0}" type="pres">
      <dgm:prSet presAssocID="{021307A7-781E-4514-A7B5-E79D548C2F5D}" presName="spaceRect" presStyleCnt="0"/>
      <dgm:spPr/>
    </dgm:pt>
    <dgm:pt modelId="{627B3608-FA0A-4B4A-98C8-A153CE2810E2}" type="pres">
      <dgm:prSet presAssocID="{021307A7-781E-4514-A7B5-E79D548C2F5D}" presName="parTx" presStyleLbl="revTx" presStyleIdx="1" presStyleCnt="4">
        <dgm:presLayoutVars>
          <dgm:chMax val="0"/>
          <dgm:chPref val="0"/>
        </dgm:presLayoutVars>
      </dgm:prSet>
      <dgm:spPr/>
    </dgm:pt>
    <dgm:pt modelId="{70DF2B8A-E35D-43BA-8981-68A8278E983E}" type="pres">
      <dgm:prSet presAssocID="{506BB508-D3BE-4080-B3F9-17E33F4B7C36}" presName="sibTrans" presStyleCnt="0"/>
      <dgm:spPr/>
    </dgm:pt>
    <dgm:pt modelId="{42BB875E-1572-422F-8C46-56A6053A8133}" type="pres">
      <dgm:prSet presAssocID="{FDAE7CC3-E42C-486E-8B27-40A0BDF90DD2}" presName="compNode" presStyleCnt="0"/>
      <dgm:spPr/>
    </dgm:pt>
    <dgm:pt modelId="{FE2FA87D-CB00-4778-AFA4-73DF06F53E73}" type="pres">
      <dgm:prSet presAssocID="{FDAE7CC3-E42C-486E-8B27-40A0BDF90DD2}" presName="bgRect" presStyleLbl="bgShp" presStyleIdx="2" presStyleCnt="4"/>
      <dgm:spPr/>
    </dgm:pt>
    <dgm:pt modelId="{5587A443-C325-414E-A869-FD6A53C2D6E6}" type="pres">
      <dgm:prSet presAssocID="{FDAE7CC3-E42C-486E-8B27-40A0BDF90D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BFE99B5-E268-4897-A581-18B2C4245D74}" type="pres">
      <dgm:prSet presAssocID="{FDAE7CC3-E42C-486E-8B27-40A0BDF90DD2}" presName="spaceRect" presStyleCnt="0"/>
      <dgm:spPr/>
    </dgm:pt>
    <dgm:pt modelId="{D3745580-06AE-47E0-A2B7-C5A83F43A0EA}" type="pres">
      <dgm:prSet presAssocID="{FDAE7CC3-E42C-486E-8B27-40A0BDF90DD2}" presName="parTx" presStyleLbl="revTx" presStyleIdx="2" presStyleCnt="4">
        <dgm:presLayoutVars>
          <dgm:chMax val="0"/>
          <dgm:chPref val="0"/>
        </dgm:presLayoutVars>
      </dgm:prSet>
      <dgm:spPr/>
    </dgm:pt>
    <dgm:pt modelId="{AB3B5F3A-75E4-4784-88F8-1B135CC5F755}" type="pres">
      <dgm:prSet presAssocID="{EEE973E7-9DB0-40A9-B19A-403EDBE0531D}" presName="sibTrans" presStyleCnt="0"/>
      <dgm:spPr/>
    </dgm:pt>
    <dgm:pt modelId="{E82380D7-04A0-4A73-B942-2CBA3327A441}" type="pres">
      <dgm:prSet presAssocID="{C00FFAB2-B3FC-48D4-9DF7-683EE0135852}" presName="compNode" presStyleCnt="0"/>
      <dgm:spPr/>
    </dgm:pt>
    <dgm:pt modelId="{8ECA0715-845D-4218-AC81-DBEC6B9FBFAD}" type="pres">
      <dgm:prSet presAssocID="{C00FFAB2-B3FC-48D4-9DF7-683EE0135852}" presName="bgRect" presStyleLbl="bgShp" presStyleIdx="3" presStyleCnt="4"/>
      <dgm:spPr/>
    </dgm:pt>
    <dgm:pt modelId="{20E4C719-ECBA-4648-83F6-A815F91CF220}" type="pres">
      <dgm:prSet presAssocID="{C00FFAB2-B3FC-48D4-9DF7-683EE01358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BAE205D-1509-49BD-A864-5BC7684D8A65}" type="pres">
      <dgm:prSet presAssocID="{C00FFAB2-B3FC-48D4-9DF7-683EE0135852}" presName="spaceRect" presStyleCnt="0"/>
      <dgm:spPr/>
    </dgm:pt>
    <dgm:pt modelId="{D8D8BC2F-FAE3-43A0-ACEC-88EF336A56FA}" type="pres">
      <dgm:prSet presAssocID="{C00FFAB2-B3FC-48D4-9DF7-683EE01358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D27202-8462-464E-B8C0-3CEC43AD2287}" type="presOf" srcId="{021307A7-781E-4514-A7B5-E79D548C2F5D}" destId="{627B3608-FA0A-4B4A-98C8-A153CE2810E2}" srcOrd="0" destOrd="0" presId="urn:microsoft.com/office/officeart/2018/2/layout/IconVerticalSolidList"/>
    <dgm:cxn modelId="{981AAF29-B897-4547-8657-249C4EF51F14}" srcId="{87CC7A02-FB38-4DC6-968E-708B2158C7AE}" destId="{FDAE7CC3-E42C-486E-8B27-40A0BDF90DD2}" srcOrd="2" destOrd="0" parTransId="{203FC81B-F2C7-419F-AE6E-F2CD7BEF9127}" sibTransId="{EEE973E7-9DB0-40A9-B19A-403EDBE0531D}"/>
    <dgm:cxn modelId="{0EFB2C34-EA3D-4697-905F-045C84966DD2}" type="presOf" srcId="{FDAE7CC3-E42C-486E-8B27-40A0BDF90DD2}" destId="{D3745580-06AE-47E0-A2B7-C5A83F43A0EA}" srcOrd="0" destOrd="0" presId="urn:microsoft.com/office/officeart/2018/2/layout/IconVerticalSolidList"/>
    <dgm:cxn modelId="{73C2DA78-ED5F-4D83-AC06-7D2BFA1BD35F}" srcId="{87CC7A02-FB38-4DC6-968E-708B2158C7AE}" destId="{3A484DEF-ED09-468D-B931-FA962F0F32A7}" srcOrd="0" destOrd="0" parTransId="{10334B3C-901A-44F1-B84F-DD962C14D354}" sibTransId="{13D38D2D-FFC9-4FB3-A55A-BFB256518109}"/>
    <dgm:cxn modelId="{4F540686-B833-43C3-AC44-8C1BAA96BB75}" type="presOf" srcId="{3A484DEF-ED09-468D-B931-FA962F0F32A7}" destId="{D5339A05-463C-4B47-B1D3-B25A9C3E6E6C}" srcOrd="0" destOrd="0" presId="urn:microsoft.com/office/officeart/2018/2/layout/IconVerticalSolidList"/>
    <dgm:cxn modelId="{CE314F89-38CF-40E7-AEC3-800B35CA7509}" srcId="{87CC7A02-FB38-4DC6-968E-708B2158C7AE}" destId="{021307A7-781E-4514-A7B5-E79D548C2F5D}" srcOrd="1" destOrd="0" parTransId="{C75EED0D-E69B-4661-B59E-70B4A8A75951}" sibTransId="{506BB508-D3BE-4080-B3F9-17E33F4B7C36}"/>
    <dgm:cxn modelId="{93575495-770F-4790-9EEB-019EDED878D1}" type="presOf" srcId="{87CC7A02-FB38-4DC6-968E-708B2158C7AE}" destId="{6D8AEF31-A4AC-44F4-A6E8-B5CF8CA4FED8}" srcOrd="0" destOrd="0" presId="urn:microsoft.com/office/officeart/2018/2/layout/IconVerticalSolidList"/>
    <dgm:cxn modelId="{AC5192C2-16E9-41B5-93FE-B72B4615EA82}" srcId="{87CC7A02-FB38-4DC6-968E-708B2158C7AE}" destId="{C00FFAB2-B3FC-48D4-9DF7-683EE0135852}" srcOrd="3" destOrd="0" parTransId="{D748FCEB-D1CD-4E43-8B9A-BB365DB385CA}" sibTransId="{C7E18D1B-65A3-4DB0-BCCD-DC3A16B4A031}"/>
    <dgm:cxn modelId="{589FE5E4-F9F3-4027-ADCD-C907D0F53182}" type="presOf" srcId="{C00FFAB2-B3FC-48D4-9DF7-683EE0135852}" destId="{D8D8BC2F-FAE3-43A0-ACEC-88EF336A56FA}" srcOrd="0" destOrd="0" presId="urn:microsoft.com/office/officeart/2018/2/layout/IconVerticalSolidList"/>
    <dgm:cxn modelId="{B74CD3D9-18D1-461D-B4C2-9BE206B1F171}" type="presParOf" srcId="{6D8AEF31-A4AC-44F4-A6E8-B5CF8CA4FED8}" destId="{C752336E-CD32-4479-9C9A-3089518A69B5}" srcOrd="0" destOrd="0" presId="urn:microsoft.com/office/officeart/2018/2/layout/IconVerticalSolidList"/>
    <dgm:cxn modelId="{1B9FD9D4-357D-4371-AC28-E6A15E0ABB0F}" type="presParOf" srcId="{C752336E-CD32-4479-9C9A-3089518A69B5}" destId="{0732F40D-76C9-465A-8B97-7AF1923CB3BD}" srcOrd="0" destOrd="0" presId="urn:microsoft.com/office/officeart/2018/2/layout/IconVerticalSolidList"/>
    <dgm:cxn modelId="{58D35F21-DD72-44F6-A1B4-A7B2BBCE991D}" type="presParOf" srcId="{C752336E-CD32-4479-9C9A-3089518A69B5}" destId="{73AE022F-DA4D-456B-8585-71F472BCAB00}" srcOrd="1" destOrd="0" presId="urn:microsoft.com/office/officeart/2018/2/layout/IconVerticalSolidList"/>
    <dgm:cxn modelId="{6D5C90F4-4D83-4D08-8CF9-B56610ABAC4F}" type="presParOf" srcId="{C752336E-CD32-4479-9C9A-3089518A69B5}" destId="{6439EA08-93EF-49EF-A3D9-5F8F4D983F30}" srcOrd="2" destOrd="0" presId="urn:microsoft.com/office/officeart/2018/2/layout/IconVerticalSolidList"/>
    <dgm:cxn modelId="{775EB47F-F5E5-491A-A5CB-352C3C8AFF12}" type="presParOf" srcId="{C752336E-CD32-4479-9C9A-3089518A69B5}" destId="{D5339A05-463C-4B47-B1D3-B25A9C3E6E6C}" srcOrd="3" destOrd="0" presId="urn:microsoft.com/office/officeart/2018/2/layout/IconVerticalSolidList"/>
    <dgm:cxn modelId="{6A8AC95F-B3C6-46F1-BE4D-7E7305B06EE1}" type="presParOf" srcId="{6D8AEF31-A4AC-44F4-A6E8-B5CF8CA4FED8}" destId="{3F426CCB-9793-4D96-8F8D-6D3E07EE47F5}" srcOrd="1" destOrd="0" presId="urn:microsoft.com/office/officeart/2018/2/layout/IconVerticalSolidList"/>
    <dgm:cxn modelId="{36B4531A-89E5-4D0C-98D2-165567A5BA98}" type="presParOf" srcId="{6D8AEF31-A4AC-44F4-A6E8-B5CF8CA4FED8}" destId="{E87D37FB-5F2B-4F13-B25C-C37B5A528F59}" srcOrd="2" destOrd="0" presId="urn:microsoft.com/office/officeart/2018/2/layout/IconVerticalSolidList"/>
    <dgm:cxn modelId="{02816713-D0D2-43D0-86FB-5711E33BE977}" type="presParOf" srcId="{E87D37FB-5F2B-4F13-B25C-C37B5A528F59}" destId="{7BD69B05-9017-4D25-8136-5B540F95709F}" srcOrd="0" destOrd="0" presId="urn:microsoft.com/office/officeart/2018/2/layout/IconVerticalSolidList"/>
    <dgm:cxn modelId="{1AEC37CE-D04D-4217-B234-A58B7142E50A}" type="presParOf" srcId="{E87D37FB-5F2B-4F13-B25C-C37B5A528F59}" destId="{5A8FEF1F-5FF3-44F5-9FA8-648ED5A8472B}" srcOrd="1" destOrd="0" presId="urn:microsoft.com/office/officeart/2018/2/layout/IconVerticalSolidList"/>
    <dgm:cxn modelId="{283548C5-09ED-4699-A3D3-9F1FD7E8BF62}" type="presParOf" srcId="{E87D37FB-5F2B-4F13-B25C-C37B5A528F59}" destId="{A7132D1C-F81D-41CF-A17B-5995F28155C0}" srcOrd="2" destOrd="0" presId="urn:microsoft.com/office/officeart/2018/2/layout/IconVerticalSolidList"/>
    <dgm:cxn modelId="{BA5D020D-7691-4A50-B401-AD29DDEAB3F7}" type="presParOf" srcId="{E87D37FB-5F2B-4F13-B25C-C37B5A528F59}" destId="{627B3608-FA0A-4B4A-98C8-A153CE2810E2}" srcOrd="3" destOrd="0" presId="urn:microsoft.com/office/officeart/2018/2/layout/IconVerticalSolidList"/>
    <dgm:cxn modelId="{FB5A3353-A582-4A86-B195-2B02C6F958D2}" type="presParOf" srcId="{6D8AEF31-A4AC-44F4-A6E8-B5CF8CA4FED8}" destId="{70DF2B8A-E35D-43BA-8981-68A8278E983E}" srcOrd="3" destOrd="0" presId="urn:microsoft.com/office/officeart/2018/2/layout/IconVerticalSolidList"/>
    <dgm:cxn modelId="{448127BD-3A3C-4CFB-BAE5-B662DC256C1B}" type="presParOf" srcId="{6D8AEF31-A4AC-44F4-A6E8-B5CF8CA4FED8}" destId="{42BB875E-1572-422F-8C46-56A6053A8133}" srcOrd="4" destOrd="0" presId="urn:microsoft.com/office/officeart/2018/2/layout/IconVerticalSolidList"/>
    <dgm:cxn modelId="{F4B4C203-13C7-4A7C-B0BC-4CEE92E7EF4A}" type="presParOf" srcId="{42BB875E-1572-422F-8C46-56A6053A8133}" destId="{FE2FA87D-CB00-4778-AFA4-73DF06F53E73}" srcOrd="0" destOrd="0" presId="urn:microsoft.com/office/officeart/2018/2/layout/IconVerticalSolidList"/>
    <dgm:cxn modelId="{1116FCC6-1840-4FB0-AE6E-D66383C2C4A9}" type="presParOf" srcId="{42BB875E-1572-422F-8C46-56A6053A8133}" destId="{5587A443-C325-414E-A869-FD6A53C2D6E6}" srcOrd="1" destOrd="0" presId="urn:microsoft.com/office/officeart/2018/2/layout/IconVerticalSolidList"/>
    <dgm:cxn modelId="{E7B87EBA-FFA9-4BD3-8FCA-5AE2AB96E9E2}" type="presParOf" srcId="{42BB875E-1572-422F-8C46-56A6053A8133}" destId="{CBFE99B5-E268-4897-A581-18B2C4245D74}" srcOrd="2" destOrd="0" presId="urn:microsoft.com/office/officeart/2018/2/layout/IconVerticalSolidList"/>
    <dgm:cxn modelId="{C7527B4B-7B5C-4141-B24F-226207AD23B1}" type="presParOf" srcId="{42BB875E-1572-422F-8C46-56A6053A8133}" destId="{D3745580-06AE-47E0-A2B7-C5A83F43A0EA}" srcOrd="3" destOrd="0" presId="urn:microsoft.com/office/officeart/2018/2/layout/IconVerticalSolidList"/>
    <dgm:cxn modelId="{46C62628-C8C9-4EC0-BAC2-05781CFA3ECB}" type="presParOf" srcId="{6D8AEF31-A4AC-44F4-A6E8-B5CF8CA4FED8}" destId="{AB3B5F3A-75E4-4784-88F8-1B135CC5F755}" srcOrd="5" destOrd="0" presId="urn:microsoft.com/office/officeart/2018/2/layout/IconVerticalSolidList"/>
    <dgm:cxn modelId="{3F23716A-DA74-439E-B074-2732220AB78C}" type="presParOf" srcId="{6D8AEF31-A4AC-44F4-A6E8-B5CF8CA4FED8}" destId="{E82380D7-04A0-4A73-B942-2CBA3327A441}" srcOrd="6" destOrd="0" presId="urn:microsoft.com/office/officeart/2018/2/layout/IconVerticalSolidList"/>
    <dgm:cxn modelId="{F388FE92-B5AF-4F31-8D4E-6DEFD0BE7CF1}" type="presParOf" srcId="{E82380D7-04A0-4A73-B942-2CBA3327A441}" destId="{8ECA0715-845D-4218-AC81-DBEC6B9FBFAD}" srcOrd="0" destOrd="0" presId="urn:microsoft.com/office/officeart/2018/2/layout/IconVerticalSolidList"/>
    <dgm:cxn modelId="{3C68FA99-4752-4FAD-8BD6-B7D23FFE4B8A}" type="presParOf" srcId="{E82380D7-04A0-4A73-B942-2CBA3327A441}" destId="{20E4C719-ECBA-4648-83F6-A815F91CF220}" srcOrd="1" destOrd="0" presId="urn:microsoft.com/office/officeart/2018/2/layout/IconVerticalSolidList"/>
    <dgm:cxn modelId="{526356C5-91E5-42A5-884E-5BF861635108}" type="presParOf" srcId="{E82380D7-04A0-4A73-B942-2CBA3327A441}" destId="{ABAE205D-1509-49BD-A864-5BC7684D8A65}" srcOrd="2" destOrd="0" presId="urn:microsoft.com/office/officeart/2018/2/layout/IconVerticalSolidList"/>
    <dgm:cxn modelId="{BE98954B-225E-4276-87F9-EDD1DA15D199}" type="presParOf" srcId="{E82380D7-04A0-4A73-B942-2CBA3327A441}" destId="{D8D8BC2F-FAE3-43A0-ACEC-88EF336A5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550954-F69C-4F8C-9224-AC03C5F655A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2EB3D0-1B1B-43BE-B368-E2BF969B60BF}">
      <dgm:prSet/>
      <dgm:spPr/>
      <dgm:t>
        <a:bodyPr/>
        <a:lstStyle/>
        <a:p>
          <a:r>
            <a:rPr lang="en-IN"/>
            <a:t>MySQL is a database system used on the web</a:t>
          </a:r>
          <a:endParaRPr lang="en-US"/>
        </a:p>
      </dgm:t>
    </dgm:pt>
    <dgm:pt modelId="{CB4B5EBA-2CAF-42FB-8BD3-F85626446ABC}" type="parTrans" cxnId="{68F68737-D7D6-4C39-8160-59F191017E43}">
      <dgm:prSet/>
      <dgm:spPr/>
      <dgm:t>
        <a:bodyPr/>
        <a:lstStyle/>
        <a:p>
          <a:endParaRPr lang="en-US"/>
        </a:p>
      </dgm:t>
    </dgm:pt>
    <dgm:pt modelId="{A84A0002-204B-4007-9B20-F7F807AF5B51}" type="sibTrans" cxnId="{68F68737-D7D6-4C39-8160-59F191017E4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E7B93A2-31F2-4438-B858-DEE49FB1F62B}">
      <dgm:prSet/>
      <dgm:spPr/>
      <dgm:t>
        <a:bodyPr/>
        <a:lstStyle/>
        <a:p>
          <a:r>
            <a:rPr lang="en-IN"/>
            <a:t>MySQL is a database system that runs on a server</a:t>
          </a:r>
          <a:endParaRPr lang="en-US"/>
        </a:p>
      </dgm:t>
    </dgm:pt>
    <dgm:pt modelId="{40A37DE3-71A2-4546-9324-B1CCFE84C4D9}" type="parTrans" cxnId="{A0EE53D5-61A3-40B6-9851-041B5FBF9E2E}">
      <dgm:prSet/>
      <dgm:spPr/>
      <dgm:t>
        <a:bodyPr/>
        <a:lstStyle/>
        <a:p>
          <a:endParaRPr lang="en-US"/>
        </a:p>
      </dgm:t>
    </dgm:pt>
    <dgm:pt modelId="{2059A513-44C2-44AB-AE30-50F9BF2665FC}" type="sibTrans" cxnId="{A0EE53D5-61A3-40B6-9851-041B5FBF9E2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FE5D09-FBA2-47DC-86C9-6A8A649FD4F0}">
      <dgm:prSet/>
      <dgm:spPr/>
      <dgm:t>
        <a:bodyPr/>
        <a:lstStyle/>
        <a:p>
          <a:r>
            <a:rPr lang="en-IN"/>
            <a:t>MySQL is ideal for both small and large applications</a:t>
          </a:r>
          <a:endParaRPr lang="en-US"/>
        </a:p>
      </dgm:t>
    </dgm:pt>
    <dgm:pt modelId="{EC379855-338E-43FE-848F-7C68539F551E}" type="parTrans" cxnId="{3B9B047B-709D-424A-9C70-0A1018577C4D}">
      <dgm:prSet/>
      <dgm:spPr/>
      <dgm:t>
        <a:bodyPr/>
        <a:lstStyle/>
        <a:p>
          <a:endParaRPr lang="en-US"/>
        </a:p>
      </dgm:t>
    </dgm:pt>
    <dgm:pt modelId="{D6273E44-CE14-44A2-AF13-222680FC48FA}" type="sibTrans" cxnId="{3B9B047B-709D-424A-9C70-0A1018577C4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FB2D1CD-D863-4A6D-B722-AA11E4752F72}">
      <dgm:prSet/>
      <dgm:spPr/>
      <dgm:t>
        <a:bodyPr/>
        <a:lstStyle/>
        <a:p>
          <a:r>
            <a:rPr lang="en-IN"/>
            <a:t>MySQL is very fast, reliable, and easy to use</a:t>
          </a:r>
          <a:endParaRPr lang="en-US"/>
        </a:p>
      </dgm:t>
    </dgm:pt>
    <dgm:pt modelId="{B327EE2E-A954-43A7-A601-9DDEE5ACD0DB}" type="parTrans" cxnId="{D435868B-9783-48E1-925E-A9DA366D8A83}">
      <dgm:prSet/>
      <dgm:spPr/>
      <dgm:t>
        <a:bodyPr/>
        <a:lstStyle/>
        <a:p>
          <a:endParaRPr lang="en-US"/>
        </a:p>
      </dgm:t>
    </dgm:pt>
    <dgm:pt modelId="{6D158DB5-29F2-4505-99BC-A76F24C4C754}" type="sibTrans" cxnId="{D435868B-9783-48E1-925E-A9DA366D8A8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1E5B2AB-0BA4-4A86-A01E-E548C9D50400}">
      <dgm:prSet/>
      <dgm:spPr/>
      <dgm:t>
        <a:bodyPr/>
        <a:lstStyle/>
        <a:p>
          <a:r>
            <a:rPr lang="en-IN"/>
            <a:t>MySQL is free to download and use</a:t>
          </a:r>
          <a:endParaRPr lang="en-US"/>
        </a:p>
      </dgm:t>
    </dgm:pt>
    <dgm:pt modelId="{7E375D5B-A858-426F-987D-E392908A28C6}" type="parTrans" cxnId="{98D1205F-4404-46D1-B4E0-BBDEAF903E0F}">
      <dgm:prSet/>
      <dgm:spPr/>
      <dgm:t>
        <a:bodyPr/>
        <a:lstStyle/>
        <a:p>
          <a:endParaRPr lang="en-US"/>
        </a:p>
      </dgm:t>
    </dgm:pt>
    <dgm:pt modelId="{BFB0C708-FF1A-45FD-8884-90A811AEB376}" type="sibTrans" cxnId="{98D1205F-4404-46D1-B4E0-BBDEAF903E0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A26F764-91E2-8541-B199-EEF891453EBE}" type="pres">
      <dgm:prSet presAssocID="{E0550954-F69C-4F8C-9224-AC03C5F655A8}" presName="Name0" presStyleCnt="0">
        <dgm:presLayoutVars>
          <dgm:animLvl val="lvl"/>
          <dgm:resizeHandles val="exact"/>
        </dgm:presLayoutVars>
      </dgm:prSet>
      <dgm:spPr/>
    </dgm:pt>
    <dgm:pt modelId="{CAE16C8D-258E-A345-9991-581A09AF1CE8}" type="pres">
      <dgm:prSet presAssocID="{662EB3D0-1B1B-43BE-B368-E2BF969B60BF}" presName="compositeNode" presStyleCnt="0">
        <dgm:presLayoutVars>
          <dgm:bulletEnabled val="1"/>
        </dgm:presLayoutVars>
      </dgm:prSet>
      <dgm:spPr/>
    </dgm:pt>
    <dgm:pt modelId="{12EA01DB-50D1-A943-BF5A-1334B7EA7347}" type="pres">
      <dgm:prSet presAssocID="{662EB3D0-1B1B-43BE-B368-E2BF969B60BF}" presName="bgRect" presStyleLbl="alignNode1" presStyleIdx="0" presStyleCnt="5"/>
      <dgm:spPr/>
    </dgm:pt>
    <dgm:pt modelId="{87151913-0AD9-CD47-B738-D1D9F64366BC}" type="pres">
      <dgm:prSet presAssocID="{A84A0002-204B-4007-9B20-F7F807AF5B5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169567BE-91D2-2E4A-8B80-385099D0F0E8}" type="pres">
      <dgm:prSet presAssocID="{662EB3D0-1B1B-43BE-B368-E2BF969B60BF}" presName="nodeRect" presStyleLbl="alignNode1" presStyleIdx="0" presStyleCnt="5">
        <dgm:presLayoutVars>
          <dgm:bulletEnabled val="1"/>
        </dgm:presLayoutVars>
      </dgm:prSet>
      <dgm:spPr/>
    </dgm:pt>
    <dgm:pt modelId="{3E81E57A-3692-7F4C-BF7F-D325279D870F}" type="pres">
      <dgm:prSet presAssocID="{A84A0002-204B-4007-9B20-F7F807AF5B51}" presName="sibTrans" presStyleCnt="0"/>
      <dgm:spPr/>
    </dgm:pt>
    <dgm:pt modelId="{D53DB987-5204-0D44-A0A8-50936AFF3371}" type="pres">
      <dgm:prSet presAssocID="{7E7B93A2-31F2-4438-B858-DEE49FB1F62B}" presName="compositeNode" presStyleCnt="0">
        <dgm:presLayoutVars>
          <dgm:bulletEnabled val="1"/>
        </dgm:presLayoutVars>
      </dgm:prSet>
      <dgm:spPr/>
    </dgm:pt>
    <dgm:pt modelId="{09FA7AF9-0950-3048-AF46-D994198110CF}" type="pres">
      <dgm:prSet presAssocID="{7E7B93A2-31F2-4438-B858-DEE49FB1F62B}" presName="bgRect" presStyleLbl="alignNode1" presStyleIdx="1" presStyleCnt="5"/>
      <dgm:spPr/>
    </dgm:pt>
    <dgm:pt modelId="{7931E0C7-73DB-6741-B9C1-3BA851CC440D}" type="pres">
      <dgm:prSet presAssocID="{2059A513-44C2-44AB-AE30-50F9BF2665FC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2CFF6367-7AD3-6A4F-9143-C910B65B5310}" type="pres">
      <dgm:prSet presAssocID="{7E7B93A2-31F2-4438-B858-DEE49FB1F62B}" presName="nodeRect" presStyleLbl="alignNode1" presStyleIdx="1" presStyleCnt="5">
        <dgm:presLayoutVars>
          <dgm:bulletEnabled val="1"/>
        </dgm:presLayoutVars>
      </dgm:prSet>
      <dgm:spPr/>
    </dgm:pt>
    <dgm:pt modelId="{8DBF16CA-087A-5645-A363-4B101705B958}" type="pres">
      <dgm:prSet presAssocID="{2059A513-44C2-44AB-AE30-50F9BF2665FC}" presName="sibTrans" presStyleCnt="0"/>
      <dgm:spPr/>
    </dgm:pt>
    <dgm:pt modelId="{7364E832-9A0A-474D-86D5-BECD29070E64}" type="pres">
      <dgm:prSet presAssocID="{8AFE5D09-FBA2-47DC-86C9-6A8A649FD4F0}" presName="compositeNode" presStyleCnt="0">
        <dgm:presLayoutVars>
          <dgm:bulletEnabled val="1"/>
        </dgm:presLayoutVars>
      </dgm:prSet>
      <dgm:spPr/>
    </dgm:pt>
    <dgm:pt modelId="{EB582D37-8652-2548-91BE-9E2594109AFE}" type="pres">
      <dgm:prSet presAssocID="{8AFE5D09-FBA2-47DC-86C9-6A8A649FD4F0}" presName="bgRect" presStyleLbl="alignNode1" presStyleIdx="2" presStyleCnt="5"/>
      <dgm:spPr/>
    </dgm:pt>
    <dgm:pt modelId="{D5220542-F413-314C-A76E-DFC199A675B2}" type="pres">
      <dgm:prSet presAssocID="{D6273E44-CE14-44A2-AF13-222680FC48F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71BDC0E-E4A9-BC4B-A0B0-D905701D77AD}" type="pres">
      <dgm:prSet presAssocID="{8AFE5D09-FBA2-47DC-86C9-6A8A649FD4F0}" presName="nodeRect" presStyleLbl="alignNode1" presStyleIdx="2" presStyleCnt="5">
        <dgm:presLayoutVars>
          <dgm:bulletEnabled val="1"/>
        </dgm:presLayoutVars>
      </dgm:prSet>
      <dgm:spPr/>
    </dgm:pt>
    <dgm:pt modelId="{AC10AEBF-1943-DD43-B36C-A42B93A40AAF}" type="pres">
      <dgm:prSet presAssocID="{D6273E44-CE14-44A2-AF13-222680FC48FA}" presName="sibTrans" presStyleCnt="0"/>
      <dgm:spPr/>
    </dgm:pt>
    <dgm:pt modelId="{EAC231DE-E911-E24C-833A-3D2BD111F61B}" type="pres">
      <dgm:prSet presAssocID="{8FB2D1CD-D863-4A6D-B722-AA11E4752F72}" presName="compositeNode" presStyleCnt="0">
        <dgm:presLayoutVars>
          <dgm:bulletEnabled val="1"/>
        </dgm:presLayoutVars>
      </dgm:prSet>
      <dgm:spPr/>
    </dgm:pt>
    <dgm:pt modelId="{7931D724-C0C7-2845-9820-E46F759EBCD4}" type="pres">
      <dgm:prSet presAssocID="{8FB2D1CD-D863-4A6D-B722-AA11E4752F72}" presName="bgRect" presStyleLbl="alignNode1" presStyleIdx="3" presStyleCnt="5"/>
      <dgm:spPr/>
    </dgm:pt>
    <dgm:pt modelId="{70424F5F-E321-524F-95A4-E40C271114FC}" type="pres">
      <dgm:prSet presAssocID="{6D158DB5-29F2-4505-99BC-A76F24C4C754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1BA3640-C16C-564C-B488-506A7DD4FFF7}" type="pres">
      <dgm:prSet presAssocID="{8FB2D1CD-D863-4A6D-B722-AA11E4752F72}" presName="nodeRect" presStyleLbl="alignNode1" presStyleIdx="3" presStyleCnt="5">
        <dgm:presLayoutVars>
          <dgm:bulletEnabled val="1"/>
        </dgm:presLayoutVars>
      </dgm:prSet>
      <dgm:spPr/>
    </dgm:pt>
    <dgm:pt modelId="{4F1B16D9-DF2D-7547-A775-6F474A6E21A8}" type="pres">
      <dgm:prSet presAssocID="{6D158DB5-29F2-4505-99BC-A76F24C4C754}" presName="sibTrans" presStyleCnt="0"/>
      <dgm:spPr/>
    </dgm:pt>
    <dgm:pt modelId="{B279B26D-D78A-1546-B14D-B97C3C007579}" type="pres">
      <dgm:prSet presAssocID="{31E5B2AB-0BA4-4A86-A01E-E548C9D50400}" presName="compositeNode" presStyleCnt="0">
        <dgm:presLayoutVars>
          <dgm:bulletEnabled val="1"/>
        </dgm:presLayoutVars>
      </dgm:prSet>
      <dgm:spPr/>
    </dgm:pt>
    <dgm:pt modelId="{74FB8C72-3549-3441-B1C1-BD46E4390078}" type="pres">
      <dgm:prSet presAssocID="{31E5B2AB-0BA4-4A86-A01E-E548C9D50400}" presName="bgRect" presStyleLbl="alignNode1" presStyleIdx="4" presStyleCnt="5"/>
      <dgm:spPr/>
    </dgm:pt>
    <dgm:pt modelId="{1675B0A2-479C-2344-AAE1-2405F880A2CF}" type="pres">
      <dgm:prSet presAssocID="{BFB0C708-FF1A-45FD-8884-90A811AEB37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3D0C62-8E59-5249-B67C-3C2619A6854A}" type="pres">
      <dgm:prSet presAssocID="{31E5B2AB-0BA4-4A86-A01E-E548C9D50400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EA35B06-8E75-4D45-9431-D6112033AB81}" type="presOf" srcId="{E0550954-F69C-4F8C-9224-AC03C5F655A8}" destId="{3A26F764-91E2-8541-B199-EEF891453EBE}" srcOrd="0" destOrd="0" presId="urn:microsoft.com/office/officeart/2016/7/layout/LinearBlockProcessNumbered"/>
    <dgm:cxn modelId="{FB1FCD15-9EA8-CF43-8068-F1DA74A96DFC}" type="presOf" srcId="{7E7B93A2-31F2-4438-B858-DEE49FB1F62B}" destId="{09FA7AF9-0950-3048-AF46-D994198110CF}" srcOrd="0" destOrd="0" presId="urn:microsoft.com/office/officeart/2016/7/layout/LinearBlockProcessNumbered"/>
    <dgm:cxn modelId="{61777C19-6EB3-C640-8DBF-9A01F4531FB9}" type="presOf" srcId="{31E5B2AB-0BA4-4A86-A01E-E548C9D50400}" destId="{74FB8C72-3549-3441-B1C1-BD46E4390078}" srcOrd="0" destOrd="0" presId="urn:microsoft.com/office/officeart/2016/7/layout/LinearBlockProcessNumbered"/>
    <dgm:cxn modelId="{B227EB1A-562A-104A-AC06-BA02CD80DC9C}" type="presOf" srcId="{8AFE5D09-FBA2-47DC-86C9-6A8A649FD4F0}" destId="{171BDC0E-E4A9-BC4B-A0B0-D905701D77AD}" srcOrd="1" destOrd="0" presId="urn:microsoft.com/office/officeart/2016/7/layout/LinearBlockProcessNumbered"/>
    <dgm:cxn modelId="{EF86941D-DBFF-4D48-B95C-8E39480995AF}" type="presOf" srcId="{6D158DB5-29F2-4505-99BC-A76F24C4C754}" destId="{70424F5F-E321-524F-95A4-E40C271114FC}" srcOrd="0" destOrd="0" presId="urn:microsoft.com/office/officeart/2016/7/layout/LinearBlockProcessNumbered"/>
    <dgm:cxn modelId="{E554341E-DE68-3848-9FF0-0725EA7DD067}" type="presOf" srcId="{8AFE5D09-FBA2-47DC-86C9-6A8A649FD4F0}" destId="{EB582D37-8652-2548-91BE-9E2594109AFE}" srcOrd="0" destOrd="0" presId="urn:microsoft.com/office/officeart/2016/7/layout/LinearBlockProcessNumbered"/>
    <dgm:cxn modelId="{83226C21-0755-2B49-B161-D00B14B8C2A4}" type="presOf" srcId="{31E5B2AB-0BA4-4A86-A01E-E548C9D50400}" destId="{F13D0C62-8E59-5249-B67C-3C2619A6854A}" srcOrd="1" destOrd="0" presId="urn:microsoft.com/office/officeart/2016/7/layout/LinearBlockProcessNumbered"/>
    <dgm:cxn modelId="{FE2A2733-1753-9842-8AB9-F7684BACA6E7}" type="presOf" srcId="{D6273E44-CE14-44A2-AF13-222680FC48FA}" destId="{D5220542-F413-314C-A76E-DFC199A675B2}" srcOrd="0" destOrd="0" presId="urn:microsoft.com/office/officeart/2016/7/layout/LinearBlockProcessNumbered"/>
    <dgm:cxn modelId="{68F68737-D7D6-4C39-8160-59F191017E43}" srcId="{E0550954-F69C-4F8C-9224-AC03C5F655A8}" destId="{662EB3D0-1B1B-43BE-B368-E2BF969B60BF}" srcOrd="0" destOrd="0" parTransId="{CB4B5EBA-2CAF-42FB-8BD3-F85626446ABC}" sibTransId="{A84A0002-204B-4007-9B20-F7F807AF5B51}"/>
    <dgm:cxn modelId="{383AD738-8E19-554B-A5BC-935799894508}" type="presOf" srcId="{2059A513-44C2-44AB-AE30-50F9BF2665FC}" destId="{7931E0C7-73DB-6741-B9C1-3BA851CC440D}" srcOrd="0" destOrd="0" presId="urn:microsoft.com/office/officeart/2016/7/layout/LinearBlockProcessNumbered"/>
    <dgm:cxn modelId="{DE20263D-D83F-6744-B2DC-38EAF7BE36F0}" type="presOf" srcId="{7E7B93A2-31F2-4438-B858-DEE49FB1F62B}" destId="{2CFF6367-7AD3-6A4F-9143-C910B65B5310}" srcOrd="1" destOrd="0" presId="urn:microsoft.com/office/officeart/2016/7/layout/LinearBlockProcessNumbered"/>
    <dgm:cxn modelId="{26DD7645-DB81-E143-8D4E-957FB4A3055C}" type="presOf" srcId="{A84A0002-204B-4007-9B20-F7F807AF5B51}" destId="{87151913-0AD9-CD47-B738-D1D9F64366BC}" srcOrd="0" destOrd="0" presId="urn:microsoft.com/office/officeart/2016/7/layout/LinearBlockProcessNumbered"/>
    <dgm:cxn modelId="{6D00A54B-E279-304C-B8E2-177A47F2438A}" type="presOf" srcId="{BFB0C708-FF1A-45FD-8884-90A811AEB376}" destId="{1675B0A2-479C-2344-AAE1-2405F880A2CF}" srcOrd="0" destOrd="0" presId="urn:microsoft.com/office/officeart/2016/7/layout/LinearBlockProcessNumbered"/>
    <dgm:cxn modelId="{3C87F959-0B24-454E-9CBC-DB5E2EBBBE01}" type="presOf" srcId="{662EB3D0-1B1B-43BE-B368-E2BF969B60BF}" destId="{169567BE-91D2-2E4A-8B80-385099D0F0E8}" srcOrd="1" destOrd="0" presId="urn:microsoft.com/office/officeart/2016/7/layout/LinearBlockProcessNumbered"/>
    <dgm:cxn modelId="{98D1205F-4404-46D1-B4E0-BBDEAF903E0F}" srcId="{E0550954-F69C-4F8C-9224-AC03C5F655A8}" destId="{31E5B2AB-0BA4-4A86-A01E-E548C9D50400}" srcOrd="4" destOrd="0" parTransId="{7E375D5B-A858-426F-987D-E392908A28C6}" sibTransId="{BFB0C708-FF1A-45FD-8884-90A811AEB376}"/>
    <dgm:cxn modelId="{06219C73-558F-7C49-993F-56C80FAD6402}" type="presOf" srcId="{662EB3D0-1B1B-43BE-B368-E2BF969B60BF}" destId="{12EA01DB-50D1-A943-BF5A-1334B7EA7347}" srcOrd="0" destOrd="0" presId="urn:microsoft.com/office/officeart/2016/7/layout/LinearBlockProcessNumbered"/>
    <dgm:cxn modelId="{3B9B047B-709D-424A-9C70-0A1018577C4D}" srcId="{E0550954-F69C-4F8C-9224-AC03C5F655A8}" destId="{8AFE5D09-FBA2-47DC-86C9-6A8A649FD4F0}" srcOrd="2" destOrd="0" parTransId="{EC379855-338E-43FE-848F-7C68539F551E}" sibTransId="{D6273E44-CE14-44A2-AF13-222680FC48FA}"/>
    <dgm:cxn modelId="{D435868B-9783-48E1-925E-A9DA366D8A83}" srcId="{E0550954-F69C-4F8C-9224-AC03C5F655A8}" destId="{8FB2D1CD-D863-4A6D-B722-AA11E4752F72}" srcOrd="3" destOrd="0" parTransId="{B327EE2E-A954-43A7-A601-9DDEE5ACD0DB}" sibTransId="{6D158DB5-29F2-4505-99BC-A76F24C4C754}"/>
    <dgm:cxn modelId="{57B8A5D3-C4EA-CD47-9105-45F70F1E84A2}" type="presOf" srcId="{8FB2D1CD-D863-4A6D-B722-AA11E4752F72}" destId="{7931D724-C0C7-2845-9820-E46F759EBCD4}" srcOrd="0" destOrd="0" presId="urn:microsoft.com/office/officeart/2016/7/layout/LinearBlockProcessNumbered"/>
    <dgm:cxn modelId="{A0EE53D5-61A3-40B6-9851-041B5FBF9E2E}" srcId="{E0550954-F69C-4F8C-9224-AC03C5F655A8}" destId="{7E7B93A2-31F2-4438-B858-DEE49FB1F62B}" srcOrd="1" destOrd="0" parTransId="{40A37DE3-71A2-4546-9324-B1CCFE84C4D9}" sibTransId="{2059A513-44C2-44AB-AE30-50F9BF2665FC}"/>
    <dgm:cxn modelId="{164CC7DB-D4A3-8741-97A7-D98B2EF34A6F}" type="presOf" srcId="{8FB2D1CD-D863-4A6D-B722-AA11E4752F72}" destId="{71BA3640-C16C-564C-B488-506A7DD4FFF7}" srcOrd="1" destOrd="0" presId="urn:microsoft.com/office/officeart/2016/7/layout/LinearBlockProcessNumbered"/>
    <dgm:cxn modelId="{AC18B734-4ECE-3047-872A-729A122F7C05}" type="presParOf" srcId="{3A26F764-91E2-8541-B199-EEF891453EBE}" destId="{CAE16C8D-258E-A345-9991-581A09AF1CE8}" srcOrd="0" destOrd="0" presId="urn:microsoft.com/office/officeart/2016/7/layout/LinearBlockProcessNumbered"/>
    <dgm:cxn modelId="{5B81821C-A3F3-834C-9F05-577BC069DF12}" type="presParOf" srcId="{CAE16C8D-258E-A345-9991-581A09AF1CE8}" destId="{12EA01DB-50D1-A943-BF5A-1334B7EA7347}" srcOrd="0" destOrd="0" presId="urn:microsoft.com/office/officeart/2016/7/layout/LinearBlockProcessNumbered"/>
    <dgm:cxn modelId="{09CAE33A-BFDA-7A4D-AE3D-3B0BA22BF5A0}" type="presParOf" srcId="{CAE16C8D-258E-A345-9991-581A09AF1CE8}" destId="{87151913-0AD9-CD47-B738-D1D9F64366BC}" srcOrd="1" destOrd="0" presId="urn:microsoft.com/office/officeart/2016/7/layout/LinearBlockProcessNumbered"/>
    <dgm:cxn modelId="{664D3881-A1CB-2946-920A-8C2B597351A2}" type="presParOf" srcId="{CAE16C8D-258E-A345-9991-581A09AF1CE8}" destId="{169567BE-91D2-2E4A-8B80-385099D0F0E8}" srcOrd="2" destOrd="0" presId="urn:microsoft.com/office/officeart/2016/7/layout/LinearBlockProcessNumbered"/>
    <dgm:cxn modelId="{75BAD422-F204-6C4D-8F5C-B5609F74A39D}" type="presParOf" srcId="{3A26F764-91E2-8541-B199-EEF891453EBE}" destId="{3E81E57A-3692-7F4C-BF7F-D325279D870F}" srcOrd="1" destOrd="0" presId="urn:microsoft.com/office/officeart/2016/7/layout/LinearBlockProcessNumbered"/>
    <dgm:cxn modelId="{71928A34-6716-FC43-B12B-1C2DC64CEAC7}" type="presParOf" srcId="{3A26F764-91E2-8541-B199-EEF891453EBE}" destId="{D53DB987-5204-0D44-A0A8-50936AFF3371}" srcOrd="2" destOrd="0" presId="urn:microsoft.com/office/officeart/2016/7/layout/LinearBlockProcessNumbered"/>
    <dgm:cxn modelId="{086C183D-F97D-4542-BFD3-3744B774D21A}" type="presParOf" srcId="{D53DB987-5204-0D44-A0A8-50936AFF3371}" destId="{09FA7AF9-0950-3048-AF46-D994198110CF}" srcOrd="0" destOrd="0" presId="urn:microsoft.com/office/officeart/2016/7/layout/LinearBlockProcessNumbered"/>
    <dgm:cxn modelId="{39D3AF83-09AF-9746-A12C-110D663FC5C2}" type="presParOf" srcId="{D53DB987-5204-0D44-A0A8-50936AFF3371}" destId="{7931E0C7-73DB-6741-B9C1-3BA851CC440D}" srcOrd="1" destOrd="0" presId="urn:microsoft.com/office/officeart/2016/7/layout/LinearBlockProcessNumbered"/>
    <dgm:cxn modelId="{EED061CD-B40B-A545-8AE5-1A059D280170}" type="presParOf" srcId="{D53DB987-5204-0D44-A0A8-50936AFF3371}" destId="{2CFF6367-7AD3-6A4F-9143-C910B65B5310}" srcOrd="2" destOrd="0" presId="urn:microsoft.com/office/officeart/2016/7/layout/LinearBlockProcessNumbered"/>
    <dgm:cxn modelId="{C02FA2C7-6DEA-FF43-AEB7-A9E70FCEBD18}" type="presParOf" srcId="{3A26F764-91E2-8541-B199-EEF891453EBE}" destId="{8DBF16CA-087A-5645-A363-4B101705B958}" srcOrd="3" destOrd="0" presId="urn:microsoft.com/office/officeart/2016/7/layout/LinearBlockProcessNumbered"/>
    <dgm:cxn modelId="{40CFF70B-32B8-F94F-AB2F-5E5BE34D9ACD}" type="presParOf" srcId="{3A26F764-91E2-8541-B199-EEF891453EBE}" destId="{7364E832-9A0A-474D-86D5-BECD29070E64}" srcOrd="4" destOrd="0" presId="urn:microsoft.com/office/officeart/2016/7/layout/LinearBlockProcessNumbered"/>
    <dgm:cxn modelId="{947AF94D-B1FD-784A-84ED-9770D2A6626E}" type="presParOf" srcId="{7364E832-9A0A-474D-86D5-BECD29070E64}" destId="{EB582D37-8652-2548-91BE-9E2594109AFE}" srcOrd="0" destOrd="0" presId="urn:microsoft.com/office/officeart/2016/7/layout/LinearBlockProcessNumbered"/>
    <dgm:cxn modelId="{C30C055C-AE6B-8E49-8EF2-0164717570FA}" type="presParOf" srcId="{7364E832-9A0A-474D-86D5-BECD29070E64}" destId="{D5220542-F413-314C-A76E-DFC199A675B2}" srcOrd="1" destOrd="0" presId="urn:microsoft.com/office/officeart/2016/7/layout/LinearBlockProcessNumbered"/>
    <dgm:cxn modelId="{51137C31-0C00-7A43-8B54-BA76DE0293BE}" type="presParOf" srcId="{7364E832-9A0A-474D-86D5-BECD29070E64}" destId="{171BDC0E-E4A9-BC4B-A0B0-D905701D77AD}" srcOrd="2" destOrd="0" presId="urn:microsoft.com/office/officeart/2016/7/layout/LinearBlockProcessNumbered"/>
    <dgm:cxn modelId="{CF948DB0-B3C2-2A43-8D14-256DF221B0A5}" type="presParOf" srcId="{3A26F764-91E2-8541-B199-EEF891453EBE}" destId="{AC10AEBF-1943-DD43-B36C-A42B93A40AAF}" srcOrd="5" destOrd="0" presId="urn:microsoft.com/office/officeart/2016/7/layout/LinearBlockProcessNumbered"/>
    <dgm:cxn modelId="{950F68E0-F4CA-4A4E-BADD-B472D7613B73}" type="presParOf" srcId="{3A26F764-91E2-8541-B199-EEF891453EBE}" destId="{EAC231DE-E911-E24C-833A-3D2BD111F61B}" srcOrd="6" destOrd="0" presId="urn:microsoft.com/office/officeart/2016/7/layout/LinearBlockProcessNumbered"/>
    <dgm:cxn modelId="{8A66344B-7CB6-0644-82FA-338813EC5C60}" type="presParOf" srcId="{EAC231DE-E911-E24C-833A-3D2BD111F61B}" destId="{7931D724-C0C7-2845-9820-E46F759EBCD4}" srcOrd="0" destOrd="0" presId="urn:microsoft.com/office/officeart/2016/7/layout/LinearBlockProcessNumbered"/>
    <dgm:cxn modelId="{48870125-7FA5-DA47-A42F-C9A8DF550E43}" type="presParOf" srcId="{EAC231DE-E911-E24C-833A-3D2BD111F61B}" destId="{70424F5F-E321-524F-95A4-E40C271114FC}" srcOrd="1" destOrd="0" presId="urn:microsoft.com/office/officeart/2016/7/layout/LinearBlockProcessNumbered"/>
    <dgm:cxn modelId="{74EC553E-C17F-DC42-89E6-CE508F96784A}" type="presParOf" srcId="{EAC231DE-E911-E24C-833A-3D2BD111F61B}" destId="{71BA3640-C16C-564C-B488-506A7DD4FFF7}" srcOrd="2" destOrd="0" presId="urn:microsoft.com/office/officeart/2016/7/layout/LinearBlockProcessNumbered"/>
    <dgm:cxn modelId="{57D22BEA-9C88-8044-9A82-4BE18DF7DFC0}" type="presParOf" srcId="{3A26F764-91E2-8541-B199-EEF891453EBE}" destId="{4F1B16D9-DF2D-7547-A775-6F474A6E21A8}" srcOrd="7" destOrd="0" presId="urn:microsoft.com/office/officeart/2016/7/layout/LinearBlockProcessNumbered"/>
    <dgm:cxn modelId="{61FB4538-A7B5-B44F-A001-533A5F2E299E}" type="presParOf" srcId="{3A26F764-91E2-8541-B199-EEF891453EBE}" destId="{B279B26D-D78A-1546-B14D-B97C3C007579}" srcOrd="8" destOrd="0" presId="urn:microsoft.com/office/officeart/2016/7/layout/LinearBlockProcessNumbered"/>
    <dgm:cxn modelId="{ACD7F18C-5654-0E41-A241-2FA14679B5E3}" type="presParOf" srcId="{B279B26D-D78A-1546-B14D-B97C3C007579}" destId="{74FB8C72-3549-3441-B1C1-BD46E4390078}" srcOrd="0" destOrd="0" presId="urn:microsoft.com/office/officeart/2016/7/layout/LinearBlockProcessNumbered"/>
    <dgm:cxn modelId="{C635BD47-5E7E-CD4D-8A8D-A1455E29BC79}" type="presParOf" srcId="{B279B26D-D78A-1546-B14D-B97C3C007579}" destId="{1675B0A2-479C-2344-AAE1-2405F880A2CF}" srcOrd="1" destOrd="0" presId="urn:microsoft.com/office/officeart/2016/7/layout/LinearBlockProcessNumbered"/>
    <dgm:cxn modelId="{EBB8921F-A776-BA4A-9006-72FAD6A0E154}" type="presParOf" srcId="{B279B26D-D78A-1546-B14D-B97C3C007579}" destId="{F13D0C62-8E59-5249-B67C-3C2619A6854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4D9D3-9C33-45D3-9859-624D8D863D8D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7AC64-23EC-49A6-A8EF-65D48349C440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7E16-9FD5-433F-846C-317EBDDD312D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About HTML </a:t>
          </a:r>
        </a:p>
      </dsp:txBody>
      <dsp:txXfrm>
        <a:off x="1942593" y="329187"/>
        <a:ext cx="3229769" cy="1370205"/>
      </dsp:txXfrm>
    </dsp:sp>
    <dsp:sp modelId="{21F95541-3912-4AAB-978F-8B4698BEB1BC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2982-F58E-4EE2-BD41-03A7C35E55CB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C1525-63D3-4B2E-8605-880B142A3875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HTML elements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&lt;html&gt; &lt;body&gt; &lt;h1&gt; &lt;p&gt;</a:t>
          </a:r>
        </a:p>
      </dsp:txBody>
      <dsp:txXfrm>
        <a:off x="7398947" y="329187"/>
        <a:ext cx="3229769" cy="1370205"/>
      </dsp:txXfrm>
    </dsp:sp>
    <dsp:sp modelId="{F5746596-D0BD-4D14-95AF-392C6425AB0E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F8B8C-D473-4839-83E3-D46641F0AF35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6287E-0F78-432E-BF59-DCDB6888F6C4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Style </a:t>
          </a:r>
          <a:r>
            <a:rPr lang="en-IN" sz="2200" b="1" i="0" kern="1200" dirty="0"/>
            <a:t>attribute</a:t>
          </a:r>
          <a:endParaRPr lang="en-GB" sz="2200" b="1" kern="1200" dirty="0"/>
        </a:p>
      </dsp:txBody>
      <dsp:txXfrm>
        <a:off x="1942593" y="2395529"/>
        <a:ext cx="3229769" cy="1370205"/>
      </dsp:txXfrm>
    </dsp:sp>
    <dsp:sp modelId="{E210FCA0-9D53-4315-833F-AA02DB6EDD91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0A41A-46AB-4C91-A811-6A76526B2557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DB15-0BCB-4346-A82B-B49F37521666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HTML Text Formatting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&lt;b&gt; &lt;</a:t>
          </a:r>
          <a:r>
            <a:rPr lang="en-IN" sz="2400" b="0" i="0" kern="1200" dirty="0" err="1"/>
            <a:t>i</a:t>
          </a:r>
          <a:r>
            <a:rPr lang="en-IN" sz="2400" b="0" i="0" kern="1200" dirty="0"/>
            <a:t>&gt; &lt;sub&gt; &lt;sup&gt;</a:t>
          </a:r>
          <a:endParaRPr lang="en-GB" sz="2400" kern="1200" dirty="0"/>
        </a:p>
      </dsp:txBody>
      <dsp:txXfrm>
        <a:off x="7398947" y="2395529"/>
        <a:ext cx="3229769" cy="1370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BB4F3-A4B3-47A4-8286-543A65A6556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D037-0611-401B-95E6-811E6699217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29F2C-4372-45F1-884A-809B0003D2A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HTML is the standard markup language using for create your Websites</a:t>
          </a:r>
          <a:endParaRPr lang="en-US" sz="2500" kern="1200"/>
        </a:p>
      </dsp:txBody>
      <dsp:txXfrm>
        <a:off x="2039300" y="956381"/>
        <a:ext cx="4474303" cy="1765627"/>
      </dsp:txXfrm>
    </dsp:sp>
    <dsp:sp modelId="{7FCA4A0A-558B-4466-A6A8-6081A6086B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0A048-4C4A-43E1-ABDD-981A9AB19B1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D3FA8-BE7E-488C-89C5-18A628ABCAD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HTML stands for Hyper Text Markup Language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D74DF-CC80-8C4A-82CB-4E8FB41DF798}">
      <dsp:nvSpPr>
        <dsp:cNvPr id="0" name=""/>
        <dsp:cNvSpPr/>
      </dsp:nvSpPr>
      <dsp:spPr>
        <a:xfrm>
          <a:off x="0" y="486888"/>
          <a:ext cx="5029199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&lt;b&gt; - Bold text</a:t>
          </a:r>
          <a:endParaRPr lang="en-US" sz="3800" kern="1200"/>
        </a:p>
      </dsp:txBody>
      <dsp:txXfrm>
        <a:off x="44492" y="531380"/>
        <a:ext cx="4940215" cy="822446"/>
      </dsp:txXfrm>
    </dsp:sp>
    <dsp:sp modelId="{E2114CD7-9B81-BF42-AFE7-0E7058A33B6A}">
      <dsp:nvSpPr>
        <dsp:cNvPr id="0" name=""/>
        <dsp:cNvSpPr/>
      </dsp:nvSpPr>
      <dsp:spPr>
        <a:xfrm>
          <a:off x="0" y="1507758"/>
          <a:ext cx="5029199" cy="9114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&lt;i&gt; - Italic text</a:t>
          </a:r>
          <a:endParaRPr lang="en-US" sz="3800" kern="1200"/>
        </a:p>
      </dsp:txBody>
      <dsp:txXfrm>
        <a:off x="44492" y="1552250"/>
        <a:ext cx="4940215" cy="822446"/>
      </dsp:txXfrm>
    </dsp:sp>
    <dsp:sp modelId="{223F175E-33A1-2E4E-8C40-5A81B7A8C378}">
      <dsp:nvSpPr>
        <dsp:cNvPr id="0" name=""/>
        <dsp:cNvSpPr/>
      </dsp:nvSpPr>
      <dsp:spPr>
        <a:xfrm>
          <a:off x="0" y="2528628"/>
          <a:ext cx="5029199" cy="9114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&lt;sub&gt; - Subscript text</a:t>
          </a:r>
          <a:endParaRPr lang="en-US" sz="3800" kern="1200"/>
        </a:p>
      </dsp:txBody>
      <dsp:txXfrm>
        <a:off x="44492" y="2573120"/>
        <a:ext cx="4940215" cy="822446"/>
      </dsp:txXfrm>
    </dsp:sp>
    <dsp:sp modelId="{9677B2ED-B565-CF46-B29A-F142E7B82F99}">
      <dsp:nvSpPr>
        <dsp:cNvPr id="0" name=""/>
        <dsp:cNvSpPr/>
      </dsp:nvSpPr>
      <dsp:spPr>
        <a:xfrm>
          <a:off x="0" y="3549499"/>
          <a:ext cx="5029199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&lt;sup&gt; - Superscript text</a:t>
          </a:r>
          <a:endParaRPr lang="en-US" sz="3800" kern="1200"/>
        </a:p>
      </dsp:txBody>
      <dsp:txXfrm>
        <a:off x="44492" y="3593991"/>
        <a:ext cx="4940215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CF1E-FBFC-494C-AE38-3DB168F4ECB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6DA8-10E8-F349-A37E-2D3E68696CD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Unordered List</a:t>
          </a:r>
          <a:endParaRPr lang="en-US" sz="5500" kern="1200"/>
        </a:p>
      </dsp:txBody>
      <dsp:txXfrm>
        <a:off x="678914" y="525899"/>
        <a:ext cx="4067491" cy="2525499"/>
      </dsp:txXfrm>
    </dsp:sp>
    <dsp:sp modelId="{267C83BF-830B-C543-9F28-7D6DDAB949BC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178D8-F3B0-994F-8AC7-BF4668B9419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Ordered  List</a:t>
          </a:r>
          <a:endParaRPr lang="en-US" sz="5500" kern="1200"/>
        </a:p>
      </dsp:txBody>
      <dsp:txXfrm>
        <a:off x="5842357" y="525899"/>
        <a:ext cx="4067491" cy="252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F40D-76C9-465A-8B97-7AF1923CB3BD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E022F-DA4D-456B-8585-71F472BCAB00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39A05-463C-4B47-B1D3-B25A9C3E6E6C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Structured: Data is structured in row &amp; column (Ex:- SQL, Oracle, Excel)</a:t>
          </a:r>
        </a:p>
      </dsp:txBody>
      <dsp:txXfrm>
        <a:off x="1432649" y="2447"/>
        <a:ext cx="5156041" cy="1240389"/>
      </dsp:txXfrm>
    </dsp:sp>
    <dsp:sp modelId="{7BD69B05-9017-4D25-8136-5B540F95709F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FEF1F-5FF3-44F5-9FA8-648ED5A8472B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B3608-FA0A-4B4A-98C8-A153CE2810E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Unstructured: Data is unstructured.</a:t>
          </a:r>
        </a:p>
      </dsp:txBody>
      <dsp:txXfrm>
        <a:off x="1432649" y="1552933"/>
        <a:ext cx="5156041" cy="1240389"/>
      </dsp:txXfrm>
    </dsp:sp>
    <dsp:sp modelId="{FE2FA87D-CB00-4778-AFA4-73DF06F53E73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7A443-C325-414E-A869-FD6A53C2D6E6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45580-06AE-47E0-A2B7-C5A83F43A0EA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Ex: Document Based – MongoDB, FireBase</a:t>
          </a:r>
        </a:p>
      </dsp:txBody>
      <dsp:txXfrm>
        <a:off x="1432649" y="3103420"/>
        <a:ext cx="5156041" cy="1240389"/>
      </dsp:txXfrm>
    </dsp:sp>
    <dsp:sp modelId="{8ECA0715-845D-4218-AC81-DBEC6B9FBFAD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4C719-ECBA-4648-83F6-A815F91CF220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8BC2F-FAE3-43A0-ACEC-88EF336A56FA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Graph based - GraphQL, Graphia, </a:t>
          </a:r>
          <a:r>
            <a:rPr lang="en-IN" sz="2200" b="1" kern="1200"/>
            <a:t>Neo4j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01DB-50D1-A943-BF5A-1334B7EA7347}">
      <dsp:nvSpPr>
        <dsp:cNvPr id="0" name=""/>
        <dsp:cNvSpPr/>
      </dsp:nvSpPr>
      <dsp:spPr>
        <a:xfrm>
          <a:off x="6315" y="99421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MySQL is a database system used on the web</a:t>
          </a:r>
          <a:endParaRPr lang="en-US" sz="1900" kern="1200"/>
        </a:p>
      </dsp:txBody>
      <dsp:txXfrm>
        <a:off x="6315" y="1941852"/>
        <a:ext cx="1974242" cy="1421454"/>
      </dsp:txXfrm>
    </dsp:sp>
    <dsp:sp modelId="{87151913-0AD9-CD47-B738-D1D9F64366BC}">
      <dsp:nvSpPr>
        <dsp:cNvPr id="0" name=""/>
        <dsp:cNvSpPr/>
      </dsp:nvSpPr>
      <dsp:spPr>
        <a:xfrm>
          <a:off x="6315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994216"/>
        <a:ext cx="1974242" cy="947636"/>
      </dsp:txXfrm>
    </dsp:sp>
    <dsp:sp modelId="{09FA7AF9-0950-3048-AF46-D994198110CF}">
      <dsp:nvSpPr>
        <dsp:cNvPr id="0" name=""/>
        <dsp:cNvSpPr/>
      </dsp:nvSpPr>
      <dsp:spPr>
        <a:xfrm>
          <a:off x="2138497" y="99421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MySQL is a database system that runs on a server</a:t>
          </a:r>
          <a:endParaRPr lang="en-US" sz="1900" kern="1200"/>
        </a:p>
      </dsp:txBody>
      <dsp:txXfrm>
        <a:off x="2138497" y="1941852"/>
        <a:ext cx="1974242" cy="1421454"/>
      </dsp:txXfrm>
    </dsp:sp>
    <dsp:sp modelId="{7931E0C7-73DB-6741-B9C1-3BA851CC440D}">
      <dsp:nvSpPr>
        <dsp:cNvPr id="0" name=""/>
        <dsp:cNvSpPr/>
      </dsp:nvSpPr>
      <dsp:spPr>
        <a:xfrm>
          <a:off x="2138497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994216"/>
        <a:ext cx="1974242" cy="947636"/>
      </dsp:txXfrm>
    </dsp:sp>
    <dsp:sp modelId="{EB582D37-8652-2548-91BE-9E2594109AFE}">
      <dsp:nvSpPr>
        <dsp:cNvPr id="0" name=""/>
        <dsp:cNvSpPr/>
      </dsp:nvSpPr>
      <dsp:spPr>
        <a:xfrm>
          <a:off x="4270678" y="99421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MySQL is ideal for both small and large applications</a:t>
          </a:r>
          <a:endParaRPr lang="en-US" sz="1900" kern="1200"/>
        </a:p>
      </dsp:txBody>
      <dsp:txXfrm>
        <a:off x="4270678" y="1941852"/>
        <a:ext cx="1974242" cy="1421454"/>
      </dsp:txXfrm>
    </dsp:sp>
    <dsp:sp modelId="{D5220542-F413-314C-A76E-DFC199A675B2}">
      <dsp:nvSpPr>
        <dsp:cNvPr id="0" name=""/>
        <dsp:cNvSpPr/>
      </dsp:nvSpPr>
      <dsp:spPr>
        <a:xfrm>
          <a:off x="4270678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994216"/>
        <a:ext cx="1974242" cy="947636"/>
      </dsp:txXfrm>
    </dsp:sp>
    <dsp:sp modelId="{7931D724-C0C7-2845-9820-E46F759EBCD4}">
      <dsp:nvSpPr>
        <dsp:cNvPr id="0" name=""/>
        <dsp:cNvSpPr/>
      </dsp:nvSpPr>
      <dsp:spPr>
        <a:xfrm>
          <a:off x="6402860" y="99421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MySQL is very fast, reliable, and easy to use</a:t>
          </a:r>
          <a:endParaRPr lang="en-US" sz="1900" kern="1200"/>
        </a:p>
      </dsp:txBody>
      <dsp:txXfrm>
        <a:off x="6402860" y="1941852"/>
        <a:ext cx="1974242" cy="1421454"/>
      </dsp:txXfrm>
    </dsp:sp>
    <dsp:sp modelId="{70424F5F-E321-524F-95A4-E40C271114FC}">
      <dsp:nvSpPr>
        <dsp:cNvPr id="0" name=""/>
        <dsp:cNvSpPr/>
      </dsp:nvSpPr>
      <dsp:spPr>
        <a:xfrm>
          <a:off x="6402860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994216"/>
        <a:ext cx="1974242" cy="947636"/>
      </dsp:txXfrm>
    </dsp:sp>
    <dsp:sp modelId="{74FB8C72-3549-3441-B1C1-BD46E4390078}">
      <dsp:nvSpPr>
        <dsp:cNvPr id="0" name=""/>
        <dsp:cNvSpPr/>
      </dsp:nvSpPr>
      <dsp:spPr>
        <a:xfrm>
          <a:off x="8535042" y="99421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MySQL is free to download and use</a:t>
          </a:r>
          <a:endParaRPr lang="en-US" sz="1900" kern="1200"/>
        </a:p>
      </dsp:txBody>
      <dsp:txXfrm>
        <a:off x="8535042" y="1941852"/>
        <a:ext cx="1974242" cy="1421454"/>
      </dsp:txXfrm>
    </dsp:sp>
    <dsp:sp modelId="{1675B0A2-479C-2344-AAE1-2405F880A2CF}">
      <dsp:nvSpPr>
        <dsp:cNvPr id="0" name=""/>
        <dsp:cNvSpPr/>
      </dsp:nvSpPr>
      <dsp:spPr>
        <a:xfrm>
          <a:off x="8535042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994216"/>
        <a:ext cx="1974242" cy="94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4BB2D-D737-5D46-BCF7-5FEA495BFF4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BDE94-26B5-8F4D-82F5-3146BAD1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7/31/20 8:18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7/31/20 8:18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7/31/20 8:18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7/31/20 8:18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AE3A-F214-3B4A-9E61-79F3C3AE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E3C6B-2638-4D47-A22A-287C37CA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6829-CCB6-754B-B436-C2366979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D10F-3D49-0843-81B8-D090D71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856C-B8E1-F24C-A51F-E2A40E24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A3B7-98FD-4D40-B333-4597EFA9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A6A3-8A17-BE48-8033-1F15DC43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DE56-BE5C-0E41-AD50-0EEA6C9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99F-7361-7647-8163-F5EE5674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0C84-DDF2-2043-8847-03340D19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E79DF-61EC-4D4C-AF35-0005689B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73562-FA79-0A43-9735-60708C42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D194-4033-114A-A4F6-8A4DC44E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1D31-3F7E-0147-BE9A-B3E9497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9551-325F-C649-887B-1FB0E47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13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694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267-523B-DE47-93DF-4213E150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1C69-76B9-634F-80B7-1DA3FA76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AE3A-D9B4-0F43-A911-2D8ED5D8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6472-4E33-2B45-87C6-DEA7562D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CAF8-87F4-6647-9204-10B3647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F8A2-D5F7-A345-8E8F-FF923FF7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CB8D-EFF5-1240-ADCF-0C8BAFCD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98FD-42D2-EE43-9648-7ECF692D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F170-DB1D-B142-A0A4-7CF8A242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0C55-F726-3A4F-B93C-DC363DCB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16C9-3E4F-3543-BA03-2F06F7DC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AB5D-8656-884C-B020-E18BC771C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4BD3-50BD-FE47-BFBD-94490F43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B024-AF87-5740-8141-9B29067E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05F0-B556-F141-A9A2-8BC4407C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D3FC-41FD-D849-A097-076A65A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43-9FEC-1B46-9435-B7046E39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2670-9CCE-B14B-A29F-5230647B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01C4-8FDE-E847-9D5D-471438D2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B5915-8C91-CB4F-9265-7BB10BF5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AF9FE-3CBB-CD4D-81B1-E030249B0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A835-2BB3-F840-92F5-C5062F0C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7A9-38AE-5B45-B851-6D4D7538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3CBA1-1657-1C44-81C0-D2B1F557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1633-6415-8247-A40A-FE8522F5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789B1-8176-FC4C-BCDC-6AB35D4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2D7E9-71EF-8A4A-A008-30DB9863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9E631-47BC-B04C-B9C2-20D51539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2709-DF65-CC40-ACFB-A036CB7F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0AEBB-EB80-9E41-BA6E-5870211E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0C23-A18F-DA43-B5C0-3D3098B0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6FB9-86E4-B24E-9CC4-4407ECB6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2C6C-329B-0D4F-B63E-212F4765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66DD-C740-EF4F-888A-9DC7A84D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910F-799D-1445-BF20-39F1413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CCA18-9BC8-DE43-AEC2-9B3D165C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3E09-AFFF-B845-A00A-C017B58A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E6-A7D5-3245-BEC9-0716B10A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A6496-93C0-2043-B291-81025DB5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F0FBB-B243-D84E-948A-DDA3D707C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4BF0-8ADA-A14A-8EB2-1D38C50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018F-0267-E447-BBEE-33840AD0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9A3F-B8CA-0C41-98ED-FF5284C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A7084-42DA-C748-9F80-C0642F92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23A5-1612-9F41-953F-ABF726BA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08BE-C58A-9D4E-9D68-709AC506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D5FD-A11C-4846-B1E2-EF080776950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A1CB-02CF-764D-8590-283F3216A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EA4A-746C-5B48-BC2E-69AE2C49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Stack development Training 2020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8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BC7E2-5DDD-904B-B834-FA0C9E5A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Comments in HTML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13A6-948F-D740-96BD-F78B4087A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&lt;!--           </a:t>
            </a:r>
            <a:r>
              <a:rPr lang="en-US" dirty="0">
                <a:sym typeface="Wingdings" pitchFamily="2" charset="2"/>
              </a:rPr>
              <a:t>--&gt;</a:t>
            </a:r>
            <a:endParaRPr lang="en-US">
              <a:sym typeface="Wingdings" pitchFamily="2" charset="2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Ex:-  &lt;!– Heading start from here --&gt;</a:t>
            </a:r>
            <a:endParaRPr lang="en-US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48175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DCE1-FD01-5444-9BB4-DD0E6030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CSS - Cascading Style Sheets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DB54-6B5E-7247-A773-FFB14F625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Inline</a:t>
            </a:r>
            <a:r>
              <a:rPr lang="en-US" dirty="0"/>
              <a:t> CSS- Using the style attribute inside HTML elements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 CSS- Using With &lt;style&gt; element in the &lt;head&gt; section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External</a:t>
            </a:r>
            <a:r>
              <a:rPr lang="en-US" dirty="0"/>
              <a:t> CSS- Using with &lt;link&gt; element to link to an external CSS code/file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1AD0DD-990D-9045-8896-FAD40DAE4740}"/>
              </a:ext>
            </a:extLst>
          </p:cNvPr>
          <p:cNvSpPr txBox="1">
            <a:spLocks/>
          </p:cNvSpPr>
          <p:nvPr/>
        </p:nvSpPr>
        <p:spPr>
          <a:xfrm>
            <a:off x="4851059" y="701160"/>
            <a:ext cx="6042720" cy="107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CSS can be defined in 3 ways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3824562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00B51-F96F-224E-9CF5-C9128BDA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Inline CSS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9284-CCC8-5945-9AEB-10C6CDD89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Using the style attribute inside HTML elements</a:t>
            </a:r>
          </a:p>
          <a:p>
            <a:endParaRPr lang="en-US" dirty="0"/>
          </a:p>
          <a:p>
            <a:r>
              <a:rPr lang="en-US" dirty="0"/>
              <a:t>&lt;h1 style="color: red;"&gt;this is heading 1&lt;/h1&gt;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97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EF39-4B76-BE4F-9EC8-EE77127E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Internal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CSS- Using With &lt;style&gt; element in the &lt;head&gt; section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969B-B315-F743-8DF9-531EBBB3A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&lt;head&gt;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&lt;style type="text/</a:t>
            </a:r>
            <a:r>
              <a:rPr lang="en-US" sz="2600" dirty="0" err="1"/>
              <a:t>css</a:t>
            </a:r>
            <a:r>
              <a:rPr lang="en-US" sz="2600" dirty="0"/>
              <a:t>"&gt;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h2{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	color: blue;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}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h3{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	color: pink;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}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&lt;/style&gt;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&lt;/head&gt;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10480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2D28D-9A29-D547-B242-03369078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CSS- Using with &lt;link&gt; element to link to an external CSS code/file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F8A4-BB61-5243-9C9D-016D08E3E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&lt;head&gt;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&lt;link rel="stylesheet" type="text/css" href="style.css"&gt;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399788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9205-6AB0-C141-93BC-4C6432B2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Hyperlinks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EE92-17D1-B245-8E3C-F27F6D04C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Click on a link and jump to another Page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&lt;a 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i="1" dirty="0" err="1"/>
              <a:t>url</a:t>
            </a:r>
            <a:r>
              <a:rPr lang="en-US" sz="2400" dirty="0"/>
              <a:t>"&gt;</a:t>
            </a:r>
            <a:r>
              <a:rPr lang="en-US" sz="2400" i="1" dirty="0"/>
              <a:t>link text</a:t>
            </a:r>
            <a:r>
              <a:rPr lang="en-US" sz="2400" dirty="0"/>
              <a:t>&lt;/a&gt;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EX:- &lt;a  </a:t>
            </a:r>
            <a:r>
              <a:rPr lang="en-US" sz="2400" dirty="0" err="1"/>
              <a:t>href</a:t>
            </a:r>
            <a:r>
              <a:rPr lang="en-US" sz="2400" dirty="0"/>
              <a:t>="https://</a:t>
            </a:r>
            <a:r>
              <a:rPr lang="en-US" sz="2400" dirty="0" err="1"/>
              <a:t>www.google.com</a:t>
            </a:r>
            <a:r>
              <a:rPr lang="en-US" sz="2400" dirty="0"/>
              <a:t>/" &gt;click here&lt;/a&gt;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u="sng" dirty="0"/>
              <a:t> Open link in the new tab - </a:t>
            </a:r>
            <a:r>
              <a:rPr lang="en-US" sz="2400" dirty="0"/>
              <a:t>target="_blank"</a:t>
            </a:r>
            <a:endParaRPr lang="en-US" sz="2400" b="1" u="sng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&lt;a  </a:t>
            </a:r>
            <a:r>
              <a:rPr lang="en-US" sz="2400" dirty="0" err="1"/>
              <a:t>href</a:t>
            </a:r>
            <a:r>
              <a:rPr lang="en-US" sz="2400" dirty="0"/>
              <a:t>="https://</a:t>
            </a:r>
            <a:r>
              <a:rPr lang="en-US" sz="2400" dirty="0" err="1"/>
              <a:t>www.google.com</a:t>
            </a:r>
            <a:r>
              <a:rPr lang="en-US" sz="2400" dirty="0"/>
              <a:t>/" target="_blank"&gt;click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17206348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4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65280-69BA-0B4F-9449-760429BF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 Images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26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9A67-BF88-1F4B-A73B-81E83596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575" y="3806169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&lt;img src="image.png" style="width: 10%; height: 10%;"&gt;</a:t>
            </a:r>
          </a:p>
        </p:txBody>
      </p:sp>
    </p:spTree>
    <p:extLst>
      <p:ext uri="{BB962C8B-B14F-4D97-AF65-F5344CB8AC3E}">
        <p14:creationId xmlns:p14="http://schemas.microsoft.com/office/powerpoint/2010/main" val="31134986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D9D53-3371-2246-820A-1CB7E44B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List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B92E420-5327-4B68-95BD-AB666E311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99261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8778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74E2-36A7-154A-A738-73974F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23BA-04CE-FB4F-B6BA-F279C1E0F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1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2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3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9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EB581-DBF2-3548-A058-011806E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4D08-CC54-F744-931C-3FD567649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&lt;ul&gt;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&lt;li&gt;List 1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2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3 &lt;/li&gt;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&lt;li&gt; List 4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&lt;/ul&gt;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Recap </a:t>
            </a:r>
          </a:p>
        </p:txBody>
      </p:sp>
    </p:spTree>
    <p:extLst>
      <p:ext uri="{BB962C8B-B14F-4D97-AF65-F5344CB8AC3E}">
        <p14:creationId xmlns:p14="http://schemas.microsoft.com/office/powerpoint/2010/main" val="297588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74E2-36A7-154A-A738-73974F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23BA-04CE-FB4F-B6BA-F279C1E0F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1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2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3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97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EB581-DBF2-3548-A058-011806E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4D08-CC54-F744-931C-3FD567649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&lt;</a:t>
            </a:r>
            <a:r>
              <a:rPr lang="en-US" sz="3600" dirty="0" err="1">
                <a:solidFill>
                  <a:srgbClr val="FFFFFF"/>
                </a:solidFill>
              </a:rPr>
              <a:t>ol</a:t>
            </a:r>
            <a:r>
              <a:rPr lang="en-US" sz="3600" dirty="0">
                <a:solidFill>
                  <a:srgbClr val="FFFFFF"/>
                </a:solidFill>
              </a:rPr>
              <a:t>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&lt;li&gt;List 1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2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3 &lt;/li&gt;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 &lt;li&gt; List 4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&lt;/</a:t>
            </a:r>
            <a:r>
              <a:rPr lang="en-US" sz="3600" dirty="0" err="1">
                <a:solidFill>
                  <a:srgbClr val="FFFFFF"/>
                </a:solidFill>
              </a:rPr>
              <a:t>ol</a:t>
            </a:r>
            <a:r>
              <a:rPr lang="en-US" sz="3600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82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6560E-B792-4A57-AE18-5BEB4BB9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10B3-2848-0645-8E6F-0FFEC4E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DataBase &amp; SQL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45151-CB93-804B-92FB-4B3CBCD6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structured and unstructured database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D8D55AB-1ABF-43DE-87DC-6CC0ED1C5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1116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8268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8D2E5-CA5E-BB42-9AEB-FA3AC3F1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SQL &amp; Table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56DA053-3C79-DC43-8F80-5AC76FB4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8" y="2426818"/>
            <a:ext cx="3697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mug, food&#10;&#10;Description automatically generated">
            <a:extLst>
              <a:ext uri="{FF2B5EF4-FFF2-40B4-BE49-F238E27FC236}">
                <a16:creationId xmlns:a16="http://schemas.microsoft.com/office/drawing/2014/main" id="{154A5C6C-E9B3-1849-8B01-F7228E11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90785"/>
            <a:ext cx="5455917" cy="30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92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2CE1-D035-E24E-87E2-7BDB55DB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413C8FE-C170-4D75-9EA4-F29F34CC0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0916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1686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6A6D-2C8D-5C40-A97D-7EE3E981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368" y="785813"/>
            <a:ext cx="8071706" cy="1136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 connection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A9E2-9372-BF47-BF61-B60DE2A7A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2901" y="2471737"/>
            <a:ext cx="8182639" cy="22179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servername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= localhost</a:t>
            </a:r>
            <a:b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username = root</a:t>
            </a:r>
            <a:b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password = 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045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2D4A-255B-074A-B21B-D36DFE9C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598692"/>
            <a:ext cx="10548933" cy="1328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Database command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E36D-BB14-2A46-BFEE-DF975EFC5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CREATE DATABASE database_name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85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6A6D-2C8D-5C40-A97D-7EE3E981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A9E2-9372-BF47-BF61-B60DE2A7A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5601" y="3494783"/>
            <a:ext cx="4767261" cy="2925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MyGuests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regno INT(8),</a:t>
            </a: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VAR CHAR(30),</a:t>
            </a: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fname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VARCHAR(30),</a:t>
            </a: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email VARCHAR(50)</a:t>
            </a: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73" name="Graphic 15" descr="Flowchart">
            <a:extLst>
              <a:ext uri="{FF2B5EF4-FFF2-40B4-BE49-F238E27FC236}">
                <a16:creationId xmlns:a16="http://schemas.microsoft.com/office/drawing/2014/main" id="{21788E85-ACBD-4F7F-8F6E-744CE555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06" y="345491"/>
            <a:ext cx="6167018" cy="6167018"/>
          </a:xfrm>
          <a:prstGeom prst="rect">
            <a:avLst/>
          </a:prstGeom>
        </p:spPr>
      </p:pic>
      <p:cxnSp>
        <p:nvCxnSpPr>
          <p:cNvPr id="74" name="Straight Connector 2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22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7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853CD-9243-A649-BFC4-2D83617D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Data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295-9023-EE46-95A5-2017559FB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NOT NULL - Each row must contain a value for that column, null values are not allowed.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UNIQUE - Used to uniquely identify the rows in a table.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AUTO INCREMENT - MySQL automatically increases the value of the field by 1 each time a new record is added.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PRIMARY KEY - Used to uniquely identify the rows in a table. The column with PRIMARY KEY setting is often an ID number.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0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learn last day ?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1" name="Text Placeholder 5">
            <a:extLst>
              <a:ext uri="{FF2B5EF4-FFF2-40B4-BE49-F238E27FC236}">
                <a16:creationId xmlns:a16="http://schemas.microsoft.com/office/drawing/2014/main" id="{A4DCA66B-36B0-46DE-8A95-0B0DEC514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60517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4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283" y="3494783"/>
            <a:ext cx="5469127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 INTO table_name (column1, column2, column3,...)</a:t>
            </a:r>
            <a:b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VALUES (value1, value2, value3,...)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6033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283" y="3494783"/>
            <a:ext cx="5469127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INSERT INTO </a:t>
            </a:r>
            <a:r>
              <a:rPr lang="en-IN" dirty="0" err="1">
                <a:solidFill>
                  <a:schemeClr val="bg1"/>
                </a:solidFill>
              </a:rPr>
              <a:t>tablename</a:t>
            </a:r>
            <a:r>
              <a:rPr lang="en-IN" dirty="0">
                <a:solidFill>
                  <a:schemeClr val="bg1"/>
                </a:solidFill>
              </a:rPr>
              <a:t> (</a:t>
            </a:r>
            <a:r>
              <a:rPr lang="en-IN" dirty="0" err="1">
                <a:solidFill>
                  <a:schemeClr val="bg1"/>
                </a:solidFill>
              </a:rPr>
              <a:t>firstname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fname</a:t>
            </a:r>
            <a:r>
              <a:rPr lang="en-IN" dirty="0">
                <a:solidFill>
                  <a:schemeClr val="bg1"/>
                </a:solidFill>
              </a:rPr>
              <a:t>, email)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VALUES (Ravi’, Dharam’, </a:t>
            </a:r>
            <a:r>
              <a:rPr lang="en-IN" dirty="0" err="1">
                <a:solidFill>
                  <a:schemeClr val="bg1"/>
                </a:solidFill>
              </a:rPr>
              <a:t>zneroravi@gmail.com</a:t>
            </a:r>
            <a:r>
              <a:rPr lang="en-IN" dirty="0">
                <a:solidFill>
                  <a:schemeClr val="bg1"/>
                </a:solidFill>
              </a:rPr>
              <a:t>')</a:t>
            </a:r>
            <a:endParaRPr lang="en-US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942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283" y="3494783"/>
            <a:ext cx="6757517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DELETE FROM </a:t>
            </a:r>
            <a:r>
              <a:rPr lang="en-IN" sz="3200" dirty="0" err="1">
                <a:solidFill>
                  <a:schemeClr val="bg1"/>
                </a:solidFill>
              </a:rPr>
              <a:t>table_name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WHERE </a:t>
            </a:r>
            <a:r>
              <a:rPr lang="en-IN" sz="3200" dirty="0" err="1">
                <a:solidFill>
                  <a:schemeClr val="bg1"/>
                </a:solidFill>
              </a:rPr>
              <a:t>some_column</a:t>
            </a:r>
            <a:r>
              <a:rPr lang="en-IN" sz="3200" dirty="0">
                <a:solidFill>
                  <a:schemeClr val="bg1"/>
                </a:solidFill>
              </a:rPr>
              <a:t> = </a:t>
            </a:r>
            <a:r>
              <a:rPr lang="en-IN" sz="3200" dirty="0" err="1">
                <a:solidFill>
                  <a:schemeClr val="bg1"/>
                </a:solidFill>
              </a:rPr>
              <a:t>some_value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803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data from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SELECT * FROM </a:t>
            </a:r>
            <a:r>
              <a:rPr lang="en-US" sz="3200" dirty="0" err="1">
                <a:solidFill>
                  <a:schemeClr val="bg1"/>
                </a:solidFill>
              </a:rPr>
              <a:t>tablename</a:t>
            </a:r>
            <a:endParaRPr lang="en-US" sz="32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SELECT name  FROM </a:t>
            </a:r>
            <a:r>
              <a:rPr lang="en-US" sz="3200" dirty="0" err="1">
                <a:solidFill>
                  <a:schemeClr val="bg1"/>
                </a:solidFill>
              </a:rPr>
              <a:t>tablename</a:t>
            </a:r>
            <a:endParaRPr lang="en-US" sz="32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SELECT name, </a:t>
            </a:r>
            <a:r>
              <a:rPr lang="en-US" sz="3200" dirty="0" err="1">
                <a:solidFill>
                  <a:schemeClr val="bg1"/>
                </a:solidFill>
              </a:rPr>
              <a:t>fname,email</a:t>
            </a:r>
            <a:r>
              <a:rPr lang="en-US" sz="3200" dirty="0">
                <a:solidFill>
                  <a:schemeClr val="bg1"/>
                </a:solidFill>
              </a:rPr>
              <a:t> FROM </a:t>
            </a:r>
            <a:r>
              <a:rPr lang="en-US" sz="3200" dirty="0" err="1">
                <a:solidFill>
                  <a:schemeClr val="bg1"/>
                </a:solidFill>
              </a:rPr>
              <a:t>tablename</a:t>
            </a:r>
            <a:endParaRPr lang="en-US" sz="32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135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clause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 -  * FROM </a:t>
            </a:r>
            <a:r>
              <a:rPr lang="en-US" sz="2400" dirty="0" err="1">
                <a:solidFill>
                  <a:schemeClr val="bg1"/>
                </a:solidFill>
              </a:rPr>
              <a:t>tablename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= ‘’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name FROM </a:t>
            </a:r>
            <a:r>
              <a:rPr lang="en-US" sz="2400" dirty="0" err="1">
                <a:solidFill>
                  <a:schemeClr val="bg1"/>
                </a:solidFill>
              </a:rPr>
              <a:t>userdata</a:t>
            </a:r>
            <a:r>
              <a:rPr lang="en-US" sz="2400" dirty="0">
                <a:solidFill>
                  <a:schemeClr val="bg1"/>
                </a:solidFill>
              </a:rPr>
              <a:t> WHERE regno = ‘11407766’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ORDER BY - sorts the records in ascending order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ORDER 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ORDER 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843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283" y="3494783"/>
            <a:ext cx="8357717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DELETE FROM </a:t>
            </a:r>
            <a:r>
              <a:rPr lang="en-IN" dirty="0" err="1">
                <a:solidFill>
                  <a:schemeClr val="bg1"/>
                </a:solidFill>
              </a:rPr>
              <a:t>tablename</a:t>
            </a:r>
            <a:r>
              <a:rPr lang="en-IN" dirty="0">
                <a:solidFill>
                  <a:schemeClr val="bg1"/>
                </a:solidFill>
              </a:rPr>
              <a:t> WHERE regno=11407765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1645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283" y="3494783"/>
            <a:ext cx="8357717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UPDATE </a:t>
            </a:r>
            <a:r>
              <a:rPr lang="en-IN" dirty="0" err="1">
                <a:solidFill>
                  <a:schemeClr val="bg1"/>
                </a:solidFill>
              </a:rPr>
              <a:t>table_name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SET column1=value, column2=value2,...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WHERE </a:t>
            </a:r>
            <a:r>
              <a:rPr lang="en-IN" dirty="0" err="1">
                <a:solidFill>
                  <a:schemeClr val="bg1"/>
                </a:solidFill>
              </a:rPr>
              <a:t>some_column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some_value</a:t>
            </a:r>
            <a:r>
              <a:rPr lang="en-IN" dirty="0">
                <a:solidFill>
                  <a:schemeClr val="bg1"/>
                </a:solidFill>
              </a:rPr>
              <a:t> 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0543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 data in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575" y="3494783"/>
            <a:ext cx="9986963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UPDATE </a:t>
            </a:r>
            <a:r>
              <a:rPr lang="en-IN" dirty="0" err="1">
                <a:solidFill>
                  <a:schemeClr val="bg1"/>
                </a:solidFill>
              </a:rPr>
              <a:t>tablename</a:t>
            </a:r>
            <a:r>
              <a:rPr lang="en-IN" dirty="0">
                <a:solidFill>
                  <a:schemeClr val="bg1"/>
                </a:solidFill>
              </a:rPr>
              <a:t> SET name=‘</a:t>
            </a:r>
            <a:r>
              <a:rPr lang="en-IN" dirty="0" err="1">
                <a:solidFill>
                  <a:schemeClr val="bg1"/>
                </a:solidFill>
              </a:rPr>
              <a:t>pranav</a:t>
            </a:r>
            <a:r>
              <a:rPr lang="en-IN" dirty="0">
                <a:solidFill>
                  <a:schemeClr val="bg1"/>
                </a:solidFill>
              </a:rPr>
              <a:t>' WHERE regno=11406654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308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7D1F-FCFE-8A4B-91C2-4188A78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631460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data from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D51C-F000-0E45-8E52-6ED8C27C8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575" y="3494783"/>
            <a:ext cx="9986963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SELECT * FROM </a:t>
            </a:r>
            <a:r>
              <a:rPr lang="en-IN" dirty="0" err="1">
                <a:solidFill>
                  <a:schemeClr val="bg1"/>
                </a:solidFill>
              </a:rPr>
              <a:t>table_name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1900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62F-92EF-E040-9C0B-92172A1E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975A-522A-7049-A040-7D7E56765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640518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mysql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mysql</a:t>
            </a:r>
            <a:r>
              <a:rPr lang="en-US" dirty="0"/>
              <a:t> -r root -p;</a:t>
            </a:r>
          </a:p>
          <a:p>
            <a:r>
              <a:rPr lang="en-US"/>
              <a:t>mysql</a:t>
            </a:r>
            <a:r>
              <a:rPr lang="en-US" dirty="0"/>
              <a:t> -r root -p;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DATABSE fs20;</a:t>
            </a:r>
          </a:p>
          <a:p>
            <a:endParaRPr lang="en-US" dirty="0"/>
          </a:p>
          <a:p>
            <a:r>
              <a:rPr lang="en-US" dirty="0"/>
              <a:t>show DATABSE;</a:t>
            </a:r>
          </a:p>
          <a:p>
            <a:endParaRPr lang="en-US" dirty="0"/>
          </a:p>
          <a:p>
            <a:r>
              <a:rPr lang="en-US" dirty="0"/>
              <a:t>use DATABSE fs20;</a:t>
            </a:r>
          </a:p>
        </p:txBody>
      </p:sp>
    </p:spTree>
    <p:extLst>
      <p:ext uri="{BB962C8B-B14F-4D97-AF65-F5344CB8AC3E}">
        <p14:creationId xmlns:p14="http://schemas.microsoft.com/office/powerpoint/2010/main" val="874275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A3937-41D0-B64E-9E09-2607021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HTML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7AB637B-2BCC-4FD7-A501-E151A1CF3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6425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9296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A3937-41D0-B64E-9E09-2607021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0151-0D73-8A49-B6D2-0EFC1D094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HTML have series of elements. Like &lt;html&gt; &lt;head&gt; &lt;title&gt; &lt;body&gt; &lt;h1&gt; &lt;p&gt;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Elements tell the browser how to display the content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9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50439-EADF-8E48-B0C8-70B563D6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Structure of HTML Page 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C3-75B0-DA4A-A567-C0BD00BD1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&lt;!DOCTYPE html&gt;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&lt;html&gt;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&lt;head&gt;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&lt;title&gt;Page Title&lt;/title&gt;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&lt;/head&gt;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&lt;body&gt;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&lt;h1&gt;My First Heading&lt;/h1&gt;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&lt;p&gt;My first paragraph.&lt;/p&gt;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&lt;/body&gt;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7845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9417F-1872-C340-9AB1-62B03050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Style attribute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86E25E-697B-5C4B-8CDB-03844837C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&lt;h1 style="background-color:blue;"&gt;This is a heading&lt;/h1&gt;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&lt;h1 style="color:red;"&gt;This is a heading&lt;/h1&gt;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&lt;p style="font-size:200%;"&gt;This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3470335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BD378-715F-CA40-B58D-2691BFD4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Text Formatting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ED4395C-D400-4FE2-AC3E-CB602E05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478448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622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B559B-4BFD-4B7E-A699-D7AF47954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600" dirty="0">
                <a:ea typeface="+mj-ea"/>
                <a:cs typeface="+mj-cs"/>
              </a:rPr>
              <a:t>Day 2: Recap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1266</Words>
  <Application>Microsoft Macintosh PowerPoint</Application>
  <PresentationFormat>Widescreen</PresentationFormat>
  <Paragraphs>166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Segoe UI</vt:lpstr>
      <vt:lpstr>Office Theme</vt:lpstr>
      <vt:lpstr>Full Stack development Training 2020</vt:lpstr>
      <vt:lpstr>Recap </vt:lpstr>
      <vt:lpstr>What we learn last day ?</vt:lpstr>
      <vt:lpstr>About HTML</vt:lpstr>
      <vt:lpstr>HTML elements</vt:lpstr>
      <vt:lpstr>Basic Structure of HTML Page </vt:lpstr>
      <vt:lpstr>Style attribute</vt:lpstr>
      <vt:lpstr>HTML Text Formatting</vt:lpstr>
      <vt:lpstr>Day 2: Recap </vt:lpstr>
      <vt:lpstr>Comments in HTML</vt:lpstr>
      <vt:lpstr>CSS - Cascading Style Sheets</vt:lpstr>
      <vt:lpstr>Inline CSS</vt:lpstr>
      <vt:lpstr>Internal CSS- Using With &lt;style&gt; element in the &lt;head&gt; section</vt:lpstr>
      <vt:lpstr>External CSS- Using with &lt;link&gt; element to link to an external CSS code/file </vt:lpstr>
      <vt:lpstr>HTML Hyperlinks</vt:lpstr>
      <vt:lpstr>HTML Images </vt:lpstr>
      <vt:lpstr>HTML List</vt:lpstr>
      <vt:lpstr>Unordered List</vt:lpstr>
      <vt:lpstr>Unordered List</vt:lpstr>
      <vt:lpstr>Ordered List</vt:lpstr>
      <vt:lpstr>Ordered List</vt:lpstr>
      <vt:lpstr>DataBase &amp; SQL</vt:lpstr>
      <vt:lpstr>structured and unstructured database</vt:lpstr>
      <vt:lpstr>SQL &amp; Table</vt:lpstr>
      <vt:lpstr>MySQL</vt:lpstr>
      <vt:lpstr>MySQL connection </vt:lpstr>
      <vt:lpstr>Create Database command</vt:lpstr>
      <vt:lpstr>Create Table</vt:lpstr>
      <vt:lpstr>Table Data Type</vt:lpstr>
      <vt:lpstr>Insert data in table</vt:lpstr>
      <vt:lpstr>Insert data in table</vt:lpstr>
      <vt:lpstr>Delete data in table</vt:lpstr>
      <vt:lpstr>Select data from table</vt:lpstr>
      <vt:lpstr>clause</vt:lpstr>
      <vt:lpstr>Delete data in table</vt:lpstr>
      <vt:lpstr>Update data in table</vt:lpstr>
      <vt:lpstr>Update data in table</vt:lpstr>
      <vt:lpstr>Select data from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Training 2020</dc:title>
  <dc:creator>Ravikant Goswami</dc:creator>
  <cp:lastModifiedBy>Ravikant Goswami</cp:lastModifiedBy>
  <cp:revision>3</cp:revision>
  <dcterms:created xsi:type="dcterms:W3CDTF">2020-07-31T15:46:34Z</dcterms:created>
  <dcterms:modified xsi:type="dcterms:W3CDTF">2020-07-31T16:49:22Z</dcterms:modified>
</cp:coreProperties>
</file>