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873" r:id="rId2"/>
    <p:sldId id="1866" r:id="rId3"/>
    <p:sldId id="1868" r:id="rId4"/>
    <p:sldId id="1874" r:id="rId5"/>
    <p:sldId id="1875" r:id="rId6"/>
    <p:sldId id="1876" r:id="rId7"/>
    <p:sldId id="1877" r:id="rId8"/>
    <p:sldId id="1878" r:id="rId9"/>
    <p:sldId id="1879" r:id="rId10"/>
    <p:sldId id="1880" r:id="rId11"/>
    <p:sldId id="1881" r:id="rId12"/>
    <p:sldId id="1882" r:id="rId13"/>
    <p:sldId id="1883" r:id="rId14"/>
    <p:sldId id="1884" r:id="rId15"/>
    <p:sldId id="1885" r:id="rId16"/>
    <p:sldId id="1886" r:id="rId17"/>
    <p:sldId id="1887" r:id="rId18"/>
    <p:sldId id="1888" r:id="rId19"/>
    <p:sldId id="1890" r:id="rId20"/>
    <p:sldId id="1889" r:id="rId21"/>
    <p:sldId id="18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E0B00-9A8A-4427-8E62-E11F3B1CAC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640A36-68FB-4BAC-AD67-F45BC53EE2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About HTML </a:t>
          </a:r>
        </a:p>
      </dgm:t>
    </dgm:pt>
    <dgm:pt modelId="{239CEE13-08E8-4B83-94DD-F59930FEAEFD}" type="parTrans" cxnId="{90DF371F-0B85-4DD7-AF9F-85D9D6BEDDA4}">
      <dgm:prSet/>
      <dgm:spPr/>
      <dgm:t>
        <a:bodyPr/>
        <a:lstStyle/>
        <a:p>
          <a:endParaRPr lang="en-US"/>
        </a:p>
      </dgm:t>
    </dgm:pt>
    <dgm:pt modelId="{89BC4DB2-96E8-40FA-AEFF-C919365A274E}" type="sibTrans" cxnId="{90DF371F-0B85-4DD7-AF9F-85D9D6BEDD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DFAD79-A4B3-4F68-BAFC-AD34B8A1EA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HTML elements</a:t>
          </a:r>
        </a:p>
        <a:p>
          <a:pPr>
            <a:lnSpc>
              <a:spcPct val="100000"/>
            </a:lnSpc>
          </a:pPr>
          <a:r>
            <a:rPr lang="en-GB" sz="2200" b="1" dirty="0"/>
            <a:t>&lt;html&gt; &lt;body&gt; &lt;h1&gt; &lt;p&gt;</a:t>
          </a:r>
        </a:p>
      </dgm:t>
    </dgm:pt>
    <dgm:pt modelId="{AB96BC8F-D668-4752-BD3B-A08F6C212A00}" type="parTrans" cxnId="{05B2A988-3634-4D59-BAA1-63FF8D008442}">
      <dgm:prSet/>
      <dgm:spPr/>
      <dgm:t>
        <a:bodyPr/>
        <a:lstStyle/>
        <a:p>
          <a:endParaRPr lang="en-US"/>
        </a:p>
      </dgm:t>
    </dgm:pt>
    <dgm:pt modelId="{D8697E76-74F7-49DF-B31F-11EDB3B03B89}" type="sibTrans" cxnId="{05B2A988-3634-4D59-BAA1-63FF8D0084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BB1FF7-30D8-5E4B-8A3A-0B807766E2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b="1" dirty="0"/>
            <a:t>Style </a:t>
          </a:r>
          <a:r>
            <a:rPr lang="en-IN" sz="2200" b="1" i="0" dirty="0"/>
            <a:t>attribute</a:t>
          </a:r>
          <a:endParaRPr lang="en-GB" sz="2200" b="1" dirty="0"/>
        </a:p>
      </dgm:t>
    </dgm:pt>
    <dgm:pt modelId="{A0CEBFFB-5CB8-774D-B467-1A3CC1E62D20}" type="parTrans" cxnId="{D924DAD2-F236-0843-8504-9376F5EF9A26}">
      <dgm:prSet/>
      <dgm:spPr/>
      <dgm:t>
        <a:bodyPr/>
        <a:lstStyle/>
        <a:p>
          <a:endParaRPr lang="en-GB"/>
        </a:p>
      </dgm:t>
    </dgm:pt>
    <dgm:pt modelId="{9C7398BD-513E-7E47-86BF-A321998EA89C}" type="sibTrans" cxnId="{D924DAD2-F236-0843-8504-9376F5EF9A26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BE308110-8EB3-DD49-AF4A-3828E676AC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b="1" dirty="0"/>
            <a:t>HTML Text Formatting</a:t>
          </a:r>
        </a:p>
        <a:p>
          <a:pPr>
            <a:lnSpc>
              <a:spcPct val="100000"/>
            </a:lnSpc>
          </a:pPr>
          <a:r>
            <a:rPr lang="en-IN" sz="2400" b="0" i="0" dirty="0"/>
            <a:t>&lt;b&gt; &lt;</a:t>
          </a:r>
          <a:r>
            <a:rPr lang="en-IN" sz="2400" b="0" i="0" dirty="0" err="1"/>
            <a:t>i</a:t>
          </a:r>
          <a:r>
            <a:rPr lang="en-IN" sz="2400" b="0" i="0" dirty="0"/>
            <a:t>&gt; &lt;sub&gt; &lt;sup&gt;</a:t>
          </a:r>
          <a:endParaRPr lang="en-GB" sz="2400" dirty="0"/>
        </a:p>
      </dgm:t>
    </dgm:pt>
    <dgm:pt modelId="{6CE4DB71-8CA4-8941-B884-6E636DC066AB}" type="parTrans" cxnId="{5190814F-9815-B141-859C-79A13238B118}">
      <dgm:prSet/>
      <dgm:spPr/>
      <dgm:t>
        <a:bodyPr/>
        <a:lstStyle/>
        <a:p>
          <a:endParaRPr lang="en-GB"/>
        </a:p>
      </dgm:t>
    </dgm:pt>
    <dgm:pt modelId="{B7D1D67F-101C-F841-A6FC-FA4AB9C082C7}" type="sibTrans" cxnId="{5190814F-9815-B141-859C-79A13238B118}">
      <dgm:prSet/>
      <dgm:spPr/>
      <dgm:t>
        <a:bodyPr/>
        <a:lstStyle/>
        <a:p>
          <a:endParaRPr lang="en-GB"/>
        </a:p>
      </dgm:t>
    </dgm:pt>
    <dgm:pt modelId="{D8948153-E218-4EF2-9388-ACF83946E48A}" type="pres">
      <dgm:prSet presAssocID="{B0CE0B00-9A8A-4427-8E62-E11F3B1CAC19}" presName="root" presStyleCnt="0">
        <dgm:presLayoutVars>
          <dgm:dir/>
          <dgm:resizeHandles val="exact"/>
        </dgm:presLayoutVars>
      </dgm:prSet>
      <dgm:spPr/>
    </dgm:pt>
    <dgm:pt modelId="{26701EDA-FBB9-4A97-9D2A-FDBF9F72F2E8}" type="pres">
      <dgm:prSet presAssocID="{B0CE0B00-9A8A-4427-8E62-E11F3B1CAC19}" presName="container" presStyleCnt="0">
        <dgm:presLayoutVars>
          <dgm:dir/>
          <dgm:resizeHandles val="exact"/>
        </dgm:presLayoutVars>
      </dgm:prSet>
      <dgm:spPr/>
    </dgm:pt>
    <dgm:pt modelId="{D199D4E2-CD63-4759-B44C-F2BA9D5B217F}" type="pres">
      <dgm:prSet presAssocID="{30640A36-68FB-4BAC-AD67-F45BC53EE2CF}" presName="compNode" presStyleCnt="0"/>
      <dgm:spPr/>
    </dgm:pt>
    <dgm:pt modelId="{FB54D9D3-9C33-45D3-9859-624D8D863D8D}" type="pres">
      <dgm:prSet presAssocID="{30640A36-68FB-4BAC-AD67-F45BC53EE2CF}" presName="iconBgRect" presStyleLbl="bgShp" presStyleIdx="0" presStyleCnt="4"/>
      <dgm:spPr/>
    </dgm:pt>
    <dgm:pt modelId="{72C7AC64-23EC-49A6-A8EF-65D48349C440}" type="pres">
      <dgm:prSet presAssocID="{30640A36-68FB-4BAC-AD67-F45BC53EE2C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17B4797-09E0-4661-B3E0-99FDB92A03D5}" type="pres">
      <dgm:prSet presAssocID="{30640A36-68FB-4BAC-AD67-F45BC53EE2CF}" presName="spaceRect" presStyleCnt="0"/>
      <dgm:spPr/>
    </dgm:pt>
    <dgm:pt modelId="{F99D7E16-9FD5-433F-846C-317EBDDD312D}" type="pres">
      <dgm:prSet presAssocID="{30640A36-68FB-4BAC-AD67-F45BC53EE2CF}" presName="textRect" presStyleLbl="revTx" presStyleIdx="0" presStyleCnt="4">
        <dgm:presLayoutVars>
          <dgm:chMax val="1"/>
          <dgm:chPref val="1"/>
        </dgm:presLayoutVars>
      </dgm:prSet>
      <dgm:spPr/>
    </dgm:pt>
    <dgm:pt modelId="{6BADAA67-BD9E-47DE-B2DE-66296C15D22E}" type="pres">
      <dgm:prSet presAssocID="{89BC4DB2-96E8-40FA-AEFF-C919365A274E}" presName="sibTrans" presStyleLbl="sibTrans2D1" presStyleIdx="0" presStyleCnt="0"/>
      <dgm:spPr/>
    </dgm:pt>
    <dgm:pt modelId="{81D86374-4F02-49BE-BDCD-0B2034E6F3E2}" type="pres">
      <dgm:prSet presAssocID="{AEDFAD79-A4B3-4F68-BAFC-AD34B8A1EA9D}" presName="compNode" presStyleCnt="0"/>
      <dgm:spPr/>
    </dgm:pt>
    <dgm:pt modelId="{21F95541-3912-4AAB-978F-8B4698BEB1BC}" type="pres">
      <dgm:prSet presAssocID="{AEDFAD79-A4B3-4F68-BAFC-AD34B8A1EA9D}" presName="iconBgRect" presStyleLbl="bgShp" presStyleIdx="1" presStyleCnt="4"/>
      <dgm:spPr/>
    </dgm:pt>
    <dgm:pt modelId="{468A2982-F58E-4EE2-BD41-03A7C35E55CB}" type="pres">
      <dgm:prSet presAssocID="{AEDFAD79-A4B3-4F68-BAFC-AD34B8A1EA9D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71EACF-BDEB-43D3-924D-94A9A855A318}" type="pres">
      <dgm:prSet presAssocID="{AEDFAD79-A4B3-4F68-BAFC-AD34B8A1EA9D}" presName="spaceRect" presStyleCnt="0"/>
      <dgm:spPr/>
    </dgm:pt>
    <dgm:pt modelId="{B09C1525-63D3-4B2E-8605-880B142A3875}" type="pres">
      <dgm:prSet presAssocID="{AEDFAD79-A4B3-4F68-BAFC-AD34B8A1EA9D}" presName="textRect" presStyleLbl="revTx" presStyleIdx="1" presStyleCnt="4">
        <dgm:presLayoutVars>
          <dgm:chMax val="1"/>
          <dgm:chPref val="1"/>
        </dgm:presLayoutVars>
      </dgm:prSet>
      <dgm:spPr/>
    </dgm:pt>
    <dgm:pt modelId="{E591AF7A-DC4F-49D1-8B53-B62D8375FDB9}" type="pres">
      <dgm:prSet presAssocID="{D8697E76-74F7-49DF-B31F-11EDB3B03B89}" presName="sibTrans" presStyleLbl="sibTrans2D1" presStyleIdx="0" presStyleCnt="0"/>
      <dgm:spPr/>
    </dgm:pt>
    <dgm:pt modelId="{988CDECE-4820-4494-8D49-E317B28C3589}" type="pres">
      <dgm:prSet presAssocID="{D5BB1FF7-30D8-5E4B-8A3A-0B807766E2F9}" presName="compNode" presStyleCnt="0"/>
      <dgm:spPr/>
    </dgm:pt>
    <dgm:pt modelId="{F5746596-D0BD-4D14-95AF-392C6425AB0E}" type="pres">
      <dgm:prSet presAssocID="{D5BB1FF7-30D8-5E4B-8A3A-0B807766E2F9}" presName="iconBgRect" presStyleLbl="bgShp" presStyleIdx="2" presStyleCnt="4"/>
      <dgm:spPr/>
    </dgm:pt>
    <dgm:pt modelId="{FA3F8B8C-D473-4839-83E3-D46641F0AF35}" type="pres">
      <dgm:prSet presAssocID="{D5BB1FF7-30D8-5E4B-8A3A-0B807766E2F9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8A2CFF-550A-46B8-BF6A-177F7A5745F9}" type="pres">
      <dgm:prSet presAssocID="{D5BB1FF7-30D8-5E4B-8A3A-0B807766E2F9}" presName="spaceRect" presStyleCnt="0"/>
      <dgm:spPr/>
    </dgm:pt>
    <dgm:pt modelId="{D0C6287E-0F78-432E-BF59-DCDB6888F6C4}" type="pres">
      <dgm:prSet presAssocID="{D5BB1FF7-30D8-5E4B-8A3A-0B807766E2F9}" presName="textRect" presStyleLbl="revTx" presStyleIdx="2" presStyleCnt="4">
        <dgm:presLayoutVars>
          <dgm:chMax val="1"/>
          <dgm:chPref val="1"/>
        </dgm:presLayoutVars>
      </dgm:prSet>
      <dgm:spPr/>
    </dgm:pt>
    <dgm:pt modelId="{C9661503-C739-4513-8739-CF9D5FE463A6}" type="pres">
      <dgm:prSet presAssocID="{9C7398BD-513E-7E47-86BF-A321998EA89C}" presName="sibTrans" presStyleLbl="sibTrans2D1" presStyleIdx="0" presStyleCnt="0"/>
      <dgm:spPr/>
    </dgm:pt>
    <dgm:pt modelId="{6EF9A05D-E20B-4411-9751-8F4E19955F9D}" type="pres">
      <dgm:prSet presAssocID="{BE308110-8EB3-DD49-AF4A-3828E676AC9C}" presName="compNode" presStyleCnt="0"/>
      <dgm:spPr/>
    </dgm:pt>
    <dgm:pt modelId="{E210FCA0-9D53-4315-833F-AA02DB6EDD91}" type="pres">
      <dgm:prSet presAssocID="{BE308110-8EB3-DD49-AF4A-3828E676AC9C}" presName="iconBgRect" presStyleLbl="bgShp" presStyleIdx="3" presStyleCnt="4"/>
      <dgm:spPr/>
    </dgm:pt>
    <dgm:pt modelId="{65F0A41A-46AB-4C91-A811-6A76526B2557}" type="pres">
      <dgm:prSet presAssocID="{BE308110-8EB3-DD49-AF4A-3828E676AC9C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BDE3760-E4F4-4FDC-A6EE-7CD5716852D0}" type="pres">
      <dgm:prSet presAssocID="{BE308110-8EB3-DD49-AF4A-3828E676AC9C}" presName="spaceRect" presStyleCnt="0"/>
      <dgm:spPr/>
    </dgm:pt>
    <dgm:pt modelId="{48ADDB15-0BCB-4346-A82B-B49F37521666}" type="pres">
      <dgm:prSet presAssocID="{BE308110-8EB3-DD49-AF4A-3828E676AC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07D41D-20DD-BD4F-91A0-CE8FDDF6DAFD}" type="presOf" srcId="{BE308110-8EB3-DD49-AF4A-3828E676AC9C}" destId="{48ADDB15-0BCB-4346-A82B-B49F37521666}" srcOrd="0" destOrd="0" presId="urn:microsoft.com/office/officeart/2018/2/layout/IconCircleList"/>
    <dgm:cxn modelId="{90DF371F-0B85-4DD7-AF9F-85D9D6BEDDA4}" srcId="{B0CE0B00-9A8A-4427-8E62-E11F3B1CAC19}" destId="{30640A36-68FB-4BAC-AD67-F45BC53EE2CF}" srcOrd="0" destOrd="0" parTransId="{239CEE13-08E8-4B83-94DD-F59930FEAEFD}" sibTransId="{89BC4DB2-96E8-40FA-AEFF-C919365A274E}"/>
    <dgm:cxn modelId="{5190814F-9815-B141-859C-79A13238B118}" srcId="{B0CE0B00-9A8A-4427-8E62-E11F3B1CAC19}" destId="{BE308110-8EB3-DD49-AF4A-3828E676AC9C}" srcOrd="3" destOrd="0" parTransId="{6CE4DB71-8CA4-8941-B884-6E636DC066AB}" sibTransId="{B7D1D67F-101C-F841-A6FC-FA4AB9C082C7}"/>
    <dgm:cxn modelId="{66B52475-B833-AE4C-8A70-419A195ACDC6}" type="presOf" srcId="{D8697E76-74F7-49DF-B31F-11EDB3B03B89}" destId="{E591AF7A-DC4F-49D1-8B53-B62D8375FDB9}" srcOrd="0" destOrd="0" presId="urn:microsoft.com/office/officeart/2018/2/layout/IconCircleList"/>
    <dgm:cxn modelId="{05B2A988-3634-4D59-BAA1-63FF8D008442}" srcId="{B0CE0B00-9A8A-4427-8E62-E11F3B1CAC19}" destId="{AEDFAD79-A4B3-4F68-BAFC-AD34B8A1EA9D}" srcOrd="1" destOrd="0" parTransId="{AB96BC8F-D668-4752-BD3B-A08F6C212A00}" sibTransId="{D8697E76-74F7-49DF-B31F-11EDB3B03B89}"/>
    <dgm:cxn modelId="{1506E6AB-8613-4346-A8C9-D5EC90446B8C}" type="presOf" srcId="{30640A36-68FB-4BAC-AD67-F45BC53EE2CF}" destId="{F99D7E16-9FD5-433F-846C-317EBDDD312D}" srcOrd="0" destOrd="0" presId="urn:microsoft.com/office/officeart/2018/2/layout/IconCircleList"/>
    <dgm:cxn modelId="{1DDFC6AD-3DC3-9C42-AD04-3F5C9FA18B98}" type="presOf" srcId="{89BC4DB2-96E8-40FA-AEFF-C919365A274E}" destId="{6BADAA67-BD9E-47DE-B2DE-66296C15D22E}" srcOrd="0" destOrd="0" presId="urn:microsoft.com/office/officeart/2018/2/layout/IconCircleList"/>
    <dgm:cxn modelId="{D3E581B1-B73F-B041-B076-A3CC32DEB4C4}" type="presOf" srcId="{B0CE0B00-9A8A-4427-8E62-E11F3B1CAC19}" destId="{D8948153-E218-4EF2-9388-ACF83946E48A}" srcOrd="0" destOrd="0" presId="urn:microsoft.com/office/officeart/2018/2/layout/IconCircleList"/>
    <dgm:cxn modelId="{992840D0-7532-0F46-A77D-0326B43979EE}" type="presOf" srcId="{AEDFAD79-A4B3-4F68-BAFC-AD34B8A1EA9D}" destId="{B09C1525-63D3-4B2E-8605-880B142A3875}" srcOrd="0" destOrd="0" presId="urn:microsoft.com/office/officeart/2018/2/layout/IconCircleList"/>
    <dgm:cxn modelId="{D924DAD2-F236-0843-8504-9376F5EF9A26}" srcId="{B0CE0B00-9A8A-4427-8E62-E11F3B1CAC19}" destId="{D5BB1FF7-30D8-5E4B-8A3A-0B807766E2F9}" srcOrd="2" destOrd="0" parTransId="{A0CEBFFB-5CB8-774D-B467-1A3CC1E62D20}" sibTransId="{9C7398BD-513E-7E47-86BF-A321998EA89C}"/>
    <dgm:cxn modelId="{CA976EE7-BCCE-F742-A576-942F56AE801D}" type="presOf" srcId="{9C7398BD-513E-7E47-86BF-A321998EA89C}" destId="{C9661503-C739-4513-8739-CF9D5FE463A6}" srcOrd="0" destOrd="0" presId="urn:microsoft.com/office/officeart/2018/2/layout/IconCircleList"/>
    <dgm:cxn modelId="{42B7DDF0-A05C-2541-97C4-891AA6787EB6}" type="presOf" srcId="{D5BB1FF7-30D8-5E4B-8A3A-0B807766E2F9}" destId="{D0C6287E-0F78-432E-BF59-DCDB6888F6C4}" srcOrd="0" destOrd="0" presId="urn:microsoft.com/office/officeart/2018/2/layout/IconCircleList"/>
    <dgm:cxn modelId="{E5B74C77-CA8C-1043-A4EC-313AEFB9B634}" type="presParOf" srcId="{D8948153-E218-4EF2-9388-ACF83946E48A}" destId="{26701EDA-FBB9-4A97-9D2A-FDBF9F72F2E8}" srcOrd="0" destOrd="0" presId="urn:microsoft.com/office/officeart/2018/2/layout/IconCircleList"/>
    <dgm:cxn modelId="{3465BD47-657D-FF4C-A92C-FF328D6E7658}" type="presParOf" srcId="{26701EDA-FBB9-4A97-9D2A-FDBF9F72F2E8}" destId="{D199D4E2-CD63-4759-B44C-F2BA9D5B217F}" srcOrd="0" destOrd="0" presId="urn:microsoft.com/office/officeart/2018/2/layout/IconCircleList"/>
    <dgm:cxn modelId="{DD0A9F21-5D46-4344-B79B-5F26E3D18277}" type="presParOf" srcId="{D199D4E2-CD63-4759-B44C-F2BA9D5B217F}" destId="{FB54D9D3-9C33-45D3-9859-624D8D863D8D}" srcOrd="0" destOrd="0" presId="urn:microsoft.com/office/officeart/2018/2/layout/IconCircleList"/>
    <dgm:cxn modelId="{2CADEBA4-7C62-014A-9886-E07B8B856137}" type="presParOf" srcId="{D199D4E2-CD63-4759-B44C-F2BA9D5B217F}" destId="{72C7AC64-23EC-49A6-A8EF-65D48349C440}" srcOrd="1" destOrd="0" presId="urn:microsoft.com/office/officeart/2018/2/layout/IconCircleList"/>
    <dgm:cxn modelId="{772D9345-66CC-9E46-AEF4-557F9405F8F4}" type="presParOf" srcId="{D199D4E2-CD63-4759-B44C-F2BA9D5B217F}" destId="{717B4797-09E0-4661-B3E0-99FDB92A03D5}" srcOrd="2" destOrd="0" presId="urn:microsoft.com/office/officeart/2018/2/layout/IconCircleList"/>
    <dgm:cxn modelId="{F2C7EC29-A6B2-C84F-B37E-7BDFAFDAD31F}" type="presParOf" srcId="{D199D4E2-CD63-4759-B44C-F2BA9D5B217F}" destId="{F99D7E16-9FD5-433F-846C-317EBDDD312D}" srcOrd="3" destOrd="0" presId="urn:microsoft.com/office/officeart/2018/2/layout/IconCircleList"/>
    <dgm:cxn modelId="{D6F72CA8-C96D-1744-A208-85D26AC6DF62}" type="presParOf" srcId="{26701EDA-FBB9-4A97-9D2A-FDBF9F72F2E8}" destId="{6BADAA67-BD9E-47DE-B2DE-66296C15D22E}" srcOrd="1" destOrd="0" presId="urn:microsoft.com/office/officeart/2018/2/layout/IconCircleList"/>
    <dgm:cxn modelId="{E8A4BCAF-3FA5-1B4E-91B2-B1068CD76C7E}" type="presParOf" srcId="{26701EDA-FBB9-4A97-9D2A-FDBF9F72F2E8}" destId="{81D86374-4F02-49BE-BDCD-0B2034E6F3E2}" srcOrd="2" destOrd="0" presId="urn:microsoft.com/office/officeart/2018/2/layout/IconCircleList"/>
    <dgm:cxn modelId="{F673DFC9-5521-B640-9C00-40D426036736}" type="presParOf" srcId="{81D86374-4F02-49BE-BDCD-0B2034E6F3E2}" destId="{21F95541-3912-4AAB-978F-8B4698BEB1BC}" srcOrd="0" destOrd="0" presId="urn:microsoft.com/office/officeart/2018/2/layout/IconCircleList"/>
    <dgm:cxn modelId="{3BB3C04E-5E63-DA48-99F6-FDCCBD55546C}" type="presParOf" srcId="{81D86374-4F02-49BE-BDCD-0B2034E6F3E2}" destId="{468A2982-F58E-4EE2-BD41-03A7C35E55CB}" srcOrd="1" destOrd="0" presId="urn:microsoft.com/office/officeart/2018/2/layout/IconCircleList"/>
    <dgm:cxn modelId="{0449E6EB-73C0-1E4C-A74E-3CADC2A092E1}" type="presParOf" srcId="{81D86374-4F02-49BE-BDCD-0B2034E6F3E2}" destId="{1B71EACF-BDEB-43D3-924D-94A9A855A318}" srcOrd="2" destOrd="0" presId="urn:microsoft.com/office/officeart/2018/2/layout/IconCircleList"/>
    <dgm:cxn modelId="{19F0DDF0-CE20-F940-B477-975EDE94DAF9}" type="presParOf" srcId="{81D86374-4F02-49BE-BDCD-0B2034E6F3E2}" destId="{B09C1525-63D3-4B2E-8605-880B142A3875}" srcOrd="3" destOrd="0" presId="urn:microsoft.com/office/officeart/2018/2/layout/IconCircleList"/>
    <dgm:cxn modelId="{FD479CDA-129B-464F-9C9C-A4373A1AFC29}" type="presParOf" srcId="{26701EDA-FBB9-4A97-9D2A-FDBF9F72F2E8}" destId="{E591AF7A-DC4F-49D1-8B53-B62D8375FDB9}" srcOrd="3" destOrd="0" presId="urn:microsoft.com/office/officeart/2018/2/layout/IconCircleList"/>
    <dgm:cxn modelId="{D75D38C6-6913-D942-85B0-A80253A5715A}" type="presParOf" srcId="{26701EDA-FBB9-4A97-9D2A-FDBF9F72F2E8}" destId="{988CDECE-4820-4494-8D49-E317B28C3589}" srcOrd="4" destOrd="0" presId="urn:microsoft.com/office/officeart/2018/2/layout/IconCircleList"/>
    <dgm:cxn modelId="{9E3FB54B-D25F-6A47-9D45-CCFBD0BA52D6}" type="presParOf" srcId="{988CDECE-4820-4494-8D49-E317B28C3589}" destId="{F5746596-D0BD-4D14-95AF-392C6425AB0E}" srcOrd="0" destOrd="0" presId="urn:microsoft.com/office/officeart/2018/2/layout/IconCircleList"/>
    <dgm:cxn modelId="{E494C775-6972-8D4D-B0C1-459EDA1AAC40}" type="presParOf" srcId="{988CDECE-4820-4494-8D49-E317B28C3589}" destId="{FA3F8B8C-D473-4839-83E3-D46641F0AF35}" srcOrd="1" destOrd="0" presId="urn:microsoft.com/office/officeart/2018/2/layout/IconCircleList"/>
    <dgm:cxn modelId="{3D723488-0066-C942-A4A6-2033CC4DE284}" type="presParOf" srcId="{988CDECE-4820-4494-8D49-E317B28C3589}" destId="{4F8A2CFF-550A-46B8-BF6A-177F7A5745F9}" srcOrd="2" destOrd="0" presId="urn:microsoft.com/office/officeart/2018/2/layout/IconCircleList"/>
    <dgm:cxn modelId="{858F7AA8-6924-434C-8031-4A10AAB46D44}" type="presParOf" srcId="{988CDECE-4820-4494-8D49-E317B28C3589}" destId="{D0C6287E-0F78-432E-BF59-DCDB6888F6C4}" srcOrd="3" destOrd="0" presId="urn:microsoft.com/office/officeart/2018/2/layout/IconCircleList"/>
    <dgm:cxn modelId="{3373321A-1FF5-2947-9D5F-75E5B8346C73}" type="presParOf" srcId="{26701EDA-FBB9-4A97-9D2A-FDBF9F72F2E8}" destId="{C9661503-C739-4513-8739-CF9D5FE463A6}" srcOrd="5" destOrd="0" presId="urn:microsoft.com/office/officeart/2018/2/layout/IconCircleList"/>
    <dgm:cxn modelId="{F1297C21-FDEB-CF4B-83AE-CA6CEC102F43}" type="presParOf" srcId="{26701EDA-FBB9-4A97-9D2A-FDBF9F72F2E8}" destId="{6EF9A05D-E20B-4411-9751-8F4E19955F9D}" srcOrd="6" destOrd="0" presId="urn:microsoft.com/office/officeart/2018/2/layout/IconCircleList"/>
    <dgm:cxn modelId="{F6B9F5A3-C85C-AE45-9E19-5C1A0B8A617E}" type="presParOf" srcId="{6EF9A05D-E20B-4411-9751-8F4E19955F9D}" destId="{E210FCA0-9D53-4315-833F-AA02DB6EDD91}" srcOrd="0" destOrd="0" presId="urn:microsoft.com/office/officeart/2018/2/layout/IconCircleList"/>
    <dgm:cxn modelId="{315C1472-BCDB-FF4B-92CE-895C7DC6B7B6}" type="presParOf" srcId="{6EF9A05D-E20B-4411-9751-8F4E19955F9D}" destId="{65F0A41A-46AB-4C91-A811-6A76526B2557}" srcOrd="1" destOrd="0" presId="urn:microsoft.com/office/officeart/2018/2/layout/IconCircleList"/>
    <dgm:cxn modelId="{46A15678-77EB-7944-9863-95B0B95D53ED}" type="presParOf" srcId="{6EF9A05D-E20B-4411-9751-8F4E19955F9D}" destId="{ABDE3760-E4F4-4FDC-A6EE-7CD5716852D0}" srcOrd="2" destOrd="0" presId="urn:microsoft.com/office/officeart/2018/2/layout/IconCircleList"/>
    <dgm:cxn modelId="{D0CBE181-D18A-0743-A81B-1A53B19B5E7A}" type="presParOf" srcId="{6EF9A05D-E20B-4411-9751-8F4E19955F9D}" destId="{48ADDB15-0BCB-4346-A82B-B49F375216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725F3B-AE33-43C6-8BF4-A5A376740A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A522DB3-AABA-4872-B283-0BC2A5CED5A4}">
      <dgm:prSet/>
      <dgm:spPr/>
      <dgm:t>
        <a:bodyPr/>
        <a:lstStyle/>
        <a:p>
          <a:r>
            <a:rPr lang="en-IN"/>
            <a:t>HTML is the standard markup language using for create your Websites</a:t>
          </a:r>
          <a:endParaRPr lang="en-US"/>
        </a:p>
      </dgm:t>
    </dgm:pt>
    <dgm:pt modelId="{7CC401FE-2FB5-47FB-9F34-09FACEA785DA}" type="parTrans" cxnId="{69D6C5BE-05B7-4F33-8A27-4D7C89393453}">
      <dgm:prSet/>
      <dgm:spPr/>
      <dgm:t>
        <a:bodyPr/>
        <a:lstStyle/>
        <a:p>
          <a:endParaRPr lang="en-US"/>
        </a:p>
      </dgm:t>
    </dgm:pt>
    <dgm:pt modelId="{684D49CD-8C0C-49EB-ADEB-F000AE2A65C4}" type="sibTrans" cxnId="{69D6C5BE-05B7-4F33-8A27-4D7C89393453}">
      <dgm:prSet/>
      <dgm:spPr/>
      <dgm:t>
        <a:bodyPr/>
        <a:lstStyle/>
        <a:p>
          <a:endParaRPr lang="en-US"/>
        </a:p>
      </dgm:t>
    </dgm:pt>
    <dgm:pt modelId="{B190B7ED-2DDB-4B00-A677-96667D603A56}">
      <dgm:prSet/>
      <dgm:spPr/>
      <dgm:t>
        <a:bodyPr/>
        <a:lstStyle/>
        <a:p>
          <a:r>
            <a:rPr lang="en-IN"/>
            <a:t>HTML stands for Hyper Text Markup Language</a:t>
          </a:r>
          <a:endParaRPr lang="en-US"/>
        </a:p>
      </dgm:t>
    </dgm:pt>
    <dgm:pt modelId="{0FCA5FF9-1841-485D-A435-E260D6E83DF0}" type="parTrans" cxnId="{1243936D-199B-4572-9F2D-6E85B072610C}">
      <dgm:prSet/>
      <dgm:spPr/>
      <dgm:t>
        <a:bodyPr/>
        <a:lstStyle/>
        <a:p>
          <a:endParaRPr lang="en-US"/>
        </a:p>
      </dgm:t>
    </dgm:pt>
    <dgm:pt modelId="{603D3626-1360-4EF0-A422-5E91D1911A36}" type="sibTrans" cxnId="{1243936D-199B-4572-9F2D-6E85B072610C}">
      <dgm:prSet/>
      <dgm:spPr/>
      <dgm:t>
        <a:bodyPr/>
        <a:lstStyle/>
        <a:p>
          <a:endParaRPr lang="en-US"/>
        </a:p>
      </dgm:t>
    </dgm:pt>
    <dgm:pt modelId="{B737A159-6845-4A2F-82DF-3A1E78EDFAFC}" type="pres">
      <dgm:prSet presAssocID="{72725F3B-AE33-43C6-8BF4-A5A376740A26}" presName="root" presStyleCnt="0">
        <dgm:presLayoutVars>
          <dgm:dir/>
          <dgm:resizeHandles val="exact"/>
        </dgm:presLayoutVars>
      </dgm:prSet>
      <dgm:spPr/>
    </dgm:pt>
    <dgm:pt modelId="{8B1A8FF5-3A8A-4F4F-A4CB-6120EB82A488}" type="pres">
      <dgm:prSet presAssocID="{7A522DB3-AABA-4872-B283-0BC2A5CED5A4}" presName="compNode" presStyleCnt="0"/>
      <dgm:spPr/>
    </dgm:pt>
    <dgm:pt modelId="{869BB4F3-A4B3-47A4-8286-543A65A6556C}" type="pres">
      <dgm:prSet presAssocID="{7A522DB3-AABA-4872-B283-0BC2A5CED5A4}" presName="bgRect" presStyleLbl="bgShp" presStyleIdx="0" presStyleCnt="2"/>
      <dgm:spPr/>
    </dgm:pt>
    <dgm:pt modelId="{83D1D037-0611-401B-95E6-811E66992176}" type="pres">
      <dgm:prSet presAssocID="{7A522DB3-AABA-4872-B283-0BC2A5CED5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6C982D2-7F27-4FC7-B406-C6D9D98F2164}" type="pres">
      <dgm:prSet presAssocID="{7A522DB3-AABA-4872-B283-0BC2A5CED5A4}" presName="spaceRect" presStyleCnt="0"/>
      <dgm:spPr/>
    </dgm:pt>
    <dgm:pt modelId="{17829F2C-4372-45F1-884A-809B0003D2A0}" type="pres">
      <dgm:prSet presAssocID="{7A522DB3-AABA-4872-B283-0BC2A5CED5A4}" presName="parTx" presStyleLbl="revTx" presStyleIdx="0" presStyleCnt="2">
        <dgm:presLayoutVars>
          <dgm:chMax val="0"/>
          <dgm:chPref val="0"/>
        </dgm:presLayoutVars>
      </dgm:prSet>
      <dgm:spPr/>
    </dgm:pt>
    <dgm:pt modelId="{9DD0C210-68D9-4EC8-9A42-BD0FC5CB703D}" type="pres">
      <dgm:prSet presAssocID="{684D49CD-8C0C-49EB-ADEB-F000AE2A65C4}" presName="sibTrans" presStyleCnt="0"/>
      <dgm:spPr/>
    </dgm:pt>
    <dgm:pt modelId="{0B370D35-B018-41CC-89C4-567B70779E83}" type="pres">
      <dgm:prSet presAssocID="{B190B7ED-2DDB-4B00-A677-96667D603A56}" presName="compNode" presStyleCnt="0"/>
      <dgm:spPr/>
    </dgm:pt>
    <dgm:pt modelId="{7FCA4A0A-558B-4466-A6A8-6081A6086BF1}" type="pres">
      <dgm:prSet presAssocID="{B190B7ED-2DDB-4B00-A677-96667D603A56}" presName="bgRect" presStyleLbl="bgShp" presStyleIdx="1" presStyleCnt="2"/>
      <dgm:spPr/>
    </dgm:pt>
    <dgm:pt modelId="{4B20A048-4C4A-43E1-ABDD-981A9AB19B1A}" type="pres">
      <dgm:prSet presAssocID="{B190B7ED-2DDB-4B00-A677-96667D603A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E90B115-2086-4718-8460-6AA1AC3A7771}" type="pres">
      <dgm:prSet presAssocID="{B190B7ED-2DDB-4B00-A677-96667D603A56}" presName="spaceRect" presStyleCnt="0"/>
      <dgm:spPr/>
    </dgm:pt>
    <dgm:pt modelId="{36FD3FA8-BE7E-488C-89C5-18A628ABCAD8}" type="pres">
      <dgm:prSet presAssocID="{B190B7ED-2DDB-4B00-A677-96667D603A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BC5651-4B99-452B-A2DF-A61B823FDD5E}" type="presOf" srcId="{B190B7ED-2DDB-4B00-A677-96667D603A56}" destId="{36FD3FA8-BE7E-488C-89C5-18A628ABCAD8}" srcOrd="0" destOrd="0" presId="urn:microsoft.com/office/officeart/2018/2/layout/IconVerticalSolidList"/>
    <dgm:cxn modelId="{1243936D-199B-4572-9F2D-6E85B072610C}" srcId="{72725F3B-AE33-43C6-8BF4-A5A376740A26}" destId="{B190B7ED-2DDB-4B00-A677-96667D603A56}" srcOrd="1" destOrd="0" parTransId="{0FCA5FF9-1841-485D-A435-E260D6E83DF0}" sibTransId="{603D3626-1360-4EF0-A422-5E91D1911A36}"/>
    <dgm:cxn modelId="{274D2E70-1532-4BA5-ACC2-48FD703DE3EF}" type="presOf" srcId="{7A522DB3-AABA-4872-B283-0BC2A5CED5A4}" destId="{17829F2C-4372-45F1-884A-809B0003D2A0}" srcOrd="0" destOrd="0" presId="urn:microsoft.com/office/officeart/2018/2/layout/IconVerticalSolidList"/>
    <dgm:cxn modelId="{69D6C5BE-05B7-4F33-8A27-4D7C89393453}" srcId="{72725F3B-AE33-43C6-8BF4-A5A376740A26}" destId="{7A522DB3-AABA-4872-B283-0BC2A5CED5A4}" srcOrd="0" destOrd="0" parTransId="{7CC401FE-2FB5-47FB-9F34-09FACEA785DA}" sibTransId="{684D49CD-8C0C-49EB-ADEB-F000AE2A65C4}"/>
    <dgm:cxn modelId="{07330AC8-0F9A-4814-A9ED-B6C58F7ADA0D}" type="presOf" srcId="{72725F3B-AE33-43C6-8BF4-A5A376740A26}" destId="{B737A159-6845-4A2F-82DF-3A1E78EDFAFC}" srcOrd="0" destOrd="0" presId="urn:microsoft.com/office/officeart/2018/2/layout/IconVerticalSolidList"/>
    <dgm:cxn modelId="{A802AB03-D67C-4353-A364-758FF124B965}" type="presParOf" srcId="{B737A159-6845-4A2F-82DF-3A1E78EDFAFC}" destId="{8B1A8FF5-3A8A-4F4F-A4CB-6120EB82A488}" srcOrd="0" destOrd="0" presId="urn:microsoft.com/office/officeart/2018/2/layout/IconVerticalSolidList"/>
    <dgm:cxn modelId="{E7973EE7-6BE7-4E2F-8572-3CCBC498CF0F}" type="presParOf" srcId="{8B1A8FF5-3A8A-4F4F-A4CB-6120EB82A488}" destId="{869BB4F3-A4B3-47A4-8286-543A65A6556C}" srcOrd="0" destOrd="0" presId="urn:microsoft.com/office/officeart/2018/2/layout/IconVerticalSolidList"/>
    <dgm:cxn modelId="{66355AE6-DF74-4A9D-986F-D128B670BDA9}" type="presParOf" srcId="{8B1A8FF5-3A8A-4F4F-A4CB-6120EB82A488}" destId="{83D1D037-0611-401B-95E6-811E66992176}" srcOrd="1" destOrd="0" presId="urn:microsoft.com/office/officeart/2018/2/layout/IconVerticalSolidList"/>
    <dgm:cxn modelId="{EE45DE7D-40CA-442D-B4DA-0DFE01148A36}" type="presParOf" srcId="{8B1A8FF5-3A8A-4F4F-A4CB-6120EB82A488}" destId="{16C982D2-7F27-4FC7-B406-C6D9D98F2164}" srcOrd="2" destOrd="0" presId="urn:microsoft.com/office/officeart/2018/2/layout/IconVerticalSolidList"/>
    <dgm:cxn modelId="{477FC96D-E7CA-453D-A808-B895379B6995}" type="presParOf" srcId="{8B1A8FF5-3A8A-4F4F-A4CB-6120EB82A488}" destId="{17829F2C-4372-45F1-884A-809B0003D2A0}" srcOrd="3" destOrd="0" presId="urn:microsoft.com/office/officeart/2018/2/layout/IconVerticalSolidList"/>
    <dgm:cxn modelId="{D3DBF26C-9F5F-4CCA-B2D5-02DE9EE559D8}" type="presParOf" srcId="{B737A159-6845-4A2F-82DF-3A1E78EDFAFC}" destId="{9DD0C210-68D9-4EC8-9A42-BD0FC5CB703D}" srcOrd="1" destOrd="0" presId="urn:microsoft.com/office/officeart/2018/2/layout/IconVerticalSolidList"/>
    <dgm:cxn modelId="{31285F39-CB2A-4F86-9B89-81C6D14C8404}" type="presParOf" srcId="{B737A159-6845-4A2F-82DF-3A1E78EDFAFC}" destId="{0B370D35-B018-41CC-89C4-567B70779E83}" srcOrd="2" destOrd="0" presId="urn:microsoft.com/office/officeart/2018/2/layout/IconVerticalSolidList"/>
    <dgm:cxn modelId="{CA8895B5-9792-4BBA-B53C-DA20819DC1E3}" type="presParOf" srcId="{0B370D35-B018-41CC-89C4-567B70779E83}" destId="{7FCA4A0A-558B-4466-A6A8-6081A6086BF1}" srcOrd="0" destOrd="0" presId="urn:microsoft.com/office/officeart/2018/2/layout/IconVerticalSolidList"/>
    <dgm:cxn modelId="{60FF904D-DBB8-47F0-B38B-E27B0A6F4625}" type="presParOf" srcId="{0B370D35-B018-41CC-89C4-567B70779E83}" destId="{4B20A048-4C4A-43E1-ABDD-981A9AB19B1A}" srcOrd="1" destOrd="0" presId="urn:microsoft.com/office/officeart/2018/2/layout/IconVerticalSolidList"/>
    <dgm:cxn modelId="{EAC3AEFE-D044-488C-9E0E-8B1E07BB261A}" type="presParOf" srcId="{0B370D35-B018-41CC-89C4-567B70779E83}" destId="{FE90B115-2086-4718-8460-6AA1AC3A7771}" srcOrd="2" destOrd="0" presId="urn:microsoft.com/office/officeart/2018/2/layout/IconVerticalSolidList"/>
    <dgm:cxn modelId="{755750E5-FCD1-42D0-9013-3A5CB85BFAD1}" type="presParOf" srcId="{0B370D35-B018-41CC-89C4-567B70779E83}" destId="{36FD3FA8-BE7E-488C-89C5-18A628ABCA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65D87-0F48-4210-A70E-8AAA70B3C5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D98D2F-6115-429B-B05C-D782D8DCC31E}">
      <dgm:prSet/>
      <dgm:spPr/>
      <dgm:t>
        <a:bodyPr/>
        <a:lstStyle/>
        <a:p>
          <a:r>
            <a:rPr lang="en-IN"/>
            <a:t>&lt;b&gt; - Bold text</a:t>
          </a:r>
          <a:endParaRPr lang="en-US"/>
        </a:p>
      </dgm:t>
    </dgm:pt>
    <dgm:pt modelId="{A12ECD0D-671A-44E7-BC92-EE1A849C41C5}" type="parTrans" cxnId="{DC0BD440-C259-4501-8171-C19A9F6E8B26}">
      <dgm:prSet/>
      <dgm:spPr/>
      <dgm:t>
        <a:bodyPr/>
        <a:lstStyle/>
        <a:p>
          <a:endParaRPr lang="en-US"/>
        </a:p>
      </dgm:t>
    </dgm:pt>
    <dgm:pt modelId="{FBD63445-DD3E-4A59-8AA9-54DA1AB29C26}" type="sibTrans" cxnId="{DC0BD440-C259-4501-8171-C19A9F6E8B26}">
      <dgm:prSet/>
      <dgm:spPr/>
      <dgm:t>
        <a:bodyPr/>
        <a:lstStyle/>
        <a:p>
          <a:endParaRPr lang="en-US"/>
        </a:p>
      </dgm:t>
    </dgm:pt>
    <dgm:pt modelId="{7AFEB343-8E61-453D-9273-27B495B5BD9B}">
      <dgm:prSet/>
      <dgm:spPr/>
      <dgm:t>
        <a:bodyPr/>
        <a:lstStyle/>
        <a:p>
          <a:r>
            <a:rPr lang="en-IN"/>
            <a:t>&lt;i&gt; - Italic text</a:t>
          </a:r>
          <a:endParaRPr lang="en-US"/>
        </a:p>
      </dgm:t>
    </dgm:pt>
    <dgm:pt modelId="{D95B8785-2399-4B46-8187-C05FDDE0E895}" type="parTrans" cxnId="{73EEF1EE-8983-4F51-BE20-B7E5B6D5414F}">
      <dgm:prSet/>
      <dgm:spPr/>
      <dgm:t>
        <a:bodyPr/>
        <a:lstStyle/>
        <a:p>
          <a:endParaRPr lang="en-US"/>
        </a:p>
      </dgm:t>
    </dgm:pt>
    <dgm:pt modelId="{525EE9FC-133A-4ED5-845F-26DFF7B252A5}" type="sibTrans" cxnId="{73EEF1EE-8983-4F51-BE20-B7E5B6D5414F}">
      <dgm:prSet/>
      <dgm:spPr/>
      <dgm:t>
        <a:bodyPr/>
        <a:lstStyle/>
        <a:p>
          <a:endParaRPr lang="en-US"/>
        </a:p>
      </dgm:t>
    </dgm:pt>
    <dgm:pt modelId="{4D0BD901-F14B-417D-878D-CF42DE7F8842}">
      <dgm:prSet/>
      <dgm:spPr/>
      <dgm:t>
        <a:bodyPr/>
        <a:lstStyle/>
        <a:p>
          <a:r>
            <a:rPr lang="en-IN"/>
            <a:t>&lt;sub&gt; - Subscript text</a:t>
          </a:r>
          <a:endParaRPr lang="en-US"/>
        </a:p>
      </dgm:t>
    </dgm:pt>
    <dgm:pt modelId="{1D22B7CE-E986-4BAA-A135-C31BAFC2A1F1}" type="parTrans" cxnId="{5C6B5CC4-9F8B-4D96-AB5F-89C8BA7E1A77}">
      <dgm:prSet/>
      <dgm:spPr/>
      <dgm:t>
        <a:bodyPr/>
        <a:lstStyle/>
        <a:p>
          <a:endParaRPr lang="en-US"/>
        </a:p>
      </dgm:t>
    </dgm:pt>
    <dgm:pt modelId="{0800D7EB-F370-4A7E-A7C3-57CBC303C634}" type="sibTrans" cxnId="{5C6B5CC4-9F8B-4D96-AB5F-89C8BA7E1A77}">
      <dgm:prSet/>
      <dgm:spPr/>
      <dgm:t>
        <a:bodyPr/>
        <a:lstStyle/>
        <a:p>
          <a:endParaRPr lang="en-US"/>
        </a:p>
      </dgm:t>
    </dgm:pt>
    <dgm:pt modelId="{462ACCBD-EAF5-4EE2-B67A-F11A313395F0}">
      <dgm:prSet/>
      <dgm:spPr/>
      <dgm:t>
        <a:bodyPr/>
        <a:lstStyle/>
        <a:p>
          <a:r>
            <a:rPr lang="en-IN"/>
            <a:t>&lt;sup&gt; - Superscript text</a:t>
          </a:r>
          <a:endParaRPr lang="en-US"/>
        </a:p>
      </dgm:t>
    </dgm:pt>
    <dgm:pt modelId="{07D3DFE9-C773-47A1-83D1-C421D0F7AA12}" type="parTrans" cxnId="{18DBB3C4-32F7-4C9A-B1D4-47C2970034D2}">
      <dgm:prSet/>
      <dgm:spPr/>
      <dgm:t>
        <a:bodyPr/>
        <a:lstStyle/>
        <a:p>
          <a:endParaRPr lang="en-US"/>
        </a:p>
      </dgm:t>
    </dgm:pt>
    <dgm:pt modelId="{7331266A-044C-45F6-A919-0663C132CAF2}" type="sibTrans" cxnId="{18DBB3C4-32F7-4C9A-B1D4-47C2970034D2}">
      <dgm:prSet/>
      <dgm:spPr/>
      <dgm:t>
        <a:bodyPr/>
        <a:lstStyle/>
        <a:p>
          <a:endParaRPr lang="en-US"/>
        </a:p>
      </dgm:t>
    </dgm:pt>
    <dgm:pt modelId="{837EC35C-9C0D-9541-A8DD-1DCEEA77B0CF}" type="pres">
      <dgm:prSet presAssocID="{73765D87-0F48-4210-A70E-8AAA70B3C58B}" presName="linear" presStyleCnt="0">
        <dgm:presLayoutVars>
          <dgm:animLvl val="lvl"/>
          <dgm:resizeHandles val="exact"/>
        </dgm:presLayoutVars>
      </dgm:prSet>
      <dgm:spPr/>
    </dgm:pt>
    <dgm:pt modelId="{E43D74DF-CC80-8C4A-82CB-4E8FB41DF798}" type="pres">
      <dgm:prSet presAssocID="{C0D98D2F-6115-429B-B05C-D782D8DCC3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7A1152-A949-CB4A-9FF8-B50612780653}" type="pres">
      <dgm:prSet presAssocID="{FBD63445-DD3E-4A59-8AA9-54DA1AB29C26}" presName="spacer" presStyleCnt="0"/>
      <dgm:spPr/>
    </dgm:pt>
    <dgm:pt modelId="{E2114CD7-9B81-BF42-AFE7-0E7058A33B6A}" type="pres">
      <dgm:prSet presAssocID="{7AFEB343-8E61-453D-9273-27B495B5BD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49AE1C-B7E6-DD4A-9E26-FEB1DE46C630}" type="pres">
      <dgm:prSet presAssocID="{525EE9FC-133A-4ED5-845F-26DFF7B252A5}" presName="spacer" presStyleCnt="0"/>
      <dgm:spPr/>
    </dgm:pt>
    <dgm:pt modelId="{223F175E-33A1-2E4E-8C40-5A81B7A8C378}" type="pres">
      <dgm:prSet presAssocID="{4D0BD901-F14B-417D-878D-CF42DE7F88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14A6DC-1166-7040-81E5-959C8CAFBD72}" type="pres">
      <dgm:prSet presAssocID="{0800D7EB-F370-4A7E-A7C3-57CBC303C634}" presName="spacer" presStyleCnt="0"/>
      <dgm:spPr/>
    </dgm:pt>
    <dgm:pt modelId="{9677B2ED-B565-CF46-B29A-F142E7B82F99}" type="pres">
      <dgm:prSet presAssocID="{462ACCBD-EAF5-4EE2-B67A-F11A313395F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33AB30-172A-104C-AF32-1E362881562E}" type="presOf" srcId="{73765D87-0F48-4210-A70E-8AAA70B3C58B}" destId="{837EC35C-9C0D-9541-A8DD-1DCEEA77B0CF}" srcOrd="0" destOrd="0" presId="urn:microsoft.com/office/officeart/2005/8/layout/vList2"/>
    <dgm:cxn modelId="{DC0BD440-C259-4501-8171-C19A9F6E8B26}" srcId="{73765D87-0F48-4210-A70E-8AAA70B3C58B}" destId="{C0D98D2F-6115-429B-B05C-D782D8DCC31E}" srcOrd="0" destOrd="0" parTransId="{A12ECD0D-671A-44E7-BC92-EE1A849C41C5}" sibTransId="{FBD63445-DD3E-4A59-8AA9-54DA1AB29C26}"/>
    <dgm:cxn modelId="{72D54F72-9DD1-254E-AB54-07ABDE9AE9B2}" type="presOf" srcId="{4D0BD901-F14B-417D-878D-CF42DE7F8842}" destId="{223F175E-33A1-2E4E-8C40-5A81B7A8C378}" srcOrd="0" destOrd="0" presId="urn:microsoft.com/office/officeart/2005/8/layout/vList2"/>
    <dgm:cxn modelId="{C4A2B882-54A2-F54E-992F-F91958CA7684}" type="presOf" srcId="{7AFEB343-8E61-453D-9273-27B495B5BD9B}" destId="{E2114CD7-9B81-BF42-AFE7-0E7058A33B6A}" srcOrd="0" destOrd="0" presId="urn:microsoft.com/office/officeart/2005/8/layout/vList2"/>
    <dgm:cxn modelId="{217B3CAE-B6FD-194D-B4F7-1D21B8BDD800}" type="presOf" srcId="{462ACCBD-EAF5-4EE2-B67A-F11A313395F0}" destId="{9677B2ED-B565-CF46-B29A-F142E7B82F99}" srcOrd="0" destOrd="0" presId="urn:microsoft.com/office/officeart/2005/8/layout/vList2"/>
    <dgm:cxn modelId="{5C6B5CC4-9F8B-4D96-AB5F-89C8BA7E1A77}" srcId="{73765D87-0F48-4210-A70E-8AAA70B3C58B}" destId="{4D0BD901-F14B-417D-878D-CF42DE7F8842}" srcOrd="2" destOrd="0" parTransId="{1D22B7CE-E986-4BAA-A135-C31BAFC2A1F1}" sibTransId="{0800D7EB-F370-4A7E-A7C3-57CBC303C634}"/>
    <dgm:cxn modelId="{18DBB3C4-32F7-4C9A-B1D4-47C2970034D2}" srcId="{73765D87-0F48-4210-A70E-8AAA70B3C58B}" destId="{462ACCBD-EAF5-4EE2-B67A-F11A313395F0}" srcOrd="3" destOrd="0" parTransId="{07D3DFE9-C773-47A1-83D1-C421D0F7AA12}" sibTransId="{7331266A-044C-45F6-A919-0663C132CAF2}"/>
    <dgm:cxn modelId="{AA0C3BC5-B6A5-7149-BA6C-786CC40CF21A}" type="presOf" srcId="{C0D98D2F-6115-429B-B05C-D782D8DCC31E}" destId="{E43D74DF-CC80-8C4A-82CB-4E8FB41DF798}" srcOrd="0" destOrd="0" presId="urn:microsoft.com/office/officeart/2005/8/layout/vList2"/>
    <dgm:cxn modelId="{73EEF1EE-8983-4F51-BE20-B7E5B6D5414F}" srcId="{73765D87-0F48-4210-A70E-8AAA70B3C58B}" destId="{7AFEB343-8E61-453D-9273-27B495B5BD9B}" srcOrd="1" destOrd="0" parTransId="{D95B8785-2399-4B46-8187-C05FDDE0E895}" sibTransId="{525EE9FC-133A-4ED5-845F-26DFF7B252A5}"/>
    <dgm:cxn modelId="{2DFB789F-A5CF-594A-BED5-592735D6CB3C}" type="presParOf" srcId="{837EC35C-9C0D-9541-A8DD-1DCEEA77B0CF}" destId="{E43D74DF-CC80-8C4A-82CB-4E8FB41DF798}" srcOrd="0" destOrd="0" presId="urn:microsoft.com/office/officeart/2005/8/layout/vList2"/>
    <dgm:cxn modelId="{00ADD61D-4BDF-294D-BFA6-EFC88CED1839}" type="presParOf" srcId="{837EC35C-9C0D-9541-A8DD-1DCEEA77B0CF}" destId="{E37A1152-A949-CB4A-9FF8-B50612780653}" srcOrd="1" destOrd="0" presId="urn:microsoft.com/office/officeart/2005/8/layout/vList2"/>
    <dgm:cxn modelId="{C433CEF8-6E6D-3243-983A-05E1C560550A}" type="presParOf" srcId="{837EC35C-9C0D-9541-A8DD-1DCEEA77B0CF}" destId="{E2114CD7-9B81-BF42-AFE7-0E7058A33B6A}" srcOrd="2" destOrd="0" presId="urn:microsoft.com/office/officeart/2005/8/layout/vList2"/>
    <dgm:cxn modelId="{9CB32184-FBAA-CB44-BBB2-582C2E885450}" type="presParOf" srcId="{837EC35C-9C0D-9541-A8DD-1DCEEA77B0CF}" destId="{CF49AE1C-B7E6-DD4A-9E26-FEB1DE46C630}" srcOrd="3" destOrd="0" presId="urn:microsoft.com/office/officeart/2005/8/layout/vList2"/>
    <dgm:cxn modelId="{6AAA46AC-B3A2-0A45-B5E6-20D867E92CAB}" type="presParOf" srcId="{837EC35C-9C0D-9541-A8DD-1DCEEA77B0CF}" destId="{223F175E-33A1-2E4E-8C40-5A81B7A8C378}" srcOrd="4" destOrd="0" presId="urn:microsoft.com/office/officeart/2005/8/layout/vList2"/>
    <dgm:cxn modelId="{CEBCC64F-E220-E642-AAA7-5BED1485128D}" type="presParOf" srcId="{837EC35C-9C0D-9541-A8DD-1DCEEA77B0CF}" destId="{2014A6DC-1166-7040-81E5-959C8CAFBD72}" srcOrd="5" destOrd="0" presId="urn:microsoft.com/office/officeart/2005/8/layout/vList2"/>
    <dgm:cxn modelId="{0034893C-19E5-1848-9111-7031F4A66887}" type="presParOf" srcId="{837EC35C-9C0D-9541-A8DD-1DCEEA77B0CF}" destId="{9677B2ED-B565-CF46-B29A-F142E7B82F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A2AFC-30A6-440D-BA67-4118F75876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1A9620-9178-4EBB-B870-CD8DE76BBF77}">
      <dgm:prSet/>
      <dgm:spPr/>
      <dgm:t>
        <a:bodyPr/>
        <a:lstStyle/>
        <a:p>
          <a:r>
            <a:rPr lang="en-IN"/>
            <a:t>Unordered List</a:t>
          </a:r>
          <a:endParaRPr lang="en-US"/>
        </a:p>
      </dgm:t>
    </dgm:pt>
    <dgm:pt modelId="{1C3E283B-E445-4910-A504-4151A5300068}" type="parTrans" cxnId="{8B2126A0-4FCD-49A1-BF9E-8A18DE20A65B}">
      <dgm:prSet/>
      <dgm:spPr/>
      <dgm:t>
        <a:bodyPr/>
        <a:lstStyle/>
        <a:p>
          <a:endParaRPr lang="en-US"/>
        </a:p>
      </dgm:t>
    </dgm:pt>
    <dgm:pt modelId="{39E5A6D7-5CAA-42F6-8D1C-1D702D498691}" type="sibTrans" cxnId="{8B2126A0-4FCD-49A1-BF9E-8A18DE20A65B}">
      <dgm:prSet/>
      <dgm:spPr/>
      <dgm:t>
        <a:bodyPr/>
        <a:lstStyle/>
        <a:p>
          <a:endParaRPr lang="en-US"/>
        </a:p>
      </dgm:t>
    </dgm:pt>
    <dgm:pt modelId="{2B221E28-BA95-470B-84C4-9C5538F637C4}">
      <dgm:prSet/>
      <dgm:spPr/>
      <dgm:t>
        <a:bodyPr/>
        <a:lstStyle/>
        <a:p>
          <a:r>
            <a:rPr lang="en-IN"/>
            <a:t>Ordered  List</a:t>
          </a:r>
          <a:endParaRPr lang="en-US"/>
        </a:p>
      </dgm:t>
    </dgm:pt>
    <dgm:pt modelId="{574647BA-D28C-44DB-BB0A-38AF7C3926DD}" type="parTrans" cxnId="{89397F1A-5F5C-43D6-81BA-80B2B5078050}">
      <dgm:prSet/>
      <dgm:spPr/>
      <dgm:t>
        <a:bodyPr/>
        <a:lstStyle/>
        <a:p>
          <a:endParaRPr lang="en-US"/>
        </a:p>
      </dgm:t>
    </dgm:pt>
    <dgm:pt modelId="{647BA87A-8818-4C88-8513-766C98E062F1}" type="sibTrans" cxnId="{89397F1A-5F5C-43D6-81BA-80B2B5078050}">
      <dgm:prSet/>
      <dgm:spPr/>
      <dgm:t>
        <a:bodyPr/>
        <a:lstStyle/>
        <a:p>
          <a:endParaRPr lang="en-US"/>
        </a:p>
      </dgm:t>
    </dgm:pt>
    <dgm:pt modelId="{B852F94A-158A-A14B-B36A-C1F30FB1302E}" type="pres">
      <dgm:prSet presAssocID="{047A2AFC-30A6-440D-BA67-4118F7587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7EE6D1-4E4A-DF4D-8DFC-7701DF03C96C}" type="pres">
      <dgm:prSet presAssocID="{F11A9620-9178-4EBB-B870-CD8DE76BBF77}" presName="hierRoot1" presStyleCnt="0"/>
      <dgm:spPr/>
    </dgm:pt>
    <dgm:pt modelId="{9E83E0B5-E971-DD42-98E9-2084C337DF5E}" type="pres">
      <dgm:prSet presAssocID="{F11A9620-9178-4EBB-B870-CD8DE76BBF77}" presName="composite" presStyleCnt="0"/>
      <dgm:spPr/>
    </dgm:pt>
    <dgm:pt modelId="{304ACF1E-FBFC-494C-AE38-3DB168F4ECB6}" type="pres">
      <dgm:prSet presAssocID="{F11A9620-9178-4EBB-B870-CD8DE76BBF77}" presName="background" presStyleLbl="node0" presStyleIdx="0" presStyleCnt="2"/>
      <dgm:spPr/>
    </dgm:pt>
    <dgm:pt modelId="{0FA26DA8-10E8-F349-A37E-2D3E68696CDB}" type="pres">
      <dgm:prSet presAssocID="{F11A9620-9178-4EBB-B870-CD8DE76BBF77}" presName="text" presStyleLbl="fgAcc0" presStyleIdx="0" presStyleCnt="2">
        <dgm:presLayoutVars>
          <dgm:chPref val="3"/>
        </dgm:presLayoutVars>
      </dgm:prSet>
      <dgm:spPr/>
    </dgm:pt>
    <dgm:pt modelId="{87FC63E2-ADAB-984A-ADFC-F542FAE765DC}" type="pres">
      <dgm:prSet presAssocID="{F11A9620-9178-4EBB-B870-CD8DE76BBF77}" presName="hierChild2" presStyleCnt="0"/>
      <dgm:spPr/>
    </dgm:pt>
    <dgm:pt modelId="{1C80D44E-AA68-E34E-A127-EE41F6EB55CB}" type="pres">
      <dgm:prSet presAssocID="{2B221E28-BA95-470B-84C4-9C5538F637C4}" presName="hierRoot1" presStyleCnt="0"/>
      <dgm:spPr/>
    </dgm:pt>
    <dgm:pt modelId="{F50258F2-8A26-BA48-9FEF-BF187C80A2DC}" type="pres">
      <dgm:prSet presAssocID="{2B221E28-BA95-470B-84C4-9C5538F637C4}" presName="composite" presStyleCnt="0"/>
      <dgm:spPr/>
    </dgm:pt>
    <dgm:pt modelId="{267C83BF-830B-C543-9F28-7D6DDAB949BC}" type="pres">
      <dgm:prSet presAssocID="{2B221E28-BA95-470B-84C4-9C5538F637C4}" presName="background" presStyleLbl="node0" presStyleIdx="1" presStyleCnt="2"/>
      <dgm:spPr/>
    </dgm:pt>
    <dgm:pt modelId="{62C178D8-F3B0-994F-8AC7-BF4668B9419D}" type="pres">
      <dgm:prSet presAssocID="{2B221E28-BA95-470B-84C4-9C5538F637C4}" presName="text" presStyleLbl="fgAcc0" presStyleIdx="1" presStyleCnt="2">
        <dgm:presLayoutVars>
          <dgm:chPref val="3"/>
        </dgm:presLayoutVars>
      </dgm:prSet>
      <dgm:spPr/>
    </dgm:pt>
    <dgm:pt modelId="{7C413A3E-733A-FD43-8942-1A903684ED74}" type="pres">
      <dgm:prSet presAssocID="{2B221E28-BA95-470B-84C4-9C5538F637C4}" presName="hierChild2" presStyleCnt="0"/>
      <dgm:spPr/>
    </dgm:pt>
  </dgm:ptLst>
  <dgm:cxnLst>
    <dgm:cxn modelId="{89397F1A-5F5C-43D6-81BA-80B2B5078050}" srcId="{047A2AFC-30A6-440D-BA67-4118F75876E3}" destId="{2B221E28-BA95-470B-84C4-9C5538F637C4}" srcOrd="1" destOrd="0" parTransId="{574647BA-D28C-44DB-BB0A-38AF7C3926DD}" sibTransId="{647BA87A-8818-4C88-8513-766C98E062F1}"/>
    <dgm:cxn modelId="{1D719241-9CEB-DB4C-8F38-C13F0D45A3DE}" type="presOf" srcId="{F11A9620-9178-4EBB-B870-CD8DE76BBF77}" destId="{0FA26DA8-10E8-F349-A37E-2D3E68696CDB}" srcOrd="0" destOrd="0" presId="urn:microsoft.com/office/officeart/2005/8/layout/hierarchy1"/>
    <dgm:cxn modelId="{6DB24C59-C1C4-594B-88A7-A394497D4F5E}" type="presOf" srcId="{2B221E28-BA95-470B-84C4-9C5538F637C4}" destId="{62C178D8-F3B0-994F-8AC7-BF4668B9419D}" srcOrd="0" destOrd="0" presId="urn:microsoft.com/office/officeart/2005/8/layout/hierarchy1"/>
    <dgm:cxn modelId="{8B2126A0-4FCD-49A1-BF9E-8A18DE20A65B}" srcId="{047A2AFC-30A6-440D-BA67-4118F75876E3}" destId="{F11A9620-9178-4EBB-B870-CD8DE76BBF77}" srcOrd="0" destOrd="0" parTransId="{1C3E283B-E445-4910-A504-4151A5300068}" sibTransId="{39E5A6D7-5CAA-42F6-8D1C-1D702D498691}"/>
    <dgm:cxn modelId="{721C42C4-2825-9147-BF47-20F9F5BA2816}" type="presOf" srcId="{047A2AFC-30A6-440D-BA67-4118F75876E3}" destId="{B852F94A-158A-A14B-B36A-C1F30FB1302E}" srcOrd="0" destOrd="0" presId="urn:microsoft.com/office/officeart/2005/8/layout/hierarchy1"/>
    <dgm:cxn modelId="{210F91A3-329C-3B48-A0AA-60D7BA9CCEDA}" type="presParOf" srcId="{B852F94A-158A-A14B-B36A-C1F30FB1302E}" destId="{FC7EE6D1-4E4A-DF4D-8DFC-7701DF03C96C}" srcOrd="0" destOrd="0" presId="urn:microsoft.com/office/officeart/2005/8/layout/hierarchy1"/>
    <dgm:cxn modelId="{0B60A974-C880-A94E-817E-C1AA5E9FD46B}" type="presParOf" srcId="{FC7EE6D1-4E4A-DF4D-8DFC-7701DF03C96C}" destId="{9E83E0B5-E971-DD42-98E9-2084C337DF5E}" srcOrd="0" destOrd="0" presId="urn:microsoft.com/office/officeart/2005/8/layout/hierarchy1"/>
    <dgm:cxn modelId="{C4AB0822-4CD7-F446-9A18-E78E3FA6A142}" type="presParOf" srcId="{9E83E0B5-E971-DD42-98E9-2084C337DF5E}" destId="{304ACF1E-FBFC-494C-AE38-3DB168F4ECB6}" srcOrd="0" destOrd="0" presId="urn:microsoft.com/office/officeart/2005/8/layout/hierarchy1"/>
    <dgm:cxn modelId="{E2F0AB40-04F1-2F4F-8D2D-1B42B3FAC99D}" type="presParOf" srcId="{9E83E0B5-E971-DD42-98E9-2084C337DF5E}" destId="{0FA26DA8-10E8-F349-A37E-2D3E68696CDB}" srcOrd="1" destOrd="0" presId="urn:microsoft.com/office/officeart/2005/8/layout/hierarchy1"/>
    <dgm:cxn modelId="{5E1ED35D-05D8-2C4A-BFCD-8A4B3B715A08}" type="presParOf" srcId="{FC7EE6D1-4E4A-DF4D-8DFC-7701DF03C96C}" destId="{87FC63E2-ADAB-984A-ADFC-F542FAE765DC}" srcOrd="1" destOrd="0" presId="urn:microsoft.com/office/officeart/2005/8/layout/hierarchy1"/>
    <dgm:cxn modelId="{CFE75654-1036-8040-9342-45E883C6A111}" type="presParOf" srcId="{B852F94A-158A-A14B-B36A-C1F30FB1302E}" destId="{1C80D44E-AA68-E34E-A127-EE41F6EB55CB}" srcOrd="1" destOrd="0" presId="urn:microsoft.com/office/officeart/2005/8/layout/hierarchy1"/>
    <dgm:cxn modelId="{6B970DB6-2785-9144-9032-D022ECBD277A}" type="presParOf" srcId="{1C80D44E-AA68-E34E-A127-EE41F6EB55CB}" destId="{F50258F2-8A26-BA48-9FEF-BF187C80A2DC}" srcOrd="0" destOrd="0" presId="urn:microsoft.com/office/officeart/2005/8/layout/hierarchy1"/>
    <dgm:cxn modelId="{8A6FBF20-1F68-D94B-90E3-84A959B8C9DA}" type="presParOf" srcId="{F50258F2-8A26-BA48-9FEF-BF187C80A2DC}" destId="{267C83BF-830B-C543-9F28-7D6DDAB949BC}" srcOrd="0" destOrd="0" presId="urn:microsoft.com/office/officeart/2005/8/layout/hierarchy1"/>
    <dgm:cxn modelId="{ACA62763-5557-D141-9C71-5C795CC4A62C}" type="presParOf" srcId="{F50258F2-8A26-BA48-9FEF-BF187C80A2DC}" destId="{62C178D8-F3B0-994F-8AC7-BF4668B9419D}" srcOrd="1" destOrd="0" presId="urn:microsoft.com/office/officeart/2005/8/layout/hierarchy1"/>
    <dgm:cxn modelId="{BDFF5C71-1AC2-1F43-9D8B-FFD9C9266397}" type="presParOf" srcId="{1C80D44E-AA68-E34E-A127-EE41F6EB55CB}" destId="{7C413A3E-733A-FD43-8942-1A903684ED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4D9D3-9C33-45D3-9859-624D8D863D8D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7AC64-23EC-49A6-A8EF-65D48349C440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7E16-9FD5-433F-846C-317EBDDD312D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About HTML </a:t>
          </a:r>
        </a:p>
      </dsp:txBody>
      <dsp:txXfrm>
        <a:off x="1942593" y="329187"/>
        <a:ext cx="3229769" cy="1370205"/>
      </dsp:txXfrm>
    </dsp:sp>
    <dsp:sp modelId="{21F95541-3912-4AAB-978F-8B4698BEB1BC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A2982-F58E-4EE2-BD41-03A7C35E55CB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C1525-63D3-4B2E-8605-880B142A3875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HTML elements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&lt;html&gt; &lt;body&gt; &lt;h1&gt; &lt;p&gt;</a:t>
          </a:r>
        </a:p>
      </dsp:txBody>
      <dsp:txXfrm>
        <a:off x="7398947" y="329187"/>
        <a:ext cx="3229769" cy="1370205"/>
      </dsp:txXfrm>
    </dsp:sp>
    <dsp:sp modelId="{F5746596-D0BD-4D14-95AF-392C6425AB0E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F8B8C-D473-4839-83E3-D46641F0AF35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6287E-0F78-432E-BF59-DCDB6888F6C4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Style </a:t>
          </a:r>
          <a:r>
            <a:rPr lang="en-IN" sz="2200" b="1" i="0" kern="1200" dirty="0"/>
            <a:t>attribute</a:t>
          </a:r>
          <a:endParaRPr lang="en-GB" sz="2200" b="1" kern="1200" dirty="0"/>
        </a:p>
      </dsp:txBody>
      <dsp:txXfrm>
        <a:off x="1942593" y="2395529"/>
        <a:ext cx="3229769" cy="1370205"/>
      </dsp:txXfrm>
    </dsp:sp>
    <dsp:sp modelId="{E210FCA0-9D53-4315-833F-AA02DB6EDD91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0A41A-46AB-4C91-A811-6A76526B2557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DB15-0BCB-4346-A82B-B49F37521666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HTML Text Formatting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&lt;b&gt; &lt;</a:t>
          </a:r>
          <a:r>
            <a:rPr lang="en-IN" sz="2400" b="0" i="0" kern="1200" dirty="0" err="1"/>
            <a:t>i</a:t>
          </a:r>
          <a:r>
            <a:rPr lang="en-IN" sz="2400" b="0" i="0" kern="1200" dirty="0"/>
            <a:t>&gt; &lt;sub&gt; &lt;sup&gt;</a:t>
          </a:r>
          <a:endParaRPr lang="en-GB" sz="2400" kern="1200" dirty="0"/>
        </a:p>
      </dsp:txBody>
      <dsp:txXfrm>
        <a:off x="7398947" y="2395529"/>
        <a:ext cx="3229769" cy="1370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BB4F3-A4B3-47A4-8286-543A65A6556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D037-0611-401B-95E6-811E6699217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29F2C-4372-45F1-884A-809B0003D2A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HTML is the standard markup language using for create your Websites</a:t>
          </a:r>
          <a:endParaRPr lang="en-US" sz="2500" kern="1200"/>
        </a:p>
      </dsp:txBody>
      <dsp:txXfrm>
        <a:off x="2039300" y="956381"/>
        <a:ext cx="4474303" cy="1765627"/>
      </dsp:txXfrm>
    </dsp:sp>
    <dsp:sp modelId="{7FCA4A0A-558B-4466-A6A8-6081A6086BF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0A048-4C4A-43E1-ABDD-981A9AB19B1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D3FA8-BE7E-488C-89C5-18A628ABCAD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HTML stands for Hyper Text Markup Language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D74DF-CC80-8C4A-82CB-4E8FB41DF798}">
      <dsp:nvSpPr>
        <dsp:cNvPr id="0" name=""/>
        <dsp:cNvSpPr/>
      </dsp:nvSpPr>
      <dsp:spPr>
        <a:xfrm>
          <a:off x="0" y="486888"/>
          <a:ext cx="5029199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&lt;b&gt; - Bold text</a:t>
          </a:r>
          <a:endParaRPr lang="en-US" sz="3800" kern="1200"/>
        </a:p>
      </dsp:txBody>
      <dsp:txXfrm>
        <a:off x="44492" y="531380"/>
        <a:ext cx="4940215" cy="822446"/>
      </dsp:txXfrm>
    </dsp:sp>
    <dsp:sp modelId="{E2114CD7-9B81-BF42-AFE7-0E7058A33B6A}">
      <dsp:nvSpPr>
        <dsp:cNvPr id="0" name=""/>
        <dsp:cNvSpPr/>
      </dsp:nvSpPr>
      <dsp:spPr>
        <a:xfrm>
          <a:off x="0" y="1507758"/>
          <a:ext cx="5029199" cy="9114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&lt;i&gt; - Italic text</a:t>
          </a:r>
          <a:endParaRPr lang="en-US" sz="3800" kern="1200"/>
        </a:p>
      </dsp:txBody>
      <dsp:txXfrm>
        <a:off x="44492" y="1552250"/>
        <a:ext cx="4940215" cy="822446"/>
      </dsp:txXfrm>
    </dsp:sp>
    <dsp:sp modelId="{223F175E-33A1-2E4E-8C40-5A81B7A8C378}">
      <dsp:nvSpPr>
        <dsp:cNvPr id="0" name=""/>
        <dsp:cNvSpPr/>
      </dsp:nvSpPr>
      <dsp:spPr>
        <a:xfrm>
          <a:off x="0" y="2528628"/>
          <a:ext cx="5029199" cy="9114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&lt;sub&gt; - Subscript text</a:t>
          </a:r>
          <a:endParaRPr lang="en-US" sz="3800" kern="1200"/>
        </a:p>
      </dsp:txBody>
      <dsp:txXfrm>
        <a:off x="44492" y="2573120"/>
        <a:ext cx="4940215" cy="822446"/>
      </dsp:txXfrm>
    </dsp:sp>
    <dsp:sp modelId="{9677B2ED-B565-CF46-B29A-F142E7B82F99}">
      <dsp:nvSpPr>
        <dsp:cNvPr id="0" name=""/>
        <dsp:cNvSpPr/>
      </dsp:nvSpPr>
      <dsp:spPr>
        <a:xfrm>
          <a:off x="0" y="3549499"/>
          <a:ext cx="5029199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&lt;sup&gt; - Superscript text</a:t>
          </a:r>
          <a:endParaRPr lang="en-US" sz="3800" kern="1200"/>
        </a:p>
      </dsp:txBody>
      <dsp:txXfrm>
        <a:off x="44492" y="3593991"/>
        <a:ext cx="4940215" cy="82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ACF1E-FBFC-494C-AE38-3DB168F4ECB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6DA8-10E8-F349-A37E-2D3E68696CDB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Unordered List</a:t>
          </a:r>
          <a:endParaRPr lang="en-US" sz="5500" kern="1200"/>
        </a:p>
      </dsp:txBody>
      <dsp:txXfrm>
        <a:off x="678914" y="525899"/>
        <a:ext cx="4067491" cy="2525499"/>
      </dsp:txXfrm>
    </dsp:sp>
    <dsp:sp modelId="{267C83BF-830B-C543-9F28-7D6DDAB949BC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178D8-F3B0-994F-8AC7-BF4668B9419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Ordered  List</a:t>
          </a:r>
          <a:endParaRPr lang="en-US" sz="55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4BB2D-D737-5D46-BCF7-5FEA495BFF44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BDE94-26B5-8F4D-82F5-3146BAD1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7/14/20 11:09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7/14/20 11:10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7/14/20 11:10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7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7/14/20 11:10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AE3A-F214-3B4A-9E61-79F3C3AE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E3C6B-2638-4D47-A22A-287C37CA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6829-CCB6-754B-B436-C2366979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D10F-3D49-0843-81B8-D090D71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856C-B8E1-F24C-A51F-E2A40E24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A3B7-98FD-4D40-B333-4597EFA9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A6A3-8A17-BE48-8033-1F15DC43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DE56-BE5C-0E41-AD50-0EEA6C93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599F-7361-7647-8163-F5EE5674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0C84-DDF2-2043-8847-03340D19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E79DF-61EC-4D4C-AF35-0005689BE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73562-FA79-0A43-9735-60708C42D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D194-4033-114A-A4F6-8A4DC44E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1D31-3F7E-0147-BE9A-B3E94970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9551-325F-C649-887B-1FB0E472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13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6945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267-523B-DE47-93DF-4213E150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1C69-76B9-634F-80B7-1DA3FA76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AE3A-D9B4-0F43-A911-2D8ED5D8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6472-4E33-2B45-87C6-DEA7562D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CAF8-87F4-6647-9204-10B36475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F8A2-D5F7-A345-8E8F-FF923FF7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CB8D-EFF5-1240-ADCF-0C8BAFCD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98FD-42D2-EE43-9648-7ECF692D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F170-DB1D-B142-A0A4-7CF8A242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0C55-F726-3A4F-B93C-DC363DCB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16C9-3E4F-3543-BA03-2F06F7DC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AB5D-8656-884C-B020-E18BC771C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4BD3-50BD-FE47-BFBD-94490F43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B024-AF87-5740-8141-9B29067E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05F0-B556-F141-A9A2-8BC4407C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D3FC-41FD-D849-A097-076A65A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443-9FEC-1B46-9435-B7046E39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2670-9CCE-B14B-A29F-5230647B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01C4-8FDE-E847-9D5D-471438D2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B5915-8C91-CB4F-9265-7BB10BF5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AF9FE-3CBB-CD4D-81B1-E030249B0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BA835-2BB3-F840-92F5-C5062F0C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17A9-38AE-5B45-B851-6D4D7538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3CBA1-1657-1C44-81C0-D2B1F557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1633-6415-8247-A40A-FE8522F5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789B1-8176-FC4C-BCDC-6AB35D4B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2D7E9-71EF-8A4A-A008-30DB9863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9E631-47BC-B04C-B9C2-20D51539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52709-DF65-CC40-ACFB-A036CB7F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0AEBB-EB80-9E41-BA6E-5870211E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0C23-A18F-DA43-B5C0-3D3098B0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6FB9-86E4-B24E-9CC4-4407ECB6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2C6C-329B-0D4F-B63E-212F4765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66DD-C740-EF4F-888A-9DC7A84D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910F-799D-1445-BF20-39F1413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CCA18-9BC8-DE43-AEC2-9B3D165C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3E09-AFFF-B845-A00A-C017B58A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01E6-A7D5-3245-BEC9-0716B10A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A6496-93C0-2043-B291-81025DB5D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F0FBB-B243-D84E-948A-DDA3D707C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4BF0-8ADA-A14A-8EB2-1D38C50A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018F-0267-E447-BBEE-33840AD0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9A3F-B8CA-0C41-98ED-FF5284C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A7084-42DA-C748-9F80-C0642F92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23A5-1612-9F41-953F-ABF726BA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08BE-C58A-9D4E-9D68-709AC506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D5FD-A11C-4846-B1E2-EF080776950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A1CB-02CF-764D-8590-283F3216A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EA4A-746C-5B48-BC2E-69AE2C49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A4E3-DBA0-0043-8935-ECA5A463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Full Stack development Training 2020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8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BC7E2-5DDD-904B-B834-FA0C9E5A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Comments in HTML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13A6-948F-D740-96BD-F78B4087A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&lt;!--           </a:t>
            </a:r>
            <a:r>
              <a:rPr lang="en-US" dirty="0">
                <a:sym typeface="Wingdings" pitchFamily="2" charset="2"/>
              </a:rPr>
              <a:t>--&gt;</a:t>
            </a:r>
            <a:endParaRPr lang="en-US">
              <a:sym typeface="Wingdings" pitchFamily="2" charset="2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Ex:-  &lt;!– Heading start from here --&gt;</a:t>
            </a:r>
            <a:endParaRPr lang="en-US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48175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BDCE1-FD01-5444-9BB4-DD0E6030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CSS - Cascading Style Sheets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DB54-6B5E-7247-A773-FFB14F625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Inline</a:t>
            </a:r>
            <a:r>
              <a:rPr lang="en-US" dirty="0"/>
              <a:t> CSS- Using the style attribute inside HTML elements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 CSS- Using With &lt;style&gt; element in the &lt;head&gt; section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dirty="0"/>
              <a:t>External</a:t>
            </a:r>
            <a:r>
              <a:rPr lang="en-US" dirty="0"/>
              <a:t> CSS- Using with &lt;link&gt; element to link to an external CSS code/file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1AD0DD-990D-9045-8896-FAD40DAE4740}"/>
              </a:ext>
            </a:extLst>
          </p:cNvPr>
          <p:cNvSpPr txBox="1">
            <a:spLocks/>
          </p:cNvSpPr>
          <p:nvPr/>
        </p:nvSpPr>
        <p:spPr>
          <a:xfrm>
            <a:off x="4851059" y="701160"/>
            <a:ext cx="6042720" cy="1073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500" dirty="0"/>
              <a:t>CSS can be defined in 3 ways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3824562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00B51-F96F-224E-9CF5-C9128BDA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Inline CSS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9284-CCC8-5945-9AEB-10C6CDD89B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Using the style attribute inside HTML elements</a:t>
            </a:r>
          </a:p>
          <a:p>
            <a:endParaRPr lang="en-US" dirty="0"/>
          </a:p>
          <a:p>
            <a:r>
              <a:rPr lang="en-US" dirty="0"/>
              <a:t>&lt;h1 style="color: red;"&gt;this is heading 1&lt;/h1&gt;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297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EF39-4B76-BE4F-9EC8-EE77127E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Internal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CSS- Using With &lt;style&gt; element in the &lt;head&gt; section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969B-B315-F743-8DF9-531EBBB3A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&lt;head&gt;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&lt;style type="text/</a:t>
            </a:r>
            <a:r>
              <a:rPr lang="en-US" sz="2600" dirty="0" err="1"/>
              <a:t>css</a:t>
            </a:r>
            <a:r>
              <a:rPr lang="en-US" sz="2600" dirty="0"/>
              <a:t>"&gt;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h2{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	color: blue;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}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h3{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	color: pink;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	}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	&lt;/style&gt;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600" dirty="0"/>
              <a:t>&lt;/head&gt;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10480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2D28D-9A29-D547-B242-03369078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External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CSS- Using with &lt;link&gt; element to link to an external CSS code/file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F8A4-BB61-5243-9C9D-016D08E3E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&lt;head&gt;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&lt;link rel="stylesheet" type="text/css" href="style.css"&gt;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399788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9205-6AB0-C141-93BC-4C6432B2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Hyperlinks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EE92-17D1-B245-8E3C-F27F6D04C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Click on a link and jump to another Page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&lt;a 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2400" i="1" dirty="0" err="1"/>
              <a:t>url</a:t>
            </a:r>
            <a:r>
              <a:rPr lang="en-US" sz="2400" dirty="0"/>
              <a:t>"&gt;</a:t>
            </a:r>
            <a:r>
              <a:rPr lang="en-US" sz="2400" i="1" dirty="0"/>
              <a:t>link text</a:t>
            </a:r>
            <a:r>
              <a:rPr lang="en-US" sz="2400" dirty="0"/>
              <a:t>&lt;/a&gt;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EX:- &lt;a  </a:t>
            </a:r>
            <a:r>
              <a:rPr lang="en-US" sz="2400" dirty="0" err="1"/>
              <a:t>href</a:t>
            </a:r>
            <a:r>
              <a:rPr lang="en-US" sz="2400" dirty="0"/>
              <a:t>="https://</a:t>
            </a:r>
            <a:r>
              <a:rPr lang="en-US" sz="2400" dirty="0" err="1"/>
              <a:t>www.google.com</a:t>
            </a:r>
            <a:r>
              <a:rPr lang="en-US" sz="2400" dirty="0"/>
              <a:t>/" &gt;click here&lt;/a&gt;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u="sng" dirty="0"/>
              <a:t> Open link in the new tab - </a:t>
            </a:r>
            <a:r>
              <a:rPr lang="en-US" sz="2400" dirty="0"/>
              <a:t>target="_blank"</a:t>
            </a:r>
            <a:endParaRPr lang="en-US" sz="2400" b="1" u="sng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&lt;a  </a:t>
            </a:r>
            <a:r>
              <a:rPr lang="en-US" sz="2400" dirty="0" err="1"/>
              <a:t>href</a:t>
            </a:r>
            <a:r>
              <a:rPr lang="en-US" sz="2400" dirty="0"/>
              <a:t>="https://</a:t>
            </a:r>
            <a:r>
              <a:rPr lang="en-US" sz="2400" dirty="0" err="1"/>
              <a:t>www.google.com</a:t>
            </a:r>
            <a:r>
              <a:rPr lang="en-US" sz="2400" dirty="0"/>
              <a:t>/" target="_blank"&gt;click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17206348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0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4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65280-69BA-0B4F-9449-760429BF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601735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 Images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26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69A67-BF88-1F4B-A73B-81E83596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575" y="3806169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&lt;img src="image.png" style="width: 10%; height: 10%;"&gt;</a:t>
            </a:r>
          </a:p>
        </p:txBody>
      </p:sp>
    </p:spTree>
    <p:extLst>
      <p:ext uri="{BB962C8B-B14F-4D97-AF65-F5344CB8AC3E}">
        <p14:creationId xmlns:p14="http://schemas.microsoft.com/office/powerpoint/2010/main" val="31134986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D9D53-3371-2246-820A-1CB7E44B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List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B92E420-5327-4B68-95BD-AB666E311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99261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8778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74E2-36A7-154A-A738-73974F1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Unordered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23BA-04CE-FB4F-B6BA-F279C1E0F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1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2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3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Line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69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EB581-DBF2-3548-A058-011806E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Unordered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4D08-CC54-F744-931C-3FD567649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&lt;ul&gt;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&lt;li&gt;List 1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2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3 &lt;/li&gt;</a:t>
            </a:r>
          </a:p>
          <a:p>
            <a:r>
              <a:rPr lang="en-US" sz="3600" dirty="0">
                <a:solidFill>
                  <a:srgbClr val="FFFFFF"/>
                </a:solidFill>
              </a:rPr>
              <a:t> &lt;li&gt; List 4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&lt;/ul&gt;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Recap </a:t>
            </a:r>
          </a:p>
        </p:txBody>
      </p:sp>
    </p:spTree>
    <p:extLst>
      <p:ext uri="{BB962C8B-B14F-4D97-AF65-F5344CB8AC3E}">
        <p14:creationId xmlns:p14="http://schemas.microsoft.com/office/powerpoint/2010/main" val="297588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974E2-36A7-154A-A738-73974F1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23BA-04CE-FB4F-B6BA-F279C1E0F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1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2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3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</a:rPr>
              <a:t>Line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97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EB581-DBF2-3548-A058-011806E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rdered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4D08-CC54-F744-931C-3FD567649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&lt;</a:t>
            </a:r>
            <a:r>
              <a:rPr lang="en-US" sz="3600" dirty="0" err="1">
                <a:solidFill>
                  <a:srgbClr val="FFFFFF"/>
                </a:solidFill>
              </a:rPr>
              <a:t>ol</a:t>
            </a:r>
            <a:r>
              <a:rPr lang="en-US" sz="3600" dirty="0">
                <a:solidFill>
                  <a:srgbClr val="FFFFFF"/>
                </a:solidFill>
              </a:rPr>
              <a:t>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&lt;li&gt;List 1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2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  &lt;li&gt; List 3 &lt;/li&gt;</a:t>
            </a:r>
          </a:p>
          <a:p>
            <a:r>
              <a:rPr lang="en-US" sz="3600" dirty="0">
                <a:solidFill>
                  <a:srgbClr val="FFFFFF"/>
                </a:solidFill>
              </a:rPr>
              <a:t>  &lt;li&gt; List 4 &lt;/li&gt;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&lt;/</a:t>
            </a:r>
            <a:r>
              <a:rPr lang="en-US" sz="3600" dirty="0" err="1">
                <a:solidFill>
                  <a:srgbClr val="FFFFFF"/>
                </a:solidFill>
              </a:rPr>
              <a:t>ol</a:t>
            </a:r>
            <a:r>
              <a:rPr lang="en-US" sz="3600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82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learn last day ?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1" name="Text Placeholder 5">
            <a:extLst>
              <a:ext uri="{FF2B5EF4-FFF2-40B4-BE49-F238E27FC236}">
                <a16:creationId xmlns:a16="http://schemas.microsoft.com/office/drawing/2014/main" id="{A4DCA66B-36B0-46DE-8A95-0B0DEC514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60517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34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A3937-41D0-B64E-9E09-26070218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HTML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7AB637B-2BCC-4FD7-A501-E151A1CF3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6425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9296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A3937-41D0-B64E-9E09-26070218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0151-0D73-8A49-B6D2-0EFC1D094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HTML have series of elements. Like &lt;html&gt; &lt;head&gt; &lt;title&gt; &lt;body&gt; &lt;h1&gt; &lt;p&gt;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Elements tell the browser how to display the content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9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18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50439-EADF-8E48-B0C8-70B563D6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Structure of HTML Page 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C3-75B0-DA4A-A567-C0BD00BD1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&lt;!DOCTYPE html&gt;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&lt;html&gt;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&lt;head&gt;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&lt;title&gt;Page Title&lt;/title&gt;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&lt;/head&gt;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&lt;body&gt;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&lt;h1&gt;My First Heading&lt;/h1&gt;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&lt;p&gt;My first paragraph.&lt;/p&gt;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&lt;/body&gt;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7845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F9417F-1872-C340-9AB1-62B03050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Style attribute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86E25E-697B-5C4B-8CDB-03844837C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&lt;h1 style="background-color:blue;"&gt;This is a heading&lt;/h1&gt;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&lt;h1 style="color:red;"&gt;This is a heading&lt;/h1&gt;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&lt;p style="font-size:200%;"&gt;This is a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3470335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BD378-715F-CA40-B58D-2691BFD4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Text Formatting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ED4395C-D400-4FE2-AC3E-CB602E057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478448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622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B559B-4BFD-4B7E-A699-D7AF47954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600" dirty="0">
                <a:ea typeface="+mj-ea"/>
                <a:cs typeface="+mj-cs"/>
              </a:rPr>
              <a:t>Day 2: Recap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774</Words>
  <Application>Microsoft Macintosh PowerPoint</Application>
  <PresentationFormat>Widescreen</PresentationFormat>
  <Paragraphs>97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Office Theme</vt:lpstr>
      <vt:lpstr>Full Stack development Training 2020</vt:lpstr>
      <vt:lpstr>Recap </vt:lpstr>
      <vt:lpstr>What we learn last day ?</vt:lpstr>
      <vt:lpstr>About HTML</vt:lpstr>
      <vt:lpstr>HTML elements</vt:lpstr>
      <vt:lpstr>Basic Structure of HTML Page </vt:lpstr>
      <vt:lpstr>Style attribute</vt:lpstr>
      <vt:lpstr>HTML Text Formatting</vt:lpstr>
      <vt:lpstr>Day 2: Recap </vt:lpstr>
      <vt:lpstr>Comments in HTML</vt:lpstr>
      <vt:lpstr>CSS - Cascading Style Sheets</vt:lpstr>
      <vt:lpstr>Inline CSS</vt:lpstr>
      <vt:lpstr>Internal CSS- Using With &lt;style&gt; element in the &lt;head&gt; section</vt:lpstr>
      <vt:lpstr>External CSS- Using with &lt;link&gt; element to link to an external CSS code/file </vt:lpstr>
      <vt:lpstr>HTML Hyperlinks</vt:lpstr>
      <vt:lpstr>HTML Images </vt:lpstr>
      <vt:lpstr>HTML List</vt:lpstr>
      <vt:lpstr>Unordered List</vt:lpstr>
      <vt:lpstr>Unordered List</vt:lpstr>
      <vt:lpstr>Ordered List</vt:lpstr>
      <vt:lpstr>Ordered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Training 2020</dc:title>
  <dc:creator>Ravikant Goswami</dc:creator>
  <cp:lastModifiedBy>Ravikant Goswami</cp:lastModifiedBy>
  <cp:revision>3</cp:revision>
  <dcterms:created xsi:type="dcterms:W3CDTF">2020-07-14T06:33:25Z</dcterms:created>
  <dcterms:modified xsi:type="dcterms:W3CDTF">2020-07-14T06:40:07Z</dcterms:modified>
</cp:coreProperties>
</file>