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C</a:t>
            </a:r>
            <a:r>
              <a:rPr lang="en-US" sz="2000" b="1" smtClean="0">
                <a:solidFill>
                  <a:srgbClr val="002060"/>
                </a:solidFill>
                <a:latin typeface="Times New Roman" pitchFamily="18" charset="0"/>
                <a:cs typeface="Times New Roman" pitchFamily="18" charset="0"/>
              </a:rPr>
              <a:t>.Parasakthi</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2024-04-04T06:44:41Z</dcterms:modified>
</cp:coreProperties>
</file>