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4"/>
  </p:notesMasterIdLst>
  <p:handoutMasterIdLst>
    <p:handoutMasterId r:id="rId5"/>
  </p:handoutMasterIdLst>
  <p:sldIdLst>
    <p:sldId id="258" r:id="rId3"/>
  </p:sldIdLst>
  <p:sldSz cx="32735838" cy="43891200"/>
  <p:notesSz cx="6858000" cy="9144000"/>
  <p:defaultTextStyle>
    <a:defPPr>
      <a:defRPr lang="en-US"/>
    </a:defPPr>
    <a:lvl1pPr marL="0" algn="l" defTabSz="4507865" rtl="0" eaLnBrk="1" latinLnBrk="0" hangingPunct="1">
      <a:defRPr sz="8900" kern="1200">
        <a:solidFill>
          <a:schemeClr val="tx1"/>
        </a:solidFill>
        <a:latin typeface="+mn-lt"/>
        <a:ea typeface="+mn-ea"/>
        <a:cs typeface="+mn-cs"/>
      </a:defRPr>
    </a:lvl1pPr>
    <a:lvl2pPr marL="2253615" algn="l" defTabSz="4507865" rtl="0" eaLnBrk="1" latinLnBrk="0" hangingPunct="1">
      <a:defRPr sz="8900" kern="1200">
        <a:solidFill>
          <a:schemeClr val="tx1"/>
        </a:solidFill>
        <a:latin typeface="+mn-lt"/>
        <a:ea typeface="+mn-ea"/>
        <a:cs typeface="+mn-cs"/>
      </a:defRPr>
    </a:lvl2pPr>
    <a:lvl3pPr marL="4507865" algn="l" defTabSz="4507865" rtl="0" eaLnBrk="1" latinLnBrk="0" hangingPunct="1">
      <a:defRPr sz="8900" kern="1200">
        <a:solidFill>
          <a:schemeClr val="tx1"/>
        </a:solidFill>
        <a:latin typeface="+mn-lt"/>
        <a:ea typeface="+mn-ea"/>
        <a:cs typeface="+mn-cs"/>
      </a:defRPr>
    </a:lvl3pPr>
    <a:lvl4pPr marL="6761480" algn="l" defTabSz="4507865" rtl="0" eaLnBrk="1" latinLnBrk="0" hangingPunct="1">
      <a:defRPr sz="8900" kern="1200">
        <a:solidFill>
          <a:schemeClr val="tx1"/>
        </a:solidFill>
        <a:latin typeface="+mn-lt"/>
        <a:ea typeface="+mn-ea"/>
        <a:cs typeface="+mn-cs"/>
      </a:defRPr>
    </a:lvl4pPr>
    <a:lvl5pPr marL="9015095" algn="l" defTabSz="4507865" rtl="0" eaLnBrk="1" latinLnBrk="0" hangingPunct="1">
      <a:defRPr sz="8900" kern="1200">
        <a:solidFill>
          <a:schemeClr val="tx1"/>
        </a:solidFill>
        <a:latin typeface="+mn-lt"/>
        <a:ea typeface="+mn-ea"/>
        <a:cs typeface="+mn-cs"/>
      </a:defRPr>
    </a:lvl5pPr>
    <a:lvl6pPr marL="11269345" algn="l" defTabSz="4507865" rtl="0" eaLnBrk="1" latinLnBrk="0" hangingPunct="1">
      <a:defRPr sz="8900" kern="1200">
        <a:solidFill>
          <a:schemeClr val="tx1"/>
        </a:solidFill>
        <a:latin typeface="+mn-lt"/>
        <a:ea typeface="+mn-ea"/>
        <a:cs typeface="+mn-cs"/>
      </a:defRPr>
    </a:lvl6pPr>
    <a:lvl7pPr marL="13522960" algn="l" defTabSz="4507865" rtl="0" eaLnBrk="1" latinLnBrk="0" hangingPunct="1">
      <a:defRPr sz="8900" kern="1200">
        <a:solidFill>
          <a:schemeClr val="tx1"/>
        </a:solidFill>
        <a:latin typeface="+mn-lt"/>
        <a:ea typeface="+mn-ea"/>
        <a:cs typeface="+mn-cs"/>
      </a:defRPr>
    </a:lvl7pPr>
    <a:lvl8pPr marL="15776575" algn="l" defTabSz="4507865" rtl="0" eaLnBrk="1" latinLnBrk="0" hangingPunct="1">
      <a:defRPr sz="8900" kern="1200">
        <a:solidFill>
          <a:schemeClr val="tx1"/>
        </a:solidFill>
        <a:latin typeface="+mn-lt"/>
        <a:ea typeface="+mn-ea"/>
        <a:cs typeface="+mn-cs"/>
      </a:defRPr>
    </a:lvl8pPr>
    <a:lvl9pPr marL="18030825" algn="l" defTabSz="4507865"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2" userDrawn="1">
          <p15:clr>
            <a:srgbClr val="A4A3A4"/>
          </p15:clr>
        </p15:guide>
        <p15:guide id="2" orient="horz" pos="384" userDrawn="1">
          <p15:clr>
            <a:srgbClr val="A4A3A4"/>
          </p15:clr>
        </p15:guide>
        <p15:guide id="3" orient="horz" pos="26880" userDrawn="1">
          <p15:clr>
            <a:srgbClr val="A4A3A4"/>
          </p15:clr>
        </p15:guide>
        <p15:guide id="4" orient="horz" userDrawn="1">
          <p15:clr>
            <a:srgbClr val="A4A3A4"/>
          </p15:clr>
        </p15:guide>
        <p15:guide id="5" pos="433" userDrawn="1">
          <p15:clr>
            <a:srgbClr val="A4A3A4"/>
          </p15:clr>
        </p15:guide>
        <p15:guide id="6" pos="201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6441" autoAdjust="0"/>
  </p:normalViewPr>
  <p:slideViewPr>
    <p:cSldViewPr snapToGrid="0" snapToObjects="1" showGuides="1">
      <p:cViewPr varScale="1">
        <p:scale>
          <a:sx n="12" d="100"/>
          <a:sy n="12" d="100"/>
        </p:scale>
        <p:origin x="2323" y="96"/>
      </p:cViewPr>
      <p:guideLst>
        <p:guide orient="horz" pos="4422"/>
        <p:guide orient="horz" pos="384"/>
        <p:guide orient="horz" pos="26880"/>
        <p:guide orient="horz"/>
        <p:guide pos="433"/>
        <p:guide pos="20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7" d="100"/>
          <a:sy n="97" d="100"/>
        </p:scale>
        <p:origin x="4328" y="200"/>
      </p:cViewPr>
      <p:guideLst>
        <p:guide orient="horz" pos="2880"/>
        <p:guide pos="21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10/6/2024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10/6/2024</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507865" rtl="0" eaLnBrk="1" latinLnBrk="0" hangingPunct="1">
      <a:defRPr sz="6000" kern="1200">
        <a:solidFill>
          <a:schemeClr val="tx1"/>
        </a:solidFill>
        <a:latin typeface="+mn-lt"/>
        <a:ea typeface="+mn-ea"/>
        <a:cs typeface="+mn-cs"/>
      </a:defRPr>
    </a:lvl1pPr>
    <a:lvl2pPr marL="2253615" algn="l" defTabSz="4507865" rtl="0" eaLnBrk="1" latinLnBrk="0" hangingPunct="1">
      <a:defRPr sz="6000" kern="1200">
        <a:solidFill>
          <a:schemeClr val="tx1"/>
        </a:solidFill>
        <a:latin typeface="+mn-lt"/>
        <a:ea typeface="+mn-ea"/>
        <a:cs typeface="+mn-cs"/>
      </a:defRPr>
    </a:lvl2pPr>
    <a:lvl3pPr marL="4507865" algn="l" defTabSz="4507865" rtl="0" eaLnBrk="1" latinLnBrk="0" hangingPunct="1">
      <a:defRPr sz="6000" kern="1200">
        <a:solidFill>
          <a:schemeClr val="tx1"/>
        </a:solidFill>
        <a:latin typeface="+mn-lt"/>
        <a:ea typeface="+mn-ea"/>
        <a:cs typeface="+mn-cs"/>
      </a:defRPr>
    </a:lvl3pPr>
    <a:lvl4pPr marL="6761480" algn="l" defTabSz="4507865" rtl="0" eaLnBrk="1" latinLnBrk="0" hangingPunct="1">
      <a:defRPr sz="6000" kern="1200">
        <a:solidFill>
          <a:schemeClr val="tx1"/>
        </a:solidFill>
        <a:latin typeface="+mn-lt"/>
        <a:ea typeface="+mn-ea"/>
        <a:cs typeface="+mn-cs"/>
      </a:defRPr>
    </a:lvl4pPr>
    <a:lvl5pPr marL="9015095" algn="l" defTabSz="4507865" rtl="0" eaLnBrk="1" latinLnBrk="0" hangingPunct="1">
      <a:defRPr sz="6000" kern="1200">
        <a:solidFill>
          <a:schemeClr val="tx1"/>
        </a:solidFill>
        <a:latin typeface="+mn-lt"/>
        <a:ea typeface="+mn-ea"/>
        <a:cs typeface="+mn-cs"/>
      </a:defRPr>
    </a:lvl5pPr>
    <a:lvl6pPr marL="11269345" algn="l" defTabSz="4507865" rtl="0" eaLnBrk="1" latinLnBrk="0" hangingPunct="1">
      <a:defRPr sz="6000" kern="1200">
        <a:solidFill>
          <a:schemeClr val="tx1"/>
        </a:solidFill>
        <a:latin typeface="+mn-lt"/>
        <a:ea typeface="+mn-ea"/>
        <a:cs typeface="+mn-cs"/>
      </a:defRPr>
    </a:lvl6pPr>
    <a:lvl7pPr marL="13522960" algn="l" defTabSz="4507865" rtl="0" eaLnBrk="1" latinLnBrk="0" hangingPunct="1">
      <a:defRPr sz="6000" kern="1200">
        <a:solidFill>
          <a:schemeClr val="tx1"/>
        </a:solidFill>
        <a:latin typeface="+mn-lt"/>
        <a:ea typeface="+mn-ea"/>
        <a:cs typeface="+mn-cs"/>
      </a:defRPr>
    </a:lvl7pPr>
    <a:lvl8pPr marL="15776575" algn="l" defTabSz="4507865" rtl="0" eaLnBrk="1" latinLnBrk="0" hangingPunct="1">
      <a:defRPr sz="6000" kern="1200">
        <a:solidFill>
          <a:schemeClr val="tx1"/>
        </a:solidFill>
        <a:latin typeface="+mn-lt"/>
        <a:ea typeface="+mn-ea"/>
        <a:cs typeface="+mn-cs"/>
      </a:defRPr>
    </a:lvl8pPr>
    <a:lvl9pPr marL="18030825" algn="l" defTabSz="4507865"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1CMx122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9" y="15324420"/>
            <a:ext cx="15452891"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24991" y="29241408"/>
            <a:ext cx="15444672"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6619070" y="30054844"/>
            <a:ext cx="15450592"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9070" y="38185560"/>
            <a:ext cx="15436940"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7095" y="39019505"/>
            <a:ext cx="15444672"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2" y="16139765"/>
            <a:ext cx="15462655"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2877567"/>
            <a:ext cx="2384266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1653833"/>
            <a:ext cx="23842662" cy="830997"/>
          </a:xfrm>
          <a:prstGeom prst="rect">
            <a:avLst/>
          </a:prstGeom>
        </p:spPr>
        <p:txBody>
          <a:bodyPr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387734"/>
            <a:ext cx="23842662" cy="1016802"/>
          </a:xfrm>
          <a:prstGeom prst="rect">
            <a:avLst/>
          </a:prstGeom>
        </p:spPr>
        <p:txBody>
          <a:bodyPr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15" name="Text Placeholder 5"/>
          <p:cNvSpPr>
            <a:spLocks noGrp="1"/>
          </p:cNvSpPr>
          <p:nvPr>
            <p:ph type="body" sz="quarter" idx="154" hasCustomPrompt="1"/>
          </p:nvPr>
        </p:nvSpPr>
        <p:spPr>
          <a:xfrm>
            <a:off x="657957" y="27542030"/>
            <a:ext cx="15452891" cy="820596"/>
          </a:xfrm>
          <a:prstGeom prst="rect">
            <a:avLst/>
          </a:prstGeom>
          <a:solidFill>
            <a:schemeClr val="accent5">
              <a:lumMod val="50000"/>
            </a:schemeClr>
          </a:solidFill>
        </p:spPr>
        <p:txBody>
          <a:bodyPr wrap="square" lIns="93910" tIns="93910" rIns="93910" bIns="93910" anchor="t" anchorCtr="0">
            <a:spAutoFit/>
          </a:bodyPr>
          <a:lstStyle>
            <a:lvl1pPr marL="0" indent="0" algn="ctr">
              <a:buNone/>
              <a:defRPr sz="41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p:cNvSpPr>
            <a:spLocks noGrp="1"/>
          </p:cNvSpPr>
          <p:nvPr>
            <p:ph type="body" sz="quarter" idx="155" hasCustomPrompt="1"/>
          </p:nvPr>
        </p:nvSpPr>
        <p:spPr>
          <a:xfrm>
            <a:off x="644420" y="28357375"/>
            <a:ext cx="15462655" cy="920409"/>
          </a:xfrm>
          <a:prstGeom prst="rect">
            <a:avLst/>
          </a:prstGeom>
        </p:spPr>
        <p:txBody>
          <a:bodyPr wrap="square" lIns="234774" tIns="234774" rIns="234774" bIns="23477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5905" indent="-586740">
              <a:defRPr sz="2600">
                <a:latin typeface="Trebuchet MS" panose="020B0603020202020204" pitchFamily="34" charset="0"/>
              </a:defRPr>
            </a:lvl2pPr>
            <a:lvl3pPr marL="2112645" indent="-586740">
              <a:defRPr sz="2600">
                <a:latin typeface="Trebuchet MS" panose="020B0603020202020204" pitchFamily="34" charset="0"/>
              </a:defRPr>
            </a:lvl3pPr>
            <a:lvl4pPr marL="2758440" indent="-645795">
              <a:defRPr sz="2600">
                <a:latin typeface="Trebuchet MS" panose="020B0603020202020204" pitchFamily="34" charset="0"/>
              </a:defRPr>
            </a:lvl4pPr>
            <a:lvl5pPr marL="3228340" indent="-469265">
              <a:defRPr sz="26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42591789"/>
            <a:ext cx="32735838" cy="129941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1625371" y="42996689"/>
            <a:ext cx="2413230" cy="343928"/>
          </a:xfrm>
          <a:prstGeom prst="rect">
            <a:avLst/>
          </a:prstGeom>
          <a:noFill/>
          <a:ln w="9525">
            <a:noFill/>
            <a:miter lim="800000"/>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graphicFrame>
        <p:nvGraphicFramePr>
          <p:cNvPr id="3" name="Table 2"/>
          <p:cNvGraphicFramePr>
            <a:graphicFrameLocks noGrp="1"/>
          </p:cNvGraphicFramePr>
          <p:nvPr userDrawn="1"/>
        </p:nvGraphicFramePr>
        <p:xfrm>
          <a:off x="-14630400" y="37354"/>
          <a:ext cx="14170023" cy="43853846"/>
        </p:xfrm>
        <a:graphic>
          <a:graphicData uri="http://schemas.openxmlformats.org/drawingml/2006/table">
            <a:tbl>
              <a:tblPr firstRow="1" bandRow="1">
                <a:tableStyleId>{5C22544A-7EE6-4342-B048-85BDC9FD1C3A}</a:tableStyleId>
              </a:tblPr>
              <a:tblGrid>
                <a:gridCol w="6075991">
                  <a:extLst>
                    <a:ext uri="{9D8B030D-6E8A-4147-A177-3AD203B41FA5}">
                      <a16:colId xmlns:a16="http://schemas.microsoft.com/office/drawing/2014/main" val="20000"/>
                    </a:ext>
                  </a:extLst>
                </a:gridCol>
                <a:gridCol w="8094032">
                  <a:extLst>
                    <a:ext uri="{9D8B030D-6E8A-4147-A177-3AD203B41FA5}">
                      <a16:colId xmlns:a16="http://schemas.microsoft.com/office/drawing/2014/main" val="20001"/>
                    </a:ext>
                  </a:extLst>
                </a:gridCol>
              </a:tblGrid>
              <a:tr h="1703352">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anose="020B0603020202020204" pitchFamily="34" charset="0"/>
                        </a:rPr>
                        <a:t>(THIS SIDEBAR WILL NOT PRINT)</a:t>
                      </a:r>
                      <a:endParaRPr lang="en-US" sz="48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565684">
                <a:tc gridSpan="2">
                  <a:txBody>
                    <a:bodyPr/>
                    <a:lstStyle/>
                    <a:p>
                      <a:pPr defTabSz="3765550"/>
                      <a:r>
                        <a:rPr lang="en-US" sz="3200" i="0" dirty="0">
                          <a:solidFill>
                            <a:srgbClr val="D9D9D9"/>
                          </a:solidFill>
                          <a:latin typeface="Arial" panose="020B0604020202020204"/>
                          <a:cs typeface="Arial" panose="020B0604020202020204"/>
                        </a:rPr>
                        <a:t>This PowerPoint template produces a </a:t>
                      </a:r>
                      <a:r>
                        <a:rPr lang="en-US" sz="3200" i="0" dirty="0">
                          <a:solidFill>
                            <a:srgbClr val="FFC000"/>
                          </a:solidFill>
                          <a:latin typeface="Arial" panose="020B0604020202020204"/>
                          <a:cs typeface="Arial" panose="020B0604020202020204"/>
                        </a:rPr>
                        <a:t>91x122cm </a:t>
                      </a:r>
                      <a:r>
                        <a:rPr lang="en-US" sz="32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3200" i="0" dirty="0">
                        <a:solidFill>
                          <a:srgbClr val="D9D9D9"/>
                        </a:solidFill>
                        <a:latin typeface="Arial" panose="020B0604020202020204"/>
                        <a:cs typeface="Arial" panose="020B0604020202020204"/>
                      </a:endParaRPr>
                    </a:p>
                    <a:p>
                      <a:pPr defTabSz="3765550"/>
                      <a:r>
                        <a:rPr lang="en-US" sz="32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3200" i="0" dirty="0" err="1">
                          <a:solidFill>
                            <a:srgbClr val="FFC000"/>
                          </a:solidFill>
                          <a:latin typeface="Arial" panose="020B0604020202020204"/>
                          <a:cs typeface="Arial" panose="020B0604020202020204"/>
                        </a:rPr>
                        <a:t>PosterPresentations.com</a:t>
                      </a:r>
                      <a:r>
                        <a:rPr lang="en-US" sz="3200" i="0" dirty="0">
                          <a:solidFill>
                            <a:srgbClr val="D9D9D9"/>
                          </a:solidFill>
                          <a:latin typeface="Arial" panose="020B0604020202020204"/>
                          <a:cs typeface="Arial" panose="020B0604020202020204"/>
                        </a:rPr>
                        <a:t> and click on the  </a:t>
                      </a:r>
                      <a:r>
                        <a:rPr lang="en-US" sz="3200" i="0" dirty="0">
                          <a:solidFill>
                            <a:srgbClr val="FFC000"/>
                          </a:solidFill>
                          <a:latin typeface="Arial" panose="020B0604020202020204"/>
                          <a:cs typeface="Arial" panose="020B0604020202020204"/>
                        </a:rPr>
                        <a:t>HELP DESK</a:t>
                      </a:r>
                      <a:r>
                        <a:rPr lang="en-US" sz="3200" i="0" baseline="0" dirty="0">
                          <a:solidFill>
                            <a:srgbClr val="D9D9D9"/>
                          </a:solidFill>
                          <a:latin typeface="Arial" panose="020B0604020202020204"/>
                          <a:cs typeface="Arial" panose="020B0604020202020204"/>
                        </a:rPr>
                        <a:t> </a:t>
                      </a:r>
                      <a:r>
                        <a:rPr lang="en-US" sz="3200" i="0" dirty="0">
                          <a:solidFill>
                            <a:srgbClr val="D9D9D9"/>
                          </a:solidFill>
                          <a:latin typeface="Arial" panose="020B0604020202020204"/>
                          <a:cs typeface="Arial" panose="020B0604020202020204"/>
                        </a:rPr>
                        <a:t>tab.</a:t>
                      </a:r>
                    </a:p>
                    <a:p>
                      <a:pPr defTabSz="3765550"/>
                      <a:endParaRPr lang="en-US" sz="3200" i="0" dirty="0">
                        <a:solidFill>
                          <a:srgbClr val="D9D9D9"/>
                        </a:solidFill>
                        <a:latin typeface="Arial" panose="020B0604020202020204"/>
                        <a:cs typeface="Arial" panose="020B0604020202020204"/>
                      </a:endParaRPr>
                    </a:p>
                    <a:p>
                      <a:pPr defTabSz="3765550"/>
                      <a:r>
                        <a:rPr lang="en-US" sz="3200" i="0" dirty="0">
                          <a:solidFill>
                            <a:srgbClr val="D9D9D9"/>
                          </a:solidFill>
                          <a:latin typeface="Arial" panose="020B0604020202020204"/>
                          <a:cs typeface="Arial" panose="020B0604020202020204"/>
                        </a:rPr>
                        <a:t>To print your poster using our same-day professional printing service, go online to </a:t>
                      </a:r>
                      <a:r>
                        <a:rPr lang="en-US" sz="3200" i="0" dirty="0" err="1">
                          <a:solidFill>
                            <a:srgbClr val="FFC000"/>
                          </a:solidFill>
                          <a:latin typeface="Arial" panose="020B0604020202020204"/>
                          <a:cs typeface="Arial" panose="020B0604020202020204"/>
                        </a:rPr>
                        <a:t>PosterPresentations.com</a:t>
                      </a:r>
                      <a:r>
                        <a:rPr lang="en-US" sz="3200" i="0" dirty="0">
                          <a:solidFill>
                            <a:srgbClr val="D9D9D9"/>
                          </a:solidFill>
                          <a:latin typeface="Arial" panose="020B0604020202020204"/>
                          <a:cs typeface="Arial" panose="020B0604020202020204"/>
                        </a:rPr>
                        <a:t> and click on "</a:t>
                      </a:r>
                      <a:r>
                        <a:rPr lang="en-US" sz="3200" i="0" dirty="0">
                          <a:solidFill>
                            <a:srgbClr val="FFC000"/>
                          </a:solidFill>
                          <a:latin typeface="Arial" panose="020B0604020202020204"/>
                          <a:cs typeface="Arial" panose="020B0604020202020204"/>
                        </a:rPr>
                        <a:t>Order your poster</a:t>
                      </a:r>
                      <a:r>
                        <a:rPr lang="en-US" sz="3200" i="0" dirty="0">
                          <a:solidFill>
                            <a:srgbClr val="D9D9D9"/>
                          </a:solidFill>
                          <a:latin typeface="Arial" panose="020B0604020202020204"/>
                          <a:cs typeface="Arial" panose="020B0604020202020204"/>
                        </a:rPr>
                        <a:t>".</a:t>
                      </a:r>
                      <a:endParaRPr lang="en-US" sz="3200" b="1" dirty="0">
                        <a:solidFill>
                          <a:srgbClr val="D9D9D9"/>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1"/>
                  </a:ext>
                </a:extLst>
              </a:tr>
              <a:tr h="6245613">
                <a:tc>
                  <a:txBody>
                    <a:bodyPr/>
                    <a:lstStyle/>
                    <a:p>
                      <a:pPr algn="ctr"/>
                      <a:endParaRPr lang="en-US" sz="3200" dirty="0">
                        <a:solidFill>
                          <a:srgbClr val="1F3A4E"/>
                        </a:solidFill>
                      </a:endParaRPr>
                    </a:p>
                    <a:p>
                      <a:pPr algn="ctr"/>
                      <a:endParaRPr lang="en-US" sz="3200" dirty="0">
                        <a:solidFill>
                          <a:srgbClr val="1F3A4E"/>
                        </a:solidFill>
                      </a:endParaRPr>
                    </a:p>
                    <a:p>
                      <a:pPr algn="ctr"/>
                      <a:r>
                        <a:rPr lang="en-US" sz="3200" dirty="0">
                          <a:solidFill>
                            <a:schemeClr val="bg1"/>
                          </a:solidFill>
                          <a:latin typeface="Arial" panose="020B0604020202020204" pitchFamily="34" charset="0"/>
                          <a:cs typeface="Arial" panose="020B0604020202020204" pitchFamily="34" charset="0"/>
                        </a:rPr>
                        <a:t>This is a template for a</a:t>
                      </a:r>
                    </a:p>
                    <a:p>
                      <a:pPr algn="ctr"/>
                      <a:r>
                        <a:rPr lang="en-US" sz="3200" dirty="0">
                          <a:solidFill>
                            <a:schemeClr val="bg1"/>
                          </a:solidFill>
                          <a:latin typeface="Arial" panose="020B0604020202020204" pitchFamily="34" charset="0"/>
                          <a:cs typeface="Arial" panose="020B0604020202020204" pitchFamily="34" charset="0"/>
                        </a:rPr>
                        <a:t>presentation poster </a:t>
                      </a:r>
                      <a:br>
                        <a:rPr lang="en-US" sz="32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91x122cm</a:t>
                      </a:r>
                      <a:endParaRPr lang="en-US" sz="32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600" b="1" baseline="0" dirty="0">
                          <a:solidFill>
                            <a:srgbClr val="FFC000"/>
                          </a:solidFill>
                          <a:latin typeface="Arial" panose="020B0604020202020204" pitchFamily="34" charset="0"/>
                          <a:cs typeface="Arial" panose="020B0604020202020204" pitchFamily="34" charset="0"/>
                        </a:rPr>
                        <a:t>Important: Check the template size</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76x102 cm</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36x48 inches</a:t>
                      </a:r>
                    </a:p>
                  </a:txBody>
                  <a:tcPr marL="182880" marT="137160">
                    <a:solidFill>
                      <a:srgbClr val="010101"/>
                    </a:solidFill>
                  </a:tcPr>
                </a:tc>
                <a:extLst>
                  <a:ext uri="{0D108BD9-81ED-4DB2-BD59-A6C34878D82A}">
                    <a16:rowId xmlns:a16="http://schemas.microsoft.com/office/drawing/2014/main" val="10002"/>
                  </a:ext>
                </a:extLst>
              </a:tr>
              <a:tr h="6119440">
                <a:tc>
                  <a:txBody>
                    <a:bodyPr/>
                    <a:lstStyle/>
                    <a:p>
                      <a:endParaRPr lang="en-US" sz="3200" dirty="0">
                        <a:solidFill>
                          <a:srgbClr val="1F3A4E"/>
                        </a:solidFill>
                      </a:endParaRPr>
                    </a:p>
                  </a:txBody>
                  <a:tcPr>
                    <a:blipFill rotWithShape="1">
                      <a:blip r:embed="rId3"/>
                      <a:stretch>
                        <a:fillRect/>
                      </a:stretch>
                    </a:blipFill>
                  </a:tcPr>
                </a:tc>
                <a:tc>
                  <a:txBody>
                    <a:bodyPr/>
                    <a:lstStyle/>
                    <a:p>
                      <a:pPr algn="l"/>
                      <a:r>
                        <a:rPr lang="en-US" sz="3600" b="1" baseline="0" dirty="0">
                          <a:solidFill>
                            <a:srgbClr val="FFC000"/>
                          </a:solidFill>
                          <a:latin typeface="Arial" panose="020B0604020202020204" pitchFamily="34" charset="0"/>
                          <a:cs typeface="Arial" panose="020B0604020202020204" pitchFamily="34" charset="0"/>
                        </a:rPr>
                        <a:t>How to </a:t>
                      </a:r>
                      <a:r>
                        <a:rPr lang="en-US" sz="5400" b="1" baseline="0" dirty="0">
                          <a:solidFill>
                            <a:srgbClr val="FFC000"/>
                          </a:solidFill>
                          <a:latin typeface="Arial" panose="020B0604020202020204" pitchFamily="34" charset="0"/>
                          <a:cs typeface="Arial" panose="020B0604020202020204" pitchFamily="34" charset="0"/>
                        </a:rPr>
                        <a:t>Zoom in </a:t>
                      </a:r>
                      <a:r>
                        <a:rPr lang="en-US" sz="3600" b="1" baseline="0" dirty="0">
                          <a:solidFill>
                            <a:srgbClr val="FFC000"/>
                          </a:solidFill>
                          <a:latin typeface="Arial" panose="020B0604020202020204" pitchFamily="34" charset="0"/>
                          <a:cs typeface="Arial" panose="020B0604020202020204" pitchFamily="34" charset="0"/>
                        </a:rPr>
                        <a:t>and </a:t>
                      </a:r>
                      <a:r>
                        <a:rPr lang="en-US" sz="2800" b="1" baseline="0" dirty="0">
                          <a:solidFill>
                            <a:srgbClr val="FFC000"/>
                          </a:solidFill>
                          <a:latin typeface="Arial" panose="020B0604020202020204" pitchFamily="34" charset="0"/>
                          <a:cs typeface="Arial" panose="020B0604020202020204" pitchFamily="34" charset="0"/>
                        </a:rPr>
                        <a:t>out</a:t>
                      </a:r>
                      <a:endParaRPr lang="en-US" sz="3600" b="1" baseline="0" dirty="0">
                        <a:solidFill>
                          <a:srgbClr val="FFC000"/>
                        </a:solidFill>
                        <a:latin typeface="Arial" panose="020B0604020202020204" pitchFamily="34" charset="0"/>
                        <a:cs typeface="Arial" panose="020B0604020202020204" pitchFamily="34" charset="0"/>
                      </a:endParaRPr>
                    </a:p>
                    <a:p>
                      <a:pPr algn="l"/>
                      <a:r>
                        <a:rPr lang="en-US" sz="3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1. </a:t>
                      </a:r>
                      <a:r>
                        <a:rPr lang="en-US" sz="3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2. </a:t>
                      </a:r>
                      <a:r>
                        <a:rPr lang="en-US" sz="3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3"/>
                  </a:ext>
                </a:extLst>
              </a:tr>
              <a:tr h="2902002">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600" b="1" baseline="0" dirty="0">
                          <a:solidFill>
                            <a:srgbClr val="FFC000"/>
                          </a:solidFill>
                          <a:latin typeface="Arial" panose="020B0604020202020204" pitchFamily="34" charset="0"/>
                          <a:cs typeface="Arial" panose="020B0604020202020204" pitchFamily="34" charset="0"/>
                        </a:rPr>
                        <a:t>Ruler and Guides</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a:p>
                  </a:txBody>
                  <a:tcPr marL="182880" marT="137160">
                    <a:solidFill>
                      <a:schemeClr val="tx1">
                        <a:lumMod val="95000"/>
                        <a:lumOff val="5000"/>
                      </a:schemeClr>
                    </a:solidFill>
                  </a:tcPr>
                </a:tc>
                <a:extLst>
                  <a:ext uri="{0D108BD9-81ED-4DB2-BD59-A6C34878D82A}">
                    <a16:rowId xmlns:a16="http://schemas.microsoft.com/office/drawing/2014/main" val="10004"/>
                  </a:ext>
                </a:extLst>
              </a:tr>
              <a:tr h="5740920">
                <a:tc>
                  <a:txBody>
                    <a:bodyPr/>
                    <a:lstStyle/>
                    <a:p>
                      <a:endParaRPr lang="en-US" sz="3200" dirty="0">
                        <a:solidFill>
                          <a:srgbClr val="1F3A4E"/>
                        </a:solidFill>
                      </a:endParaRPr>
                    </a:p>
                  </a:txBody>
                  <a:tcPr>
                    <a:blipFill rotWithShape="1">
                      <a:blip r:embed="rId4"/>
                      <a:stretch>
                        <a:fillRect/>
                      </a:stretch>
                    </a:blipFill>
                  </a:tcPr>
                </a:tc>
                <a:tc>
                  <a:txBody>
                    <a:bodyPr/>
                    <a:lstStyle/>
                    <a:p>
                      <a:pPr marL="0" lvl="1" indent="0" algn="l" defTabSz="114300"/>
                      <a:r>
                        <a:rPr lang="en-US" sz="3600" b="1" baseline="0" dirty="0">
                          <a:solidFill>
                            <a:srgbClr val="FFC000"/>
                          </a:solidFill>
                          <a:latin typeface="Arial" panose="020B0604020202020204" pitchFamily="34" charset="0"/>
                          <a:cs typeface="Arial" panose="020B0604020202020204" pitchFamily="34" charset="0"/>
                        </a:rPr>
                        <a:t>Headers and text containers</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5"/>
                  </a:ext>
                </a:extLst>
              </a:tr>
              <a:tr h="4668439">
                <a:tc gridSpan="2">
                  <a:txBody>
                    <a:bodyPr/>
                    <a:lstStyle/>
                    <a:p>
                      <a:r>
                        <a:rPr lang="en-US" sz="3600" b="1" dirty="0">
                          <a:solidFill>
                            <a:srgbClr val="FFC000"/>
                          </a:solidFill>
                          <a:latin typeface="Arial" panose="020B0604020202020204" pitchFamily="34" charset="0"/>
                          <a:cs typeface="Arial" panose="020B0604020202020204" pitchFamily="34" charset="0"/>
                        </a:rPr>
                        <a:t>Adding content to the poster</a:t>
                      </a:r>
                    </a:p>
                    <a:p>
                      <a:r>
                        <a:rPr lang="en-US" sz="3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3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3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6"/>
                  </a:ext>
                </a:extLst>
              </a:tr>
              <a:tr h="318039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2718817">
                <a:tc gridSpan="2">
                  <a:txBody>
                    <a:bodyPr/>
                    <a:lstStyle/>
                    <a:p>
                      <a:endParaRPr lang="en-US" sz="3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08"/>
                  </a:ext>
                </a:extLst>
              </a:tr>
              <a:tr h="17937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6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32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9"/>
                  </a:ext>
                </a:extLst>
              </a:tr>
              <a:tr h="321543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3200" noProof="0" dirty="0">
                        <a:solidFill>
                          <a:schemeClr val="bg1"/>
                        </a:solidFill>
                        <a:latin typeface="Arial" panose="020B0604020202020204"/>
                        <a:cs typeface="Arial" panose="020B0604020202020204"/>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p:cNvGraphicFramePr>
            <a:graphicFrameLocks noGrp="1"/>
          </p:cNvGraphicFramePr>
          <p:nvPr userDrawn="1"/>
        </p:nvGraphicFramePr>
        <p:xfrm>
          <a:off x="33196213" y="37355"/>
          <a:ext cx="14170023" cy="43534406"/>
        </p:xfrm>
        <a:graphic>
          <a:graphicData uri="http://schemas.openxmlformats.org/drawingml/2006/table">
            <a:tbl>
              <a:tblPr firstRow="1" bandRow="1">
                <a:tableStyleId>{5C22544A-7EE6-4342-B048-85BDC9FD1C3A}</a:tableStyleId>
              </a:tblPr>
              <a:tblGrid>
                <a:gridCol w="5560279">
                  <a:extLst>
                    <a:ext uri="{9D8B030D-6E8A-4147-A177-3AD203B41FA5}">
                      <a16:colId xmlns:a16="http://schemas.microsoft.com/office/drawing/2014/main" val="20000"/>
                    </a:ext>
                  </a:extLst>
                </a:gridCol>
                <a:gridCol w="1670442">
                  <a:extLst>
                    <a:ext uri="{9D8B030D-6E8A-4147-A177-3AD203B41FA5}">
                      <a16:colId xmlns:a16="http://schemas.microsoft.com/office/drawing/2014/main" val="20001"/>
                    </a:ext>
                  </a:extLst>
                </a:gridCol>
                <a:gridCol w="6939302">
                  <a:extLst>
                    <a:ext uri="{9D8B030D-6E8A-4147-A177-3AD203B41FA5}">
                      <a16:colId xmlns:a16="http://schemas.microsoft.com/office/drawing/2014/main" val="20002"/>
                    </a:ext>
                  </a:extLst>
                </a:gridCol>
              </a:tblGrid>
              <a:tr h="172110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anose="020B0603020202020204" pitchFamily="34" charset="0"/>
                        </a:rPr>
                        <a:t>(THIS SIDEBAR WILL NOT PRINT)</a:t>
                      </a:r>
                      <a:endParaRPr lang="en-US" sz="48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113720">
                <a:tc gridSpan="3">
                  <a:txBody>
                    <a:bodyPr/>
                    <a:lstStyle/>
                    <a:p>
                      <a:pPr algn="l"/>
                      <a:r>
                        <a:rPr lang="en-US" sz="3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3200" dirty="0">
                          <a:solidFill>
                            <a:srgbClr val="FFC000"/>
                          </a:solidFill>
                          <a:hlinkClick r:id="rId7"/>
                        </a:rPr>
                        <a:t>https://www.posterpresentations.com/how-to-change-the-research-poster-template-colors.html</a:t>
                      </a:r>
                      <a:endParaRPr lang="en-US" sz="3200" dirty="0">
                        <a:solidFill>
                          <a:srgbClr val="FFC000"/>
                        </a:solidFill>
                      </a:endParaRP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033614">
                <a:tc gridSpan="3">
                  <a:txBody>
                    <a:bodyPr/>
                    <a:lstStyle/>
                    <a:p>
                      <a:r>
                        <a:rPr lang="en-US" sz="3600" b="1" dirty="0">
                          <a:solidFill>
                            <a:srgbClr val="FFC000"/>
                          </a:solidFill>
                          <a:latin typeface="Arial" panose="020B0604020202020204" pitchFamily="34" charset="0"/>
                          <a:cs typeface="Arial" panose="020B0604020202020204" pitchFamily="34" charset="0"/>
                        </a:rPr>
                        <a:t>How to change the column layout configuration</a:t>
                      </a:r>
                    </a:p>
                    <a:p>
                      <a:r>
                        <a:rPr lang="en-US" sz="3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3200" dirty="0">
                          <a:solidFill>
                            <a:srgbClr val="D9D9D9"/>
                          </a:solidFill>
                          <a:latin typeface="Arial" panose="020B0604020202020204" pitchFamily="34" charset="0"/>
                          <a:cs typeface="Arial" panose="020B0604020202020204" pitchFamily="34" charset="0"/>
                        </a:rPr>
                        <a:t>You can see a tutorial here: </a:t>
                      </a:r>
                      <a:r>
                        <a:rPr lang="en-US" sz="3200" u="sng" dirty="0">
                          <a:solidFill>
                            <a:srgbClr val="FFC000"/>
                          </a:solidFill>
                          <a:latin typeface="Arial" panose="020B0604020202020204" pitchFamily="34" charset="0"/>
                          <a:cs typeface="Arial" panose="020B0604020202020204" pitchFamily="34" charset="0"/>
                        </a:rPr>
                        <a:t>https://</a:t>
                      </a:r>
                      <a:r>
                        <a:rPr lang="en-US" sz="3200" u="sng" dirty="0" err="1">
                          <a:solidFill>
                            <a:srgbClr val="FFC000"/>
                          </a:solidFill>
                          <a:latin typeface="Arial" panose="020B0604020202020204" pitchFamily="34" charset="0"/>
                          <a:cs typeface="Arial" panose="020B0604020202020204" pitchFamily="34" charset="0"/>
                        </a:rPr>
                        <a:t>www.posterpresentations.com</a:t>
                      </a:r>
                      <a:r>
                        <a:rPr lang="en-US" sz="3200" u="sng" dirty="0">
                          <a:solidFill>
                            <a:srgbClr val="FFC000"/>
                          </a:solidFill>
                          <a:latin typeface="Arial" panose="020B0604020202020204" pitchFamily="34" charset="0"/>
                          <a:cs typeface="Arial" panose="020B0604020202020204" pitchFamily="34" charset="0"/>
                        </a:rPr>
                        <a:t>/how-to-change-the-column-</a:t>
                      </a:r>
                      <a:r>
                        <a:rPr lang="en-US" sz="3200" u="sng" dirty="0" err="1">
                          <a:solidFill>
                            <a:srgbClr val="FFC000"/>
                          </a:solidFill>
                          <a:latin typeface="Arial" panose="020B0604020202020204" pitchFamily="34" charset="0"/>
                          <a:cs typeface="Arial" panose="020B0604020202020204" pitchFamily="34" charset="0"/>
                        </a:rPr>
                        <a:t>configuration.html</a:t>
                      </a:r>
                      <a:endParaRPr lang="en-US" sz="66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2"/>
                  </a:ext>
                </a:extLst>
              </a:tr>
              <a:tr h="2377683">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3200" noProof="0" dirty="0">
                          <a:solidFill>
                            <a:srgbClr val="D9D9D9"/>
                          </a:solidFill>
                          <a:latin typeface="Arial" panose="020B0604020202020204" pitchFamily="34" charset="0"/>
                          <a:cs typeface="Arial" panose="020B0604020202020204" pitchFamily="34" charset="0"/>
                        </a:rPr>
                        <a:t>The Quick Start</a:t>
                      </a:r>
                      <a:r>
                        <a:rPr lang="en-US" sz="3200" baseline="0" noProof="0" dirty="0">
                          <a:solidFill>
                            <a:srgbClr val="D9D9D9"/>
                          </a:solidFill>
                          <a:latin typeface="Arial" panose="020B0604020202020204" pitchFamily="34" charset="0"/>
                          <a:cs typeface="Arial" panose="020B0604020202020204" pitchFamily="34" charset="0"/>
                        </a:rPr>
                        <a:t> Guides</a:t>
                      </a:r>
                      <a:r>
                        <a:rPr lang="en-US" sz="3200" noProof="0" dirty="0">
                          <a:solidFill>
                            <a:srgbClr val="D9D9D9"/>
                          </a:solidFill>
                          <a:latin typeface="Arial" panose="020B0604020202020204" pitchFamily="34" charset="0"/>
                          <a:cs typeface="Arial" panose="020B0604020202020204" pitchFamily="34" charset="0"/>
                        </a:rPr>
                        <a:t> </a:t>
                      </a:r>
                      <a:r>
                        <a:rPr lang="en-US" sz="3200" u="sng" noProof="0" dirty="0">
                          <a:solidFill>
                            <a:srgbClr val="D9D9D9"/>
                          </a:solidFill>
                          <a:latin typeface="Arial" panose="020B0604020202020204" pitchFamily="34" charset="0"/>
                          <a:cs typeface="Arial" panose="020B0604020202020204" pitchFamily="34" charset="0"/>
                        </a:rPr>
                        <a:t>are outside the template’s printable area</a:t>
                      </a:r>
                      <a:r>
                        <a:rPr lang="en-US" sz="3200" noProof="0" dirty="0">
                          <a:solidFill>
                            <a:srgbClr val="D9D9D9"/>
                          </a:solidFill>
                          <a:latin typeface="Arial" panose="020B0604020202020204" pitchFamily="34" charset="0"/>
                          <a:cs typeface="Arial" panose="020B0604020202020204" pitchFamily="34" charset="0"/>
                        </a:rPr>
                        <a:t> and they will not be on the printed poster</a:t>
                      </a:r>
                      <a:r>
                        <a:rPr lang="en-US" sz="3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3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3200" baseline="0" noProof="0" dirty="0">
                          <a:solidFill>
                            <a:srgbClr val="D9D9D9"/>
                          </a:solidFill>
                          <a:latin typeface="Arial" panose="020B0604020202020204" pitchFamily="34" charset="0"/>
                          <a:cs typeface="Arial" panose="020B0604020202020204" pitchFamily="34" charset="0"/>
                        </a:rPr>
                        <a:t>To hide the guides click on the </a:t>
                      </a:r>
                      <a:r>
                        <a:rPr lang="en-US" sz="3200" b="1" baseline="0" noProof="0" dirty="0">
                          <a:solidFill>
                            <a:srgbClr val="D9D9D9"/>
                          </a:solidFill>
                          <a:latin typeface="Arial" panose="020B0604020202020204" pitchFamily="34" charset="0"/>
                          <a:cs typeface="Arial" panose="020B0604020202020204" pitchFamily="34" charset="0"/>
                        </a:rPr>
                        <a:t>Home</a:t>
                      </a:r>
                      <a:r>
                        <a:rPr lang="en-US" sz="3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3200" b="1"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3200" b="1" baseline="0" noProof="0" dirty="0">
                          <a:solidFill>
                            <a:srgbClr val="D9D9D9"/>
                          </a:solidFill>
                          <a:latin typeface="Arial" panose="020B0604020202020204" pitchFamily="34" charset="0"/>
                          <a:cs typeface="Arial" panose="020B0604020202020204" pitchFamily="34" charset="0"/>
                        </a:rPr>
                        <a:t>Without Guides </a:t>
                      </a:r>
                      <a:r>
                        <a:rPr lang="en-US" sz="3200" b="0"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a:t>
                      </a:r>
                      <a:endParaRPr lang="en-US" sz="3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endParaRPr lang="en-US"/>
                    </a:p>
                  </a:txBody>
                  <a:tcPr marL="182880" marT="137160">
                    <a:solidFill>
                      <a:srgbClr val="010101"/>
                    </a:solidFill>
                  </a:tcPr>
                </a:tc>
                <a:extLst>
                  <a:ext uri="{0D108BD9-81ED-4DB2-BD59-A6C34878D82A}">
                    <a16:rowId xmlns:a16="http://schemas.microsoft.com/office/drawing/2014/main" val="10003"/>
                  </a:ext>
                </a:extLst>
              </a:tr>
              <a:tr h="7714992">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endParaRPr lang="en-US"/>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0004"/>
                  </a:ext>
                </a:extLst>
              </a:tr>
              <a:tr h="6553756">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6600" b="1" dirty="0">
                          <a:solidFill>
                            <a:srgbClr val="D9D9D9"/>
                          </a:solidFill>
                          <a:latin typeface="Arial" panose="020B0604020202020204" pitchFamily="34" charset="0"/>
                          <a:cs typeface="Arial" panose="020B0604020202020204" pitchFamily="34" charset="0"/>
                        </a:rPr>
                        <a:t>F5</a:t>
                      </a:r>
                      <a:r>
                        <a:rPr lang="en-US" sz="3200" baseline="0" dirty="0">
                          <a:solidFill>
                            <a:srgbClr val="D9D9D9"/>
                          </a:solidFill>
                          <a:latin typeface="Arial" panose="020B0604020202020204" pitchFamily="34" charset="0"/>
                          <a:cs typeface="Arial" panose="020B0604020202020204" pitchFamily="34" charset="0"/>
                        </a:rPr>
                        <a:t> </a:t>
                      </a:r>
                      <a:endParaRPr lang="en-US" sz="32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5"/>
                  </a:ext>
                </a:extLst>
              </a:tr>
              <a:tr h="752003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600" b="1" noProof="0" dirty="0">
                          <a:solidFill>
                            <a:srgbClr val="FFC000"/>
                          </a:solidFill>
                          <a:latin typeface="Arial" panose="020B0604020202020204"/>
                          <a:cs typeface="Arial" panose="020B0604020202020204"/>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3200" noProof="0" dirty="0">
                          <a:solidFill>
                            <a:srgbClr val="D9D9D9"/>
                          </a:solidFill>
                          <a:latin typeface="Arial" panose="020B0604020202020204"/>
                          <a:cs typeface="Arial" panose="020B0604020202020204"/>
                        </a:rPr>
                        <a:t>When you are ready to have your poster printed go online to </a:t>
                      </a:r>
                      <a:r>
                        <a:rPr lang="en-US" sz="3200" noProof="0" dirty="0" err="1">
                          <a:solidFill>
                            <a:srgbClr val="FFC000"/>
                          </a:solidFill>
                          <a:latin typeface="Arial" panose="020B0604020202020204"/>
                          <a:cs typeface="Arial" panose="020B0604020202020204"/>
                        </a:rPr>
                        <a:t>PosterPresentations.com</a:t>
                      </a:r>
                      <a:r>
                        <a:rPr lang="en-US" sz="3200" noProof="0" dirty="0">
                          <a:solidFill>
                            <a:srgbClr val="D9D9D9"/>
                          </a:solidFill>
                          <a:latin typeface="Arial" panose="020B0604020202020204"/>
                          <a:cs typeface="Arial" panose="020B0604020202020204"/>
                        </a:rPr>
                        <a:t> and click on the "</a:t>
                      </a:r>
                      <a:r>
                        <a:rPr lang="en-US" sz="3200" noProof="0" dirty="0">
                          <a:solidFill>
                            <a:srgbClr val="FFC000"/>
                          </a:solidFill>
                          <a:latin typeface="Arial" panose="020B0604020202020204"/>
                          <a:cs typeface="Arial" panose="020B0604020202020204"/>
                        </a:rPr>
                        <a:t>Order Your Poster</a:t>
                      </a:r>
                      <a:r>
                        <a:rPr lang="en-US" sz="32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32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3200" noProof="0" dirty="0">
                          <a:solidFill>
                            <a:srgbClr val="D9D9D9"/>
                          </a:solidFill>
                          <a:latin typeface="Arial" panose="020B0604020202020204"/>
                          <a:cs typeface="Arial" panose="020B0604020202020204"/>
                        </a:rPr>
                      </a:br>
                      <a:r>
                        <a:rPr lang="en-US" sz="3200" noProof="0" dirty="0">
                          <a:solidFill>
                            <a:srgbClr val="D9D9D9"/>
                          </a:solidFill>
                          <a:latin typeface="Arial" panose="020B0604020202020204"/>
                          <a:cs typeface="Arial" panose="020B0604020202020204"/>
                        </a:rPr>
                        <a:t>Go to </a:t>
                      </a:r>
                      <a:r>
                        <a:rPr lang="en-US" sz="3200" noProof="0" dirty="0" err="1">
                          <a:solidFill>
                            <a:srgbClr val="FFC000"/>
                          </a:solidFill>
                          <a:latin typeface="Arial" panose="020B0604020202020204"/>
                          <a:cs typeface="Arial" panose="020B0604020202020204"/>
                        </a:rPr>
                        <a:t>PosterPresentations.com</a:t>
                      </a:r>
                      <a:r>
                        <a:rPr lang="en-US" sz="3200" noProof="0" dirty="0">
                          <a:solidFill>
                            <a:srgbClr val="D9D9D9"/>
                          </a:solidFill>
                          <a:latin typeface="Arial" panose="020B0604020202020204"/>
                          <a:cs typeface="Arial" panose="020B0604020202020204"/>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83277">
                <a:tc gridSpan="3">
                  <a:txBody>
                    <a:bodyPr/>
                    <a:lstStyle/>
                    <a:p>
                      <a:endParaRPr lang="en-US" sz="3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016224">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2022</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dirty="0">
                          <a:solidFill>
                            <a:srgbClr val="D0D0D0"/>
                          </a:solidFill>
                          <a:latin typeface="Arial" panose="020B0604020202020204"/>
                          <a:cs typeface="Arial" panose="020B0604020202020204"/>
                        </a:rPr>
                        <a:t>For complete tutorials</a:t>
                      </a:r>
                      <a:r>
                        <a:rPr lang="en-US" sz="3200" b="1" baseline="0" dirty="0">
                          <a:solidFill>
                            <a:srgbClr val="D0D0D0"/>
                          </a:solidFill>
                          <a:latin typeface="Arial" panose="020B0604020202020204"/>
                          <a:cs typeface="Arial" panose="020B0604020202020204"/>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2400" b="1" dirty="0">
                          <a:solidFill>
                            <a:srgbClr val="FFC000"/>
                          </a:solidFill>
                          <a:latin typeface="Arial" panose="020B0604020202020204"/>
                          <a:cs typeface="Arial" panose="020B0604020202020204"/>
                        </a:rPr>
                        <a:t>https://</a:t>
                      </a:r>
                      <a:r>
                        <a:rPr lang="en-US" sz="2400" b="1" dirty="0" err="1">
                          <a:solidFill>
                            <a:srgbClr val="FFC000"/>
                          </a:solidFill>
                          <a:latin typeface="Arial" panose="020B0604020202020204"/>
                          <a:cs typeface="Arial" panose="020B0604020202020204"/>
                        </a:rPr>
                        <a:t>www.posterpresentations.com</a:t>
                      </a:r>
                      <a:r>
                        <a:rPr lang="en-US" sz="2400" b="1" dirty="0">
                          <a:solidFill>
                            <a:srgbClr val="FFC000"/>
                          </a:solidFill>
                          <a:latin typeface="Arial" panose="020B0604020202020204"/>
                          <a:cs typeface="Arial" panose="020B0604020202020204"/>
                        </a:rPr>
                        <a:t>/</a:t>
                      </a:r>
                      <a:r>
                        <a:rPr lang="en-US" sz="2400" b="1" dirty="0" err="1">
                          <a:solidFill>
                            <a:srgbClr val="FFC000"/>
                          </a:solidFill>
                          <a:latin typeface="Arial" panose="020B0604020202020204"/>
                          <a:cs typeface="Arial" panose="020B0604020202020204"/>
                        </a:rPr>
                        <a:t>helpdesk.html</a:t>
                      </a:r>
                      <a:endParaRPr lang="en-US" sz="19900" dirty="0"/>
                    </a:p>
                  </a:txBody>
                  <a:tcPr marL="182880" marT="137160">
                    <a:solidFill>
                      <a:srgbClr val="010101"/>
                    </a:solidFill>
                  </a:tcPr>
                </a:tc>
                <a:extLst>
                  <a:ext uri="{0D108BD9-81ED-4DB2-BD59-A6C34878D82A}">
                    <a16:rowId xmlns:a16="http://schemas.microsoft.com/office/drawing/2014/main" val="10008"/>
                  </a:ext>
                </a:extLst>
              </a:tr>
            </a:tbl>
          </a:graphicData>
        </a:graphic>
      </p:graphicFrame>
      <p:grpSp>
        <p:nvGrpSpPr>
          <p:cNvPr id="5" name="Group 4"/>
          <p:cNvGrpSpPr/>
          <p:nvPr userDrawn="1"/>
        </p:nvGrpSpPr>
        <p:grpSpPr>
          <a:xfrm>
            <a:off x="0" y="-1"/>
            <a:ext cx="32735838" cy="5293895"/>
            <a:chOff x="0" y="-1"/>
            <a:chExt cx="12192000" cy="1219223"/>
          </a:xfrm>
        </p:grpSpPr>
        <p:sp>
          <p:nvSpPr>
            <p:cNvPr id="6" name="Document 5"/>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07865" rtl="0" eaLnBrk="1" latinLnBrk="0" hangingPunct="1">
        <a:spcBef>
          <a:spcPct val="0"/>
        </a:spcBef>
        <a:buNone/>
        <a:defRPr sz="9000" kern="1200">
          <a:solidFill>
            <a:schemeClr val="bg1"/>
          </a:solidFill>
          <a:latin typeface="Trebuchet MS" panose="020B0603020202020204" pitchFamily="34" charset="0"/>
          <a:ea typeface="+mj-ea"/>
          <a:cs typeface="+mj-cs"/>
        </a:defRPr>
      </a:lvl1pPr>
    </p:titleStyle>
    <p:bodyStyle>
      <a:lvl1pPr marL="1690370" indent="-1690370" algn="l" defTabSz="4507865" rtl="0" eaLnBrk="1" latinLnBrk="0" hangingPunct="1">
        <a:spcBef>
          <a:spcPct val="20000"/>
        </a:spcBef>
        <a:buFont typeface="Arial" panose="020B0604020202020204" pitchFamily="34" charset="0"/>
        <a:buChar char="•"/>
        <a:defRPr sz="15800" kern="1200">
          <a:solidFill>
            <a:schemeClr val="tx1"/>
          </a:solidFill>
          <a:latin typeface="+mn-lt"/>
          <a:ea typeface="+mn-ea"/>
          <a:cs typeface="+mn-cs"/>
        </a:defRPr>
      </a:lvl1pPr>
      <a:lvl2pPr marL="3662680" indent="-1408430" algn="l" defTabSz="4507865"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2pPr>
      <a:lvl3pPr marL="5634355" indent="-1127125" algn="l" defTabSz="4507865" rtl="0" eaLnBrk="1" latinLnBrk="0" hangingPunct="1">
        <a:spcBef>
          <a:spcPct val="20000"/>
        </a:spcBef>
        <a:buFont typeface="Arial" panose="020B0604020202020204" pitchFamily="34" charset="0"/>
        <a:buChar char="•"/>
        <a:defRPr sz="11900" kern="1200">
          <a:solidFill>
            <a:schemeClr val="tx1"/>
          </a:solidFill>
          <a:latin typeface="+mn-lt"/>
          <a:ea typeface="+mn-ea"/>
          <a:cs typeface="+mn-cs"/>
        </a:defRPr>
      </a:lvl3pPr>
      <a:lvl4pPr marL="788860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4pPr>
      <a:lvl5pPr marL="1014222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5pPr>
      <a:lvl6pPr marL="1239583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6pPr>
      <a:lvl7pPr marL="1465008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7pPr>
      <a:lvl8pPr marL="1690370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8pPr>
      <a:lvl9pPr marL="1915731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9pPr>
    </p:bodyStyle>
    <p:otherStyle>
      <a:defPPr>
        <a:defRPr lang="en-US"/>
      </a:defPPr>
      <a:lvl1pPr marL="0" algn="l" defTabSz="4507865" rtl="0" eaLnBrk="1" latinLnBrk="0" hangingPunct="1">
        <a:defRPr sz="8900" kern="1200">
          <a:solidFill>
            <a:schemeClr val="tx1"/>
          </a:solidFill>
          <a:latin typeface="+mn-lt"/>
          <a:ea typeface="+mn-ea"/>
          <a:cs typeface="+mn-cs"/>
        </a:defRPr>
      </a:lvl1pPr>
      <a:lvl2pPr marL="2253615" algn="l" defTabSz="4507865" rtl="0" eaLnBrk="1" latinLnBrk="0" hangingPunct="1">
        <a:defRPr sz="8900" kern="1200">
          <a:solidFill>
            <a:schemeClr val="tx1"/>
          </a:solidFill>
          <a:latin typeface="+mn-lt"/>
          <a:ea typeface="+mn-ea"/>
          <a:cs typeface="+mn-cs"/>
        </a:defRPr>
      </a:lvl2pPr>
      <a:lvl3pPr marL="4507865" algn="l" defTabSz="4507865" rtl="0" eaLnBrk="1" latinLnBrk="0" hangingPunct="1">
        <a:defRPr sz="8900" kern="1200">
          <a:solidFill>
            <a:schemeClr val="tx1"/>
          </a:solidFill>
          <a:latin typeface="+mn-lt"/>
          <a:ea typeface="+mn-ea"/>
          <a:cs typeface="+mn-cs"/>
        </a:defRPr>
      </a:lvl3pPr>
      <a:lvl4pPr marL="6761480" algn="l" defTabSz="4507865" rtl="0" eaLnBrk="1" latinLnBrk="0" hangingPunct="1">
        <a:defRPr sz="8900" kern="1200">
          <a:solidFill>
            <a:schemeClr val="tx1"/>
          </a:solidFill>
          <a:latin typeface="+mn-lt"/>
          <a:ea typeface="+mn-ea"/>
          <a:cs typeface="+mn-cs"/>
        </a:defRPr>
      </a:lvl4pPr>
      <a:lvl5pPr marL="9015095" algn="l" defTabSz="4507865" rtl="0" eaLnBrk="1" latinLnBrk="0" hangingPunct="1">
        <a:defRPr sz="8900" kern="1200">
          <a:solidFill>
            <a:schemeClr val="tx1"/>
          </a:solidFill>
          <a:latin typeface="+mn-lt"/>
          <a:ea typeface="+mn-ea"/>
          <a:cs typeface="+mn-cs"/>
        </a:defRPr>
      </a:lvl5pPr>
      <a:lvl6pPr marL="11269345" algn="l" defTabSz="4507865" rtl="0" eaLnBrk="1" latinLnBrk="0" hangingPunct="1">
        <a:defRPr sz="8900" kern="1200">
          <a:solidFill>
            <a:schemeClr val="tx1"/>
          </a:solidFill>
          <a:latin typeface="+mn-lt"/>
          <a:ea typeface="+mn-ea"/>
          <a:cs typeface="+mn-cs"/>
        </a:defRPr>
      </a:lvl6pPr>
      <a:lvl7pPr marL="13522960" algn="l" defTabSz="4507865" rtl="0" eaLnBrk="1" latinLnBrk="0" hangingPunct="1">
        <a:defRPr sz="8900" kern="1200">
          <a:solidFill>
            <a:schemeClr val="tx1"/>
          </a:solidFill>
          <a:latin typeface="+mn-lt"/>
          <a:ea typeface="+mn-ea"/>
          <a:cs typeface="+mn-cs"/>
        </a:defRPr>
      </a:lvl7pPr>
      <a:lvl8pPr marL="15776575" algn="l" defTabSz="4507865" rtl="0" eaLnBrk="1" latinLnBrk="0" hangingPunct="1">
        <a:defRPr sz="8900" kern="1200">
          <a:solidFill>
            <a:schemeClr val="tx1"/>
          </a:solidFill>
          <a:latin typeface="+mn-lt"/>
          <a:ea typeface="+mn-ea"/>
          <a:cs typeface="+mn-cs"/>
        </a:defRPr>
      </a:lvl8pPr>
      <a:lvl9pPr marL="18030825" algn="l" defTabSz="4507865"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Text Box 14"/>
          <p:cNvSpPr txBox="1">
            <a:spLocks noChangeArrowheads="1"/>
          </p:cNvSpPr>
          <p:nvPr userDrawn="1"/>
        </p:nvSpPr>
        <p:spPr bwMode="auto">
          <a:xfrm>
            <a:off x="1625371" y="42996689"/>
            <a:ext cx="2413230" cy="343928"/>
          </a:xfrm>
          <a:prstGeom prst="rect">
            <a:avLst/>
          </a:prstGeom>
          <a:noFill/>
          <a:ln w="9525">
            <a:noFill/>
            <a:miter lim="800000"/>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panose="020B0604020202020204" pitchFamily="34" charset="0"/>
              </a:rPr>
              <a:t>www.PosterPresentations.com</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507865" rtl="0" eaLnBrk="1" latinLnBrk="0" hangingPunct="1">
        <a:spcBef>
          <a:spcPct val="0"/>
        </a:spcBef>
        <a:buNone/>
        <a:defRPr sz="9000" kern="1200">
          <a:solidFill>
            <a:schemeClr val="bg1"/>
          </a:solidFill>
          <a:latin typeface="Trebuchet MS" panose="020B0603020202020204" pitchFamily="34" charset="0"/>
          <a:ea typeface="+mj-ea"/>
          <a:cs typeface="+mj-cs"/>
        </a:defRPr>
      </a:lvl1pPr>
    </p:titleStyle>
    <p:bodyStyle>
      <a:lvl1pPr marL="1690370" indent="-1690370" algn="l" defTabSz="4507865" rtl="0" eaLnBrk="1" latinLnBrk="0" hangingPunct="1">
        <a:spcBef>
          <a:spcPct val="20000"/>
        </a:spcBef>
        <a:buFont typeface="Arial" panose="020B0604020202020204" pitchFamily="34" charset="0"/>
        <a:buChar char="•"/>
        <a:defRPr sz="15800" kern="1200">
          <a:solidFill>
            <a:schemeClr val="tx1"/>
          </a:solidFill>
          <a:latin typeface="+mn-lt"/>
          <a:ea typeface="+mn-ea"/>
          <a:cs typeface="+mn-cs"/>
        </a:defRPr>
      </a:lvl1pPr>
      <a:lvl2pPr marL="3662680" indent="-1408430" algn="l" defTabSz="4507865"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2pPr>
      <a:lvl3pPr marL="5634355" indent="-1127125" algn="l" defTabSz="4507865" rtl="0" eaLnBrk="1" latinLnBrk="0" hangingPunct="1">
        <a:spcBef>
          <a:spcPct val="20000"/>
        </a:spcBef>
        <a:buFont typeface="Arial" panose="020B0604020202020204" pitchFamily="34" charset="0"/>
        <a:buChar char="•"/>
        <a:defRPr sz="11900" kern="1200">
          <a:solidFill>
            <a:schemeClr val="tx1"/>
          </a:solidFill>
          <a:latin typeface="+mn-lt"/>
          <a:ea typeface="+mn-ea"/>
          <a:cs typeface="+mn-cs"/>
        </a:defRPr>
      </a:lvl3pPr>
      <a:lvl4pPr marL="788860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4pPr>
      <a:lvl5pPr marL="1014222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5pPr>
      <a:lvl6pPr marL="1239583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6pPr>
      <a:lvl7pPr marL="1465008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7pPr>
      <a:lvl8pPr marL="1690370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8pPr>
      <a:lvl9pPr marL="1915731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9pPr>
    </p:bodyStyle>
    <p:otherStyle>
      <a:defPPr>
        <a:defRPr lang="en-US"/>
      </a:defPPr>
      <a:lvl1pPr marL="0" algn="l" defTabSz="4507865" rtl="0" eaLnBrk="1" latinLnBrk="0" hangingPunct="1">
        <a:defRPr sz="8900" kern="1200">
          <a:solidFill>
            <a:schemeClr val="tx1"/>
          </a:solidFill>
          <a:latin typeface="+mn-lt"/>
          <a:ea typeface="+mn-ea"/>
          <a:cs typeface="+mn-cs"/>
        </a:defRPr>
      </a:lvl1pPr>
      <a:lvl2pPr marL="2253615" algn="l" defTabSz="4507865" rtl="0" eaLnBrk="1" latinLnBrk="0" hangingPunct="1">
        <a:defRPr sz="8900" kern="1200">
          <a:solidFill>
            <a:schemeClr val="tx1"/>
          </a:solidFill>
          <a:latin typeface="+mn-lt"/>
          <a:ea typeface="+mn-ea"/>
          <a:cs typeface="+mn-cs"/>
        </a:defRPr>
      </a:lvl2pPr>
      <a:lvl3pPr marL="4507865" algn="l" defTabSz="4507865" rtl="0" eaLnBrk="1" latinLnBrk="0" hangingPunct="1">
        <a:defRPr sz="8900" kern="1200">
          <a:solidFill>
            <a:schemeClr val="tx1"/>
          </a:solidFill>
          <a:latin typeface="+mn-lt"/>
          <a:ea typeface="+mn-ea"/>
          <a:cs typeface="+mn-cs"/>
        </a:defRPr>
      </a:lvl3pPr>
      <a:lvl4pPr marL="6761480" algn="l" defTabSz="4507865" rtl="0" eaLnBrk="1" latinLnBrk="0" hangingPunct="1">
        <a:defRPr sz="8900" kern="1200">
          <a:solidFill>
            <a:schemeClr val="tx1"/>
          </a:solidFill>
          <a:latin typeface="+mn-lt"/>
          <a:ea typeface="+mn-ea"/>
          <a:cs typeface="+mn-cs"/>
        </a:defRPr>
      </a:lvl4pPr>
      <a:lvl5pPr marL="9015095" algn="l" defTabSz="4507865" rtl="0" eaLnBrk="1" latinLnBrk="0" hangingPunct="1">
        <a:defRPr sz="8900" kern="1200">
          <a:solidFill>
            <a:schemeClr val="tx1"/>
          </a:solidFill>
          <a:latin typeface="+mn-lt"/>
          <a:ea typeface="+mn-ea"/>
          <a:cs typeface="+mn-cs"/>
        </a:defRPr>
      </a:lvl5pPr>
      <a:lvl6pPr marL="11269345" algn="l" defTabSz="4507865" rtl="0" eaLnBrk="1" latinLnBrk="0" hangingPunct="1">
        <a:defRPr sz="8900" kern="1200">
          <a:solidFill>
            <a:schemeClr val="tx1"/>
          </a:solidFill>
          <a:latin typeface="+mn-lt"/>
          <a:ea typeface="+mn-ea"/>
          <a:cs typeface="+mn-cs"/>
        </a:defRPr>
      </a:lvl6pPr>
      <a:lvl7pPr marL="13522960" algn="l" defTabSz="4507865" rtl="0" eaLnBrk="1" latinLnBrk="0" hangingPunct="1">
        <a:defRPr sz="8900" kern="1200">
          <a:solidFill>
            <a:schemeClr val="tx1"/>
          </a:solidFill>
          <a:latin typeface="+mn-lt"/>
          <a:ea typeface="+mn-ea"/>
          <a:cs typeface="+mn-cs"/>
        </a:defRPr>
      </a:lvl7pPr>
      <a:lvl8pPr marL="15776575" algn="l" defTabSz="4507865" rtl="0" eaLnBrk="1" latinLnBrk="0" hangingPunct="1">
        <a:defRPr sz="8900" kern="1200">
          <a:solidFill>
            <a:schemeClr val="tx1"/>
          </a:solidFill>
          <a:latin typeface="+mn-lt"/>
          <a:ea typeface="+mn-ea"/>
          <a:cs typeface="+mn-cs"/>
        </a:defRPr>
      </a:lvl8pPr>
      <a:lvl9pPr marL="18030825" algn="l" defTabSz="4507865"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14000"/>
                <a:lumOff val="8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Project Summary</a:t>
            </a:r>
          </a:p>
        </p:txBody>
      </p:sp>
      <p:sp>
        <p:nvSpPr>
          <p:cNvPr id="4" name="Text Placeholder 3"/>
          <p:cNvSpPr>
            <a:spLocks noGrp="1"/>
          </p:cNvSpPr>
          <p:nvPr>
            <p:ph type="body" sz="quarter" idx="20"/>
          </p:nvPr>
        </p:nvSpPr>
        <p:spPr>
          <a:xfrm>
            <a:off x="518788" y="19896420"/>
            <a:ext cx="15452891" cy="820596"/>
          </a:xfrm>
        </p:spPr>
        <p:txBody>
          <a:bodyPr/>
          <a:lstStyle/>
          <a:p>
            <a:r>
              <a:rPr lang="en-US" dirty="0"/>
              <a:t>Model Architecture </a:t>
            </a:r>
          </a:p>
        </p:txBody>
      </p:sp>
      <p:sp>
        <p:nvSpPr>
          <p:cNvPr id="5" name="Text Placeholder 4"/>
          <p:cNvSpPr>
            <a:spLocks noGrp="1"/>
          </p:cNvSpPr>
          <p:nvPr>
            <p:ph type="body" sz="quarter" idx="25"/>
          </p:nvPr>
        </p:nvSpPr>
        <p:spPr>
          <a:xfrm>
            <a:off x="16496073" y="28165271"/>
            <a:ext cx="15448916" cy="820596"/>
          </a:xfrm>
        </p:spPr>
        <p:txBody>
          <a:bodyPr/>
          <a:lstStyle/>
          <a:p>
            <a:r>
              <a:rPr lang="en-US" dirty="0"/>
              <a:t>Outcome</a:t>
            </a:r>
          </a:p>
        </p:txBody>
      </p:sp>
      <p:sp>
        <p:nvSpPr>
          <p:cNvPr id="7" name="Text Placeholder 6"/>
          <p:cNvSpPr>
            <a:spLocks noGrp="1"/>
          </p:cNvSpPr>
          <p:nvPr>
            <p:ph type="body" sz="quarter" idx="27"/>
          </p:nvPr>
        </p:nvSpPr>
        <p:spPr>
          <a:xfrm>
            <a:off x="16619379" y="7014810"/>
            <a:ext cx="15444672" cy="820596"/>
          </a:xfrm>
        </p:spPr>
        <p:txBody>
          <a:bodyPr/>
          <a:lstStyle/>
          <a:p>
            <a:r>
              <a:rPr lang="en-US" dirty="0"/>
              <a:t>Implementation Diagram</a:t>
            </a:r>
          </a:p>
        </p:txBody>
      </p:sp>
      <p:sp>
        <p:nvSpPr>
          <p:cNvPr id="12" name="Text Placeholder 11"/>
          <p:cNvSpPr>
            <a:spLocks noGrp="1"/>
          </p:cNvSpPr>
          <p:nvPr>
            <p:ph type="body" sz="quarter" idx="150"/>
          </p:nvPr>
        </p:nvSpPr>
        <p:spPr>
          <a:xfrm>
            <a:off x="6190262" y="2140979"/>
            <a:ext cx="18465236" cy="768350"/>
          </a:xfrm>
        </p:spPr>
        <p:txBody>
          <a:bodyPr/>
          <a:lstStyle/>
          <a:p>
            <a:r>
              <a:rPr lang="en-US" sz="4400" dirty="0"/>
              <a:t>Department of Computer Science and Engineering</a:t>
            </a:r>
          </a:p>
        </p:txBody>
      </p:sp>
      <p:sp>
        <p:nvSpPr>
          <p:cNvPr id="14" name="Text Placeholder 13"/>
          <p:cNvSpPr>
            <a:spLocks noGrp="1"/>
          </p:cNvSpPr>
          <p:nvPr>
            <p:ph type="body" sz="quarter" idx="153"/>
          </p:nvPr>
        </p:nvSpPr>
        <p:spPr>
          <a:xfrm>
            <a:off x="5974080" y="244836"/>
            <a:ext cx="18897600" cy="1920526"/>
          </a:xfrm>
        </p:spPr>
        <p:txBody>
          <a:bodyPr/>
          <a:lstStyle/>
          <a:p>
            <a:r>
              <a:rPr lang="en-US" sz="5400" dirty="0"/>
              <a:t>Bharati Vidyapeeth Deemed to be University),</a:t>
            </a:r>
          </a:p>
          <a:p>
            <a:r>
              <a:rPr lang="en-US" sz="5400" dirty="0"/>
              <a:t>College of Engineering, Pune </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5163"/>
            <a:ext cx="6406444" cy="4129687"/>
          </a:xfrm>
          <a:prstGeom prst="rect">
            <a:avLst/>
          </a:prstGeom>
        </p:spPr>
      </p:pic>
      <p:pic>
        <p:nvPicPr>
          <p:cNvPr id="24" name="Picture 23" descr="A grey rectangular sign with white text&#10;&#10;Description automatically generated"/>
          <p:cNvPicPr>
            <a:picLocks noChangeAspect="1"/>
          </p:cNvPicPr>
          <p:nvPr/>
        </p:nvPicPr>
        <p:blipFill>
          <a:blip r:embed="rId4" cstate="print"/>
          <a:stretch>
            <a:fillRect/>
          </a:stretch>
        </p:blipFill>
        <p:spPr>
          <a:xfrm>
            <a:off x="25420320" y="458997"/>
            <a:ext cx="7311212" cy="2418569"/>
          </a:xfrm>
          <a:prstGeom prst="rect">
            <a:avLst/>
          </a:prstGeom>
        </p:spPr>
      </p:pic>
      <p:sp>
        <p:nvSpPr>
          <p:cNvPr id="26" name="Text Placeholder 11"/>
          <p:cNvSpPr txBox="1"/>
          <p:nvPr/>
        </p:nvSpPr>
        <p:spPr>
          <a:xfrm>
            <a:off x="5840095" y="2975610"/>
            <a:ext cx="19781520" cy="1445260"/>
          </a:xfrm>
          <a:prstGeom prst="rect">
            <a:avLst/>
          </a:prstGeom>
        </p:spPr>
        <p:txBody>
          <a:bodyPr wrap="square" anchor="t" anchorCtr="0">
            <a:spAutoFit/>
          </a:bodyPr>
          <a:lstStyle>
            <a:lvl1pPr marL="0" indent="0" algn="ctr" defTabSz="4507865" rtl="0" eaLnBrk="1" latinLnBrk="0" hangingPunct="1">
              <a:spcBef>
                <a:spcPct val="20000"/>
              </a:spcBef>
              <a:buFontTx/>
              <a:buNone/>
              <a:defRPr sz="3600" kern="1200">
                <a:solidFill>
                  <a:schemeClr val="bg1"/>
                </a:solidFill>
                <a:latin typeface="Century Gothic" panose="020B0502020202020204" pitchFamily="34" charset="0"/>
                <a:ea typeface="+mn-ea"/>
                <a:cs typeface="+mn-cs"/>
              </a:defRPr>
            </a:lvl1pPr>
            <a:lvl2pPr marL="3662680" indent="-1408430" algn="l" defTabSz="4507865" rtl="0" eaLnBrk="1" latinLnBrk="0" hangingPunct="1">
              <a:spcBef>
                <a:spcPct val="20000"/>
              </a:spcBef>
              <a:buFontTx/>
              <a:buNone/>
              <a:defRPr sz="7200" kern="1200">
                <a:solidFill>
                  <a:schemeClr val="tx1"/>
                </a:solidFill>
                <a:latin typeface="+mn-lt"/>
                <a:ea typeface="+mn-ea"/>
                <a:cs typeface="+mn-cs"/>
              </a:defRPr>
            </a:lvl2pPr>
            <a:lvl3pPr marL="5634355" indent="-1127125" algn="l" defTabSz="4507865" rtl="0" eaLnBrk="1" latinLnBrk="0" hangingPunct="1">
              <a:spcBef>
                <a:spcPct val="20000"/>
              </a:spcBef>
              <a:buFontTx/>
              <a:buNone/>
              <a:defRPr sz="7200" kern="1200">
                <a:solidFill>
                  <a:schemeClr val="tx1"/>
                </a:solidFill>
                <a:latin typeface="+mn-lt"/>
                <a:ea typeface="+mn-ea"/>
                <a:cs typeface="+mn-cs"/>
              </a:defRPr>
            </a:lvl3pPr>
            <a:lvl4pPr marL="7888605" indent="-1127125" algn="l" defTabSz="4507865" rtl="0" eaLnBrk="1" latinLnBrk="0" hangingPunct="1">
              <a:spcBef>
                <a:spcPct val="20000"/>
              </a:spcBef>
              <a:buFontTx/>
              <a:buNone/>
              <a:defRPr sz="7200" kern="1200">
                <a:solidFill>
                  <a:schemeClr val="tx1"/>
                </a:solidFill>
                <a:latin typeface="+mn-lt"/>
                <a:ea typeface="+mn-ea"/>
                <a:cs typeface="+mn-cs"/>
              </a:defRPr>
            </a:lvl4pPr>
            <a:lvl5pPr marL="10142220" indent="-1127125" algn="l" defTabSz="4507865" rtl="0" eaLnBrk="1" latinLnBrk="0" hangingPunct="1">
              <a:spcBef>
                <a:spcPct val="20000"/>
              </a:spcBef>
              <a:buFontTx/>
              <a:buNone/>
              <a:defRPr sz="7200" kern="1200">
                <a:solidFill>
                  <a:schemeClr val="tx1"/>
                </a:solidFill>
                <a:latin typeface="+mn-lt"/>
                <a:ea typeface="+mn-ea"/>
                <a:cs typeface="+mn-cs"/>
              </a:defRPr>
            </a:lvl5pPr>
            <a:lvl6pPr marL="1239583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6pPr>
            <a:lvl7pPr marL="1465008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7pPr>
            <a:lvl8pPr marL="1690370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8pPr>
            <a:lvl9pPr marL="1915731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9pPr>
          </a:lstStyle>
          <a:p>
            <a:r>
              <a:rPr lang="en-US" sz="4000" dirty="0"/>
              <a:t>Rishav Parasar, </a:t>
            </a:r>
            <a:r>
              <a:rPr lang="en-US" sz="4000" dirty="0">
                <a:sym typeface="+mn-ea"/>
              </a:rPr>
              <a:t>Tanishk Sonani, Shreesh Kulkarni, Aditya Mishra</a:t>
            </a:r>
            <a:endParaRPr lang="en-US" sz="4000" dirty="0"/>
          </a:p>
          <a:p>
            <a:r>
              <a:rPr lang="en-US" sz="4000" dirty="0"/>
              <a:t>Guide Name: Dr Nisha Auti</a:t>
            </a:r>
          </a:p>
        </p:txBody>
      </p:sp>
      <p:sp>
        <p:nvSpPr>
          <p:cNvPr id="9" name="Text Placeholder 4"/>
          <p:cNvSpPr>
            <a:spLocks noGrp="1"/>
          </p:cNvSpPr>
          <p:nvPr/>
        </p:nvSpPr>
        <p:spPr>
          <a:xfrm>
            <a:off x="6749415" y="5709920"/>
            <a:ext cx="17875250" cy="837565"/>
          </a:xfrm>
          <a:prstGeom prst="rect">
            <a:avLst/>
          </a:prstGeom>
          <a:solidFill>
            <a:schemeClr val="accent5">
              <a:lumMod val="50000"/>
            </a:schemeClr>
          </a:solidFill>
        </p:spPr>
        <p:txBody>
          <a:bodyPr wrap="square" lIns="93910" tIns="93910" rIns="93910" bIns="93910" anchor="t" anchorCtr="0">
            <a:noAutofit/>
          </a:bodyPr>
          <a:lstStyle>
            <a:lvl1pPr marL="0" indent="0" algn="ctr" defTabSz="4507865" rtl="0" eaLnBrk="1" latinLnBrk="0" hangingPunct="1">
              <a:spcBef>
                <a:spcPct val="20000"/>
              </a:spcBef>
              <a:buFont typeface="Arial" panose="020B0604020202020204" pitchFamily="34" charset="0"/>
              <a:buNone/>
              <a:defRPr sz="4100" b="1" u="none" kern="1200" baseline="0">
                <a:solidFill>
                  <a:schemeClr val="bg1"/>
                </a:solidFill>
                <a:latin typeface="Century Gothic" panose="020B0502020202020204" pitchFamily="34" charset="0"/>
                <a:ea typeface="+mn-ea"/>
                <a:cs typeface="+mn-cs"/>
              </a:defRPr>
            </a:lvl1pPr>
            <a:lvl2pPr marL="3662680" indent="-1408430" algn="l" defTabSz="4507865"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2pPr>
            <a:lvl3pPr marL="5634355" indent="-1127125" algn="l" defTabSz="4507865" rtl="0" eaLnBrk="1" latinLnBrk="0" hangingPunct="1">
              <a:spcBef>
                <a:spcPct val="20000"/>
              </a:spcBef>
              <a:buFont typeface="Arial" panose="020B0604020202020204" pitchFamily="34" charset="0"/>
              <a:buChar char="•"/>
              <a:defRPr sz="11900" kern="1200">
                <a:solidFill>
                  <a:schemeClr val="tx1"/>
                </a:solidFill>
                <a:latin typeface="+mn-lt"/>
                <a:ea typeface="+mn-ea"/>
                <a:cs typeface="+mn-cs"/>
              </a:defRPr>
            </a:lvl3pPr>
            <a:lvl4pPr marL="788860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4pPr>
            <a:lvl5pPr marL="1014222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5pPr>
            <a:lvl6pPr marL="1239583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6pPr>
            <a:lvl7pPr marL="1465008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7pPr>
            <a:lvl8pPr marL="1690370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8pPr>
            <a:lvl9pPr marL="1915731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9pPr>
          </a:lstStyle>
          <a:p>
            <a:r>
              <a:rPr lang="en-US" sz="4400" dirty="0">
                <a:sym typeface="+mn-ea"/>
              </a:rPr>
              <a:t> Digit Recognition System using ANN</a:t>
            </a:r>
          </a:p>
        </p:txBody>
      </p:sp>
      <p:sp>
        <p:nvSpPr>
          <p:cNvPr id="10" name="Rectangle 9">
            <a:extLst>
              <a:ext uri="{FF2B5EF4-FFF2-40B4-BE49-F238E27FC236}">
                <a16:creationId xmlns:a16="http://schemas.microsoft.com/office/drawing/2014/main" id="{CFC65D83-93C2-B989-538F-B48469EF0A1E}"/>
              </a:ext>
            </a:extLst>
          </p:cNvPr>
          <p:cNvSpPr/>
          <p:nvPr/>
        </p:nvSpPr>
        <p:spPr>
          <a:xfrm>
            <a:off x="1691640" y="42992040"/>
            <a:ext cx="2137410" cy="358140"/>
          </a:xfrm>
          <a:prstGeom prst="rect">
            <a:avLst/>
          </a:prstGeom>
          <a:solidFill>
            <a:srgbClr val="2038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2">
            <a:extLst>
              <a:ext uri="{FF2B5EF4-FFF2-40B4-BE49-F238E27FC236}">
                <a16:creationId xmlns:a16="http://schemas.microsoft.com/office/drawing/2014/main" id="{19242659-FF1E-15EB-FEBB-B23969A6101B}"/>
              </a:ext>
            </a:extLst>
          </p:cNvPr>
          <p:cNvSpPr>
            <a:spLocks noGrp="1" noChangeArrowheads="1"/>
          </p:cNvSpPr>
          <p:nvPr>
            <p:ph type="body" sz="quarter" idx="10"/>
          </p:nvPr>
        </p:nvSpPr>
        <p:spPr bwMode="auto">
          <a:xfrm>
            <a:off x="977423" y="7814481"/>
            <a:ext cx="14870112" cy="11966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lnSpc>
                <a:spcPct val="150000"/>
              </a:lnSpc>
              <a:buFont typeface="Wingdings" panose="05000000000000000000" pitchFamily="2" charset="2"/>
              <a:buChar char="v"/>
            </a:pPr>
            <a:r>
              <a:rPr lang="en-IN" sz="3000" b="1" dirty="0">
                <a:solidFill>
                  <a:schemeClr val="tx1">
                    <a:lumMod val="95000"/>
                    <a:lumOff val="5000"/>
                  </a:schemeClr>
                </a:solidFill>
                <a:latin typeface="Times New Roman" panose="02020603050405020304" pitchFamily="18" charset="0"/>
              </a:rPr>
              <a:t>Objective and Scope</a:t>
            </a:r>
            <a:r>
              <a:rPr lang="en-IN" sz="3000" dirty="0">
                <a:solidFill>
                  <a:schemeClr val="tx1">
                    <a:lumMod val="95000"/>
                    <a:lumOff val="5000"/>
                  </a:schemeClr>
                </a:solidFill>
                <a:latin typeface="Times New Roman" panose="02020603050405020304" pitchFamily="18" charset="0"/>
              </a:rPr>
              <a:t>: This project focuses on building an Artificial Neural Network (ANN) for handwritten digit recognition using the MNIST dataset, which contains 70,000 grayscale images of 28x28 pixels. The aim is to develop a multi-layer perceptron (MLP) model to classify these digits (0–9) by training on labeled data. The project involves data preprocessing, model construction, and implementing training algorithms to optimize classification accuracy.</a:t>
            </a:r>
          </a:p>
          <a:p>
            <a:pPr marL="457200" indent="-457200" algn="just">
              <a:lnSpc>
                <a:spcPct val="150000"/>
              </a:lnSpc>
              <a:buFont typeface="Wingdings" panose="05000000000000000000" pitchFamily="2" charset="2"/>
              <a:buChar char="v"/>
            </a:pPr>
            <a:r>
              <a:rPr lang="en-IN" sz="3000" b="1" dirty="0">
                <a:solidFill>
                  <a:schemeClr val="tx1">
                    <a:lumMod val="95000"/>
                    <a:lumOff val="5000"/>
                  </a:schemeClr>
                </a:solidFill>
                <a:latin typeface="Times New Roman" panose="02020603050405020304" pitchFamily="18" charset="0"/>
              </a:rPr>
              <a:t>Key Components and Methodology</a:t>
            </a:r>
            <a:r>
              <a:rPr lang="en-IN" sz="3000" dirty="0">
                <a:solidFill>
                  <a:schemeClr val="tx1">
                    <a:lumMod val="95000"/>
                    <a:lumOff val="5000"/>
                  </a:schemeClr>
                </a:solidFill>
                <a:latin typeface="Times New Roman" panose="02020603050405020304" pitchFamily="18" charset="0"/>
              </a:rPr>
              <a:t>: The ANN includes an input layer, a hidden layer with ReLU activation, and an output layer using softmax for multi-class classification. Forward propagation calculates predictions, while backpropagation adjusts weights and biases through gradient descent. One-hot encoding, weight initialization, and learning rate tuning are used to enhance performance. The network is trained over several epochs, improving its ability to classify digits from raw pixel data.</a:t>
            </a:r>
          </a:p>
          <a:p>
            <a:pPr marL="457200" indent="-457200" algn="just">
              <a:lnSpc>
                <a:spcPct val="150000"/>
              </a:lnSpc>
              <a:buFont typeface="Wingdings" panose="05000000000000000000" pitchFamily="2" charset="2"/>
              <a:buChar char="v"/>
            </a:pPr>
            <a:r>
              <a:rPr lang="en-IN" sz="3000" b="1" dirty="0">
                <a:solidFill>
                  <a:schemeClr val="tx1">
                    <a:lumMod val="95000"/>
                    <a:lumOff val="5000"/>
                  </a:schemeClr>
                </a:solidFill>
                <a:latin typeface="Times New Roman" panose="02020603050405020304" pitchFamily="18" charset="0"/>
              </a:rPr>
              <a:t>Evaluation and Results</a:t>
            </a:r>
            <a:r>
              <a:rPr lang="en-IN" sz="3000" dirty="0">
                <a:solidFill>
                  <a:schemeClr val="tx1">
                    <a:lumMod val="95000"/>
                    <a:lumOff val="5000"/>
                  </a:schemeClr>
                </a:solidFill>
                <a:latin typeface="Times New Roman" panose="02020603050405020304" pitchFamily="18" charset="0"/>
              </a:rPr>
              <a:t>: The trained ANN is tested on unseen data and evaluated using metrics like accuracy, precision, and confusion matrices. Sample images are used to verify the model’s ability to correctly classify handwritten digits. This project demonstrates the effectiveness of neural networks in image classification tasks, such as optical character recognition (OCR).</a:t>
            </a:r>
          </a:p>
        </p:txBody>
      </p:sp>
      <p:pic>
        <p:nvPicPr>
          <p:cNvPr id="6" name="Picture 5">
            <a:extLst>
              <a:ext uri="{FF2B5EF4-FFF2-40B4-BE49-F238E27FC236}">
                <a16:creationId xmlns:a16="http://schemas.microsoft.com/office/drawing/2014/main" id="{3E6BD3CF-B24D-2DD8-1156-577E2A34358B}"/>
              </a:ext>
            </a:extLst>
          </p:cNvPr>
          <p:cNvPicPr>
            <a:picLocks noChangeAspect="1"/>
          </p:cNvPicPr>
          <p:nvPr/>
        </p:nvPicPr>
        <p:blipFill>
          <a:blip r:embed="rId5"/>
          <a:stretch>
            <a:fillRect/>
          </a:stretch>
        </p:blipFill>
        <p:spPr>
          <a:xfrm>
            <a:off x="17407075" y="19780962"/>
            <a:ext cx="13860930" cy="7888984"/>
          </a:xfrm>
          <a:prstGeom prst="rect">
            <a:avLst/>
          </a:prstGeom>
        </p:spPr>
      </p:pic>
      <p:pic>
        <p:nvPicPr>
          <p:cNvPr id="13" name="Picture 12">
            <a:extLst>
              <a:ext uri="{FF2B5EF4-FFF2-40B4-BE49-F238E27FC236}">
                <a16:creationId xmlns:a16="http://schemas.microsoft.com/office/drawing/2014/main" id="{D5E95BA7-5551-0862-52F8-FC3AC80267BD}"/>
              </a:ext>
            </a:extLst>
          </p:cNvPr>
          <p:cNvPicPr>
            <a:picLocks noChangeAspect="1"/>
          </p:cNvPicPr>
          <p:nvPr/>
        </p:nvPicPr>
        <p:blipFill>
          <a:blip r:embed="rId6"/>
          <a:stretch>
            <a:fillRect/>
          </a:stretch>
        </p:blipFill>
        <p:spPr>
          <a:xfrm>
            <a:off x="17863102" y="8140063"/>
            <a:ext cx="12870272" cy="11240486"/>
          </a:xfrm>
          <a:prstGeom prst="rect">
            <a:avLst/>
          </a:prstGeom>
        </p:spPr>
      </p:pic>
      <p:pic>
        <p:nvPicPr>
          <p:cNvPr id="1028" name="Picture 4">
            <a:extLst>
              <a:ext uri="{FF2B5EF4-FFF2-40B4-BE49-F238E27FC236}">
                <a16:creationId xmlns:a16="http://schemas.microsoft.com/office/drawing/2014/main" id="{7CE1CCF2-5330-48C3-6F54-E0B86495F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48184" y="29955332"/>
            <a:ext cx="5532860" cy="54929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30AAC1C-9573-E957-A5C2-657CAEB799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46020" y="29958846"/>
            <a:ext cx="5532860" cy="54929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DC638A7-B797-0031-C6B1-DEF7B9B9A3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48183" y="36469856"/>
            <a:ext cx="5532860" cy="54929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FA69FF5-B4D2-4929-044B-2945406092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46020" y="36442456"/>
            <a:ext cx="5532860" cy="54929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5CA5313-6A6D-EE26-EEFE-C4AE00C0030E}"/>
              </a:ext>
            </a:extLst>
          </p:cNvPr>
          <p:cNvSpPr txBox="1"/>
          <p:nvPr/>
        </p:nvSpPr>
        <p:spPr>
          <a:xfrm>
            <a:off x="18048184" y="29168604"/>
            <a:ext cx="4565775" cy="861774"/>
          </a:xfrm>
          <a:prstGeom prst="rect">
            <a:avLst/>
          </a:prstGeom>
          <a:noFill/>
        </p:spPr>
        <p:txBody>
          <a:bodyPr wrap="square">
            <a:spAutoFit/>
          </a:bodyPr>
          <a:lstStyle/>
          <a:p>
            <a:r>
              <a:rPr lang="en-IN" sz="5000" b="0"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 [2]</a:t>
            </a:r>
            <a:endParaRPr lang="en-IN" sz="5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BD7C73-A927-90CE-C302-599D6AADFAC0}"/>
              </a:ext>
            </a:extLst>
          </p:cNvPr>
          <p:cNvSpPr txBox="1"/>
          <p:nvPr/>
        </p:nvSpPr>
        <p:spPr>
          <a:xfrm>
            <a:off x="24680314" y="29104735"/>
            <a:ext cx="4565775" cy="861774"/>
          </a:xfrm>
          <a:prstGeom prst="rect">
            <a:avLst/>
          </a:prstGeom>
          <a:noFill/>
        </p:spPr>
        <p:txBody>
          <a:bodyPr wrap="square">
            <a:spAutoFit/>
          </a:bodyPr>
          <a:lstStyle/>
          <a:p>
            <a:r>
              <a:rPr lang="en-IN" sz="5000" b="0"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 [3]</a:t>
            </a:r>
            <a:endParaRPr lang="en-IN" sz="5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C0E172-0E22-2094-938E-6BA6A10E4985}"/>
              </a:ext>
            </a:extLst>
          </p:cNvPr>
          <p:cNvSpPr txBox="1"/>
          <p:nvPr/>
        </p:nvSpPr>
        <p:spPr>
          <a:xfrm>
            <a:off x="18048184" y="35562690"/>
            <a:ext cx="4565775" cy="861774"/>
          </a:xfrm>
          <a:prstGeom prst="rect">
            <a:avLst/>
          </a:prstGeom>
          <a:noFill/>
        </p:spPr>
        <p:txBody>
          <a:bodyPr wrap="square">
            <a:spAutoFit/>
          </a:bodyPr>
          <a:lstStyle/>
          <a:p>
            <a:r>
              <a:rPr lang="en-IN" sz="5000" b="0"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 [1]</a:t>
            </a:r>
            <a:endParaRPr lang="en-IN" sz="5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451B782-7A46-4A33-7EB6-05A6258C8BDB}"/>
              </a:ext>
            </a:extLst>
          </p:cNvPr>
          <p:cNvSpPr txBox="1"/>
          <p:nvPr/>
        </p:nvSpPr>
        <p:spPr>
          <a:xfrm>
            <a:off x="24623598" y="35562690"/>
            <a:ext cx="4565775" cy="861774"/>
          </a:xfrm>
          <a:prstGeom prst="rect">
            <a:avLst/>
          </a:prstGeom>
          <a:noFill/>
        </p:spPr>
        <p:txBody>
          <a:bodyPr wrap="square">
            <a:spAutoFit/>
          </a:bodyPr>
          <a:lstStyle/>
          <a:p>
            <a:r>
              <a:rPr lang="en-IN" sz="5000" b="0"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Prediction: [5]</a:t>
            </a:r>
            <a:endParaRPr lang="en-IN" sz="5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D39AC0A-4C0E-8DDC-52DC-396C1B88B7B6}"/>
              </a:ext>
            </a:extLst>
          </p:cNvPr>
          <p:cNvSpPr txBox="1"/>
          <p:nvPr/>
        </p:nvSpPr>
        <p:spPr>
          <a:xfrm>
            <a:off x="977423" y="20971737"/>
            <a:ext cx="14306120" cy="13556019"/>
          </a:xfrm>
          <a:prstGeom prst="rect">
            <a:avLst/>
          </a:prstGeom>
          <a:noFill/>
        </p:spPr>
        <p:txBody>
          <a:bodyPr wrap="square">
            <a:spAutoFit/>
          </a:bodyPr>
          <a:lstStyle/>
          <a:p>
            <a:pPr marL="342900" lvl="0" indent="-342900" algn="just">
              <a:lnSpc>
                <a:spcPct val="107000"/>
              </a:lnSpc>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Input Layer:</a:t>
            </a:r>
          </a:p>
          <a:p>
            <a:pPr marL="2596515" lvl="1" indent="-34290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28x28 = 784 neurons</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Each neuron represents a pixel of the 28x28 grayscale image (from the MNIST dataset).</a:t>
            </a: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The pixel values range from 0 to 255, which are normalized to [0, 1].</a:t>
            </a:r>
          </a:p>
          <a:p>
            <a:pPr marL="342900" lvl="0" indent="-342900" algn="just">
              <a:lnSpc>
                <a:spcPct val="107000"/>
              </a:lnSpc>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Hidden Layers:</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596515" lvl="1" indent="-34290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Hidden Layer 1</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2997200" lvl="2" indent="-28575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128 neurons</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997200" lvl="2" indent="-28575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Activation Function</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3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(Rectified Linear Unit)</a:t>
            </a:r>
          </a:p>
          <a:p>
            <a:pPr marL="2997200" lvl="2" indent="-285750" algn="just">
              <a:lnSpc>
                <a:spcPct val="107000"/>
              </a:lnSpc>
              <a:spcAft>
                <a:spcPts val="800"/>
              </a:spcAft>
              <a:buFont typeface="Wingdings" panose="05000000000000000000" pitchFamily="2" charset="2"/>
              <a:buChar char=""/>
            </a:pPr>
            <a:r>
              <a:rPr lang="en-IN" sz="3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is used to introduce non-linearity, ensuring the model can learn complex patterns.</a:t>
            </a:r>
          </a:p>
          <a:p>
            <a:pPr marL="2596515" lvl="1" indent="-34290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Hidden Layer 2</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2997200" lvl="2" indent="-28575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64 neurons</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997200" lvl="2" indent="-28575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Activation Function</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3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Adds another layer of abstraction, enabling the network to learn deeper features from the input images.</a:t>
            </a:r>
          </a:p>
          <a:p>
            <a:pPr marL="342900" lvl="0" indent="-342900" algn="just">
              <a:lnSpc>
                <a:spcPct val="107000"/>
              </a:lnSpc>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Output Layer:</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596515" lvl="1" indent="-34290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10 neurons</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Each neuron corresponds to one of the digits (0-9).</a:t>
            </a:r>
          </a:p>
          <a:p>
            <a:pPr marL="2596515" lvl="1" indent="-342900" algn="just">
              <a:lnSpc>
                <a:spcPct val="107000"/>
              </a:lnSpc>
              <a:spcAft>
                <a:spcPts val="800"/>
              </a:spcAft>
              <a:buFont typeface="Wingdings" panose="05000000000000000000" pitchFamily="2" charset="2"/>
              <a:buChar char=""/>
            </a:pPr>
            <a:r>
              <a:rPr lang="en-IN" sz="3000" b="1" kern="100" dirty="0">
                <a:effectLst/>
                <a:latin typeface="Times New Roman" panose="02020603050405020304" pitchFamily="18" charset="0"/>
                <a:ea typeface="Aptos" panose="020B0004020202020204" pitchFamily="34" charset="0"/>
                <a:cs typeface="Times New Roman" panose="02020603050405020304" pitchFamily="18" charset="0"/>
              </a:rPr>
              <a:t>Activation Function</a:t>
            </a: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3000" kern="100" dirty="0" err="1">
                <a:effectLst/>
                <a:latin typeface="Times New Roman" panose="02020603050405020304" pitchFamily="18" charset="0"/>
                <a:ea typeface="Aptos" panose="020B0004020202020204" pitchFamily="34" charset="0"/>
                <a:cs typeface="Times New Roman" panose="02020603050405020304" pitchFamily="18" charset="0"/>
              </a:rPr>
              <a:t>Softmax</a:t>
            </a:r>
            <a:endParaRPr lang="en-IN"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Converts the raw output into a probability distribution over the 10 digit classes.</a:t>
            </a:r>
          </a:p>
          <a:p>
            <a:pPr marL="2997200" lvl="2" indent="-285750" algn="just">
              <a:lnSpc>
                <a:spcPct val="107000"/>
              </a:lnSpc>
              <a:spcAft>
                <a:spcPts val="800"/>
              </a:spcAft>
              <a:buFont typeface="Wingdings" panose="05000000000000000000" pitchFamily="2" charset="2"/>
              <a:buChar char=""/>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The class with the highest probability is selected as the predicted digit.</a:t>
            </a:r>
          </a:p>
          <a:p>
            <a:pPr algn="just">
              <a:lnSpc>
                <a:spcPct val="107000"/>
              </a:lnSpc>
              <a:spcAft>
                <a:spcPts val="800"/>
              </a:spcAft>
            </a:pPr>
            <a:r>
              <a:rPr lang="en-IN" sz="30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
        <p:nvSpPr>
          <p:cNvPr id="21" name="Text Placeholder 3">
            <a:extLst>
              <a:ext uri="{FF2B5EF4-FFF2-40B4-BE49-F238E27FC236}">
                <a16:creationId xmlns:a16="http://schemas.microsoft.com/office/drawing/2014/main" id="{4C530A8A-6817-7B34-3C93-877499A6F375}"/>
              </a:ext>
            </a:extLst>
          </p:cNvPr>
          <p:cNvSpPr txBox="1">
            <a:spLocks/>
          </p:cNvSpPr>
          <p:nvPr/>
        </p:nvSpPr>
        <p:spPr>
          <a:xfrm>
            <a:off x="518788" y="34117458"/>
            <a:ext cx="15452891" cy="820596"/>
          </a:xfrm>
          <a:prstGeom prst="rect">
            <a:avLst/>
          </a:prstGeom>
          <a:solidFill>
            <a:schemeClr val="accent5">
              <a:lumMod val="50000"/>
            </a:schemeClr>
          </a:solidFill>
        </p:spPr>
        <p:txBody>
          <a:bodyPr wrap="square" lIns="93910" tIns="93910" rIns="93910" bIns="93910" anchor="t" anchorCtr="0">
            <a:spAutoFit/>
          </a:bodyPr>
          <a:lstStyle>
            <a:lvl1pPr marL="0" indent="0" algn="ctr" defTabSz="4507865" rtl="0" eaLnBrk="1" latinLnBrk="0" hangingPunct="1">
              <a:spcBef>
                <a:spcPct val="20000"/>
              </a:spcBef>
              <a:buFont typeface="Arial" panose="020B0604020202020204" pitchFamily="34" charset="0"/>
              <a:buNone/>
              <a:defRPr sz="4100" b="1" u="none" kern="1200" baseline="0">
                <a:solidFill>
                  <a:schemeClr val="bg1"/>
                </a:solidFill>
                <a:latin typeface="Century Gothic" panose="020B0502020202020204" pitchFamily="34" charset="0"/>
                <a:ea typeface="+mn-ea"/>
                <a:cs typeface="+mn-cs"/>
              </a:defRPr>
            </a:lvl1pPr>
            <a:lvl2pPr marL="3662680" indent="-1408430" algn="l" defTabSz="4507865"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2pPr>
            <a:lvl3pPr marL="5634355" indent="-1127125" algn="l" defTabSz="4507865" rtl="0" eaLnBrk="1" latinLnBrk="0" hangingPunct="1">
              <a:spcBef>
                <a:spcPct val="20000"/>
              </a:spcBef>
              <a:buFont typeface="Arial" panose="020B0604020202020204" pitchFamily="34" charset="0"/>
              <a:buChar char="•"/>
              <a:defRPr sz="11900" kern="1200">
                <a:solidFill>
                  <a:schemeClr val="tx1"/>
                </a:solidFill>
                <a:latin typeface="+mn-lt"/>
                <a:ea typeface="+mn-ea"/>
                <a:cs typeface="+mn-cs"/>
              </a:defRPr>
            </a:lvl3pPr>
            <a:lvl4pPr marL="788860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4pPr>
            <a:lvl5pPr marL="1014222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5pPr>
            <a:lvl6pPr marL="1239583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6pPr>
            <a:lvl7pPr marL="1465008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7pPr>
            <a:lvl8pPr marL="16903700"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8pPr>
            <a:lvl9pPr marL="19157315" indent="-1127125" algn="l" defTabSz="450786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9pPr>
          </a:lstStyle>
          <a:p>
            <a:r>
              <a:rPr lang="en-US" dirty="0"/>
              <a:t>Applications</a:t>
            </a:r>
          </a:p>
        </p:txBody>
      </p:sp>
      <p:sp>
        <p:nvSpPr>
          <p:cNvPr id="22" name="Rectangle 1">
            <a:extLst>
              <a:ext uri="{FF2B5EF4-FFF2-40B4-BE49-F238E27FC236}">
                <a16:creationId xmlns:a16="http://schemas.microsoft.com/office/drawing/2014/main" id="{9FFE5B4F-0FC5-4945-22CA-3A6F8E907ACA}"/>
              </a:ext>
            </a:extLst>
          </p:cNvPr>
          <p:cNvSpPr>
            <a:spLocks noChangeArrowheads="1"/>
          </p:cNvSpPr>
          <p:nvPr/>
        </p:nvSpPr>
        <p:spPr bwMode="auto">
          <a:xfrm>
            <a:off x="518788" y="34995959"/>
            <a:ext cx="15452891" cy="79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Optical Character Recognition (OCR)</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digitizing handwritten documents, forms, and manuscripts.</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automation in banking for cheque processing by recognizing handwritten digits.</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Postal Code Recognition</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Postal services use digit recognition to automatically sort mail based on handwritten postal codes.</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Form Processing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and private institutions use digit recognition to automate the digit extraction from filled forms (e.g., tax forms, surveys).</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Banking and Financial Systems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ATMs for processing handwritten deposit slips or checks, recognizing handwritten account numbers and amounts.</a:t>
            </a: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License Plate Recognition</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710815" lvl="1" indent="-457200" algn="just" defTabSz="914400" eaLnBrk="0" fontAlgn="base" hangingPunct="0">
              <a:spcBef>
                <a:spcPct val="0"/>
              </a:spcBef>
              <a:spcAft>
                <a:spcPct val="0"/>
              </a:spcAft>
              <a:buFont typeface="Wingdings" panose="05000000000000000000" pitchFamily="2" charset="2"/>
              <a:buChar char="§"/>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management systems use digit recognition to identify vehicle registration numbers for surveillance and toll collection.</a:t>
            </a:r>
          </a:p>
          <a:p>
            <a:pPr marL="0" marR="0" lvl="0" indent="0" algn="just" defTabSz="914400" rtl="0" eaLnBrk="0" fontAlgn="base" latinLnBrk="0" hangingPunct="0">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91CMx122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PosterPresentations.com-91CMx122CM</Template>
  <TotalTime>216</TotalTime>
  <Words>559</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Century Gothic</vt:lpstr>
      <vt:lpstr>Times New Roman</vt:lpstr>
      <vt:lpstr>Trebuchet MS</vt:lpstr>
      <vt:lpstr>Wingdings</vt:lpstr>
      <vt:lpstr>91CMx122CM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91x122cm PowerPoint Presentation</dc:title>
  <dc:subject>Research poster presentation template</dc:subject>
  <dc:creator>PosterPresentations.com</dc:creator>
  <cp:keywords>91x122cm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Rishav Parasar</cp:lastModifiedBy>
  <cp:revision>51</cp:revision>
  <cp:lastPrinted>2024-09-12T11:33:00Z</cp:lastPrinted>
  <dcterms:created xsi:type="dcterms:W3CDTF">2012-02-10T00:16:00Z</dcterms:created>
  <dcterms:modified xsi:type="dcterms:W3CDTF">2024-10-06T19:17:00Z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450780E066D54B0FB11D2D11BCD0E8F5_13</vt:lpwstr>
  </property>
  <property fmtid="{D5CDD505-2E9C-101B-9397-08002B2CF9AE}" pid="3" name="KSOProductBuildVer">
    <vt:lpwstr>1033-12.2.0.17562</vt:lpwstr>
  </property>
</Properties>
</file>