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BootStrap</a:t>
            </a:r>
            <a:br>
              <a:rPr lang="en-GB" altLang="en-US" dirty="0"/>
            </a:br>
            <a:r>
              <a:rPr lang="en-GB" altLang="en-US" dirty="0"/>
              <a:t>Unit-5 Part2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/>
              <a:t>How to Create, Edit, &amp; Make a Navbar in Bootstrap</a:t>
            </a:r>
            <a:endParaRPr 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Yourself With Exercises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6350"/>
            <a:ext cx="3329940" cy="2908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87620" y="5455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Centered navbar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16280" y="5529580"/>
            <a:ext cx="3027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Navbar function with Logo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0730" y="2546350"/>
            <a:ext cx="3704590" cy="2437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Navigation Bars</a:t>
            </a:r>
            <a:br>
              <a:rPr lang="en-US"/>
            </a:br>
            <a:r>
              <a:rPr lang="en-US" sz="3100">
                <a:sym typeface="+mn-ea"/>
              </a:rPr>
              <a:t>A navigation bar is a navigation header that is placed at the top of the page: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With Bootstrap, a navigation bar can extend or collapse, depending on the screen size.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A standard navigation bar is created with &lt;nav class="navbar navbar-default"&gt;.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097280" y="1825625"/>
            <a:ext cx="91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highlight>
                  <a:srgbClr val="000080"/>
                </a:highlight>
                <a:sym typeface="+mn-ea"/>
              </a:rPr>
              <a:t>WebSiteName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Home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Page 1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Page 2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Page 3</a:t>
            </a:r>
            <a:endParaRPr lang="en-US">
              <a:highlight>
                <a:srgbClr val="00008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000">
                <a:sym typeface="+mn-ea"/>
              </a:rPr>
              <a:t>The following example shows how to add a navigation bar to the top of the page:</a:t>
            </a:r>
            <a:br>
              <a:rPr lang="en-US" sz="2000"/>
            </a:b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3820"/>
            <a:ext cx="5181600" cy="559244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800"/>
              <a:t>&lt;!DOCTYPE html&gt;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&lt;html lang="en"&gt;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&lt;head&gt;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&lt;title&gt;Bootstrap Example&lt;/title&gt;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&lt;meta charset="utf-8"&gt;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&lt;meta name="viewport" content="width=device-width, initial-scale=1"&gt;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&lt;link rel="stylesheet" href="https://maxcdn.bootstrapcdn.com/bootstrap/3.4.1/css/bootstrap.min.css"&gt;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&lt;script src="https://ajax.googleapis.com/ajax/libs/jquery/3.6.4/jquery.min.js"&gt;&lt;/script&gt;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&lt;script src="https://maxcdn.bootstrapcdn.com/bootstrap/3.4.1/js/bootstrap.min.js"&gt;&lt;/script&gt;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&lt;/head&gt;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&lt;body&gt;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&lt;nav class="navbar navbar-default"&gt;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&lt;div class="container-fluid"&gt;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&lt;div class="navbar-header"&gt;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  &lt;a class="navbar-brand" href="#"&gt;WebSiteName&lt;/a&gt;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&lt;/div&gt;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 sz="4800">
                <a:sym typeface="+mn-ea"/>
              </a:rPr>
              <a:t> </a:t>
            </a:r>
            <a:r>
              <a:rPr lang="en-US" sz="4800">
                <a:solidFill>
                  <a:srgbClr val="FF0000"/>
                </a:solidFill>
                <a:sym typeface="+mn-ea"/>
              </a:rPr>
              <a:t>&lt;ul class="nav navbar-nav"&gt;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  &lt;li class="active"&gt;&lt;a href="#"&gt;Home&lt;/a&gt;&lt;/li&gt;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  &lt;li&gt;&lt;a href="#"&gt;Page 1&lt;/a&gt;&lt;/li&gt;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  &lt;li&gt;&lt;a href="#"&gt;Page 2&lt;/a&gt;&lt;/li&gt;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olidFill>
                  <a:srgbClr val="FF0000"/>
                </a:solidFill>
                <a:sym typeface="+mn-ea"/>
              </a:rPr>
              <a:t>      &lt;li&gt;&lt;a href="#"&gt;Page 3&lt;/a&gt;&lt;/li&gt;</a:t>
            </a:r>
            <a:endParaRPr lang="en-US" sz="4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>
                <a:sym typeface="+mn-ea"/>
              </a:rPr>
              <a:t>    &lt;/ul&gt;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&lt;/div&gt;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&lt;/nav&gt;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&lt;div class="container"&gt;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&lt;h3&gt;Basic Navbar Example&lt;/h3&gt;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&lt;p&gt;A navigation bar is a navigation header that is placed at the top of the page.&lt;/p&gt;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&lt;/div&gt;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&lt;/body&gt;</a:t>
            </a:r>
            <a:endParaRPr lang="en-US" sz="4800">
              <a:sym typeface="+mn-ea"/>
            </a:endParaRPr>
          </a:p>
          <a:p>
            <a:pPr marL="0" indent="0">
              <a:buNone/>
            </a:pPr>
            <a:r>
              <a:rPr lang="en-US" sz="4800">
                <a:sym typeface="+mn-ea"/>
              </a:rPr>
              <a:t>&lt;/html&gt;</a:t>
            </a: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7)"/>
          <p:cNvPicPr>
            <a:picLocks noChangeAspect="1"/>
          </p:cNvPicPr>
          <p:nvPr>
            <p:ph idx="1"/>
          </p:nvPr>
        </p:nvPicPr>
        <p:blipFill>
          <a:blip r:embed="rId1"/>
          <a:srcRect t="61185" r="345"/>
          <a:stretch>
            <a:fillRect/>
          </a:stretch>
        </p:blipFill>
        <p:spPr>
          <a:xfrm>
            <a:off x="3262630" y="2049780"/>
            <a:ext cx="7800340" cy="408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Navigation Bar With Dropdown</a:t>
            </a:r>
            <a:br>
              <a:rPr lang="en-US"/>
            </a:br>
            <a:r>
              <a:rPr lang="en-US" sz="2700"/>
              <a:t>Navigation bars can also hold dropdown menus.</a:t>
            </a:r>
            <a:br>
              <a:rPr lang="en-US" sz="2700"/>
            </a:br>
            <a:endParaRPr lang="en-US" sz="270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24840" y="1254125"/>
          <a:ext cx="10515600" cy="490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900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</a:t>
                      </a:r>
                      <a:r>
                        <a:rPr lang="en-US" sz="1400"/>
                        <a:t>!DOCTYPE html&gt;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&lt;html lang="en"&gt;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&lt;head&gt;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&lt;title&gt;Bootstrap Example&lt;/title&gt;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&lt;meta charset="utf-8"&gt;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&lt;meta name="viewport" content="width=device-width, initial-scale=1"&gt;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&lt;link rel="stylesheet" href="https://maxcdn.bootstrapcdn.com/bootstrap/3.4.1/css/bootstrap.min.css"&gt;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&lt;script src="https://ajax.googleapis.com/ajax/libs/jquery/3.6.4/jquery.min.js"&gt;&lt;/script&gt;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&lt;script src="https://maxcdn.bootstrapcdn.com/bootstrap/3.4.1/js/bootstrap.min.js"&gt;&lt;/script&gt;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&lt;/head&gt;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&lt;body&gt;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&lt;nav class="navbar navbar-inverse"&gt;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  &lt;div class="container-fluid"&gt;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    &lt;div class="navbar-header"&gt;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      &lt;a class="navbar-brand" href="#"&gt;WebSiteName&lt;/a&gt;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    &lt;/div&gt;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/>
                        <a:t>  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&lt;ul class="nav navbar-nav"&gt;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&lt;li class="active"&gt;&lt;a href="#"&gt;RGUKT&lt;/a&gt;&lt;/li&gt;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&lt;li class="dropdown"&gt;&lt;a class="dropdown-toggle" data-toggle="dropdown" href="#"&gt;SRIKAKULAM&lt;span class="caret"&gt;&lt;/span&gt;&lt;/a&gt;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  &lt;ul class="dropdown-menu"&gt;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    &lt;li&gt;&lt;a href="#"&gt;CSE&lt;/a&gt;&lt;/li&gt;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    &lt;li&gt;&lt;a href="#"&gt;ECE&lt;/a&gt;&lt;/li&gt;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    &lt;li&gt;&lt;a href="#"&gt;CIVIL&lt;/a&gt;&lt;/li&gt;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  &lt;/ul&gt;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&lt;li&gt;&lt;a href="#"&gt;NUZVID&lt;/a&gt;&lt;/li&gt;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  &lt;li&gt;&lt;a href="#"&gt;RK VALLEY&lt;/a&gt;&lt;/li&gt;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  &lt;/ul&gt;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  &lt;/div&gt;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&lt;/nav&gt;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 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&lt;div class="container"&gt;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 &lt;h3&gt;Navbar With Dropdown&lt;/h3&gt;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 &lt;p&gt;This example adds a dropdown menu for the "Page 1" button in the navigation bar.&lt;/p&gt;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&lt;/div&gt;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&lt;/body&gt;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&lt;/html&gt;</a:t>
                      </a:r>
                      <a:endParaRPr lang="en-US" sz="1400"/>
                    </a:p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8)"/>
          <p:cNvPicPr>
            <a:picLocks noChangeAspect="1"/>
          </p:cNvPicPr>
          <p:nvPr>
            <p:ph idx="1"/>
          </p:nvPr>
        </p:nvPicPr>
        <p:blipFill>
          <a:blip r:embed="rId1"/>
          <a:srcRect l="-15170" t="57654" r="15219" b="1751"/>
          <a:stretch>
            <a:fillRect/>
          </a:stretch>
        </p:blipFill>
        <p:spPr>
          <a:xfrm>
            <a:off x="1252220" y="1926590"/>
            <a:ext cx="9589770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Navbar Buttons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add buttons inside the navbar, add the .navbar-btn class on a Bootstrap button: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036320" y="3441700"/>
            <a:ext cx="8252460" cy="111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000080"/>
                </a:highlight>
                <a:sym typeface="+mn-ea"/>
              </a:rPr>
              <a:t>WebSiteName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Home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Link</a:t>
            </a:r>
            <a:r>
              <a:rPr lang="en-GB" altLang="en-US">
                <a:sym typeface="+mn-ea"/>
              </a:rPr>
              <a:t>	</a:t>
            </a:r>
            <a:r>
              <a:rPr lang="en-US">
                <a:highlight>
                  <a:srgbClr val="000080"/>
                </a:highlight>
                <a:sym typeface="+mn-ea"/>
              </a:rPr>
              <a:t>Link</a:t>
            </a:r>
            <a:endParaRPr lang="en-US">
              <a:highlight>
                <a:srgbClr val="000080"/>
              </a:highlight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00395" y="3939540"/>
            <a:ext cx="1317625" cy="350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BUTTON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27660" y="530225"/>
            <a:ext cx="4975225" cy="51511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200"/>
              <a:t>&lt;!DOCTYPE html&gt;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&lt;html lang="en"&gt;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&lt;head&gt;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&lt;title&gt;Bootstrap Example&lt;/title&gt;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charset="utf-8"&gt;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&lt;meta name="viewport" content="width=device-width, initial-scale=1"&gt;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&lt;link rel="stylesheet" href="https://maxcdn.bootstrapcdn.com/bootstrap/3.4.1/css/bootstrap.min.css"&gt;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src="https://ajax.googleapis.com/ajax/libs/jquery/3.6.4/jquery.min.js"&gt;&lt;/script&gt;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&lt;script src="https://maxcdn.bootstrapcdn.com/bootstrap/3.4.1/js/bootstrap.min.js"&gt;&lt;/script&gt;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&lt;/head&gt;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&lt;body&gt;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&lt;nav class="navbar navbar-inverse"&gt;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&lt;div class="container-fluid"&gt;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&lt;div class="navbar-header"&gt;</a:t>
            </a:r>
            <a:endParaRPr 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      &lt;a class="navbar-brand" href="#"&gt;WebSiteName&lt;/a&gt;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32120" y="461645"/>
            <a:ext cx="5364480" cy="521906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&lt;/div&gt;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&lt;ul class="nav navbar-nav"&gt;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&lt;li class="active"&gt;&lt;a href="#"&gt;Home&lt;/a&gt;&lt;/li&gt;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&lt;li&gt;&lt;a href="#"&gt;Link&lt;/a&gt;&lt;/li&gt;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&lt;li&gt;&lt;a href="#"&gt;Link&lt;/a&gt;&lt;/li&gt;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&lt;/ul&gt;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&lt;button class="btn btn-danger navbar-btn"&gt;Button&lt;/button&gt;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&lt;/div&gt;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&lt;/nav&gt;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&lt;div class="container"&gt;</a:t>
            </a:r>
            <a:endParaRPr lang="en-US"/>
          </a:p>
          <a:p>
            <a:pPr marL="0" indent="0">
              <a:buNone/>
            </a:pPr>
            <a:r>
              <a:rPr lang="en-US"/>
              <a:t>  &lt;h2&gt;Navbar Button&lt;/h2&gt;</a:t>
            </a:r>
            <a:endParaRPr lang="en-US"/>
          </a:p>
          <a:p>
            <a:pPr marL="0" indent="0">
              <a:buNone/>
            </a:pPr>
            <a:r>
              <a:rPr lang="en-US"/>
              <a:t>  &lt;p&gt;Use the navbar-btn class on a button to vertically align (same padding as links) it inside the navbar.&lt;/p&gt;</a:t>
            </a:r>
            <a:endParaRPr lang="en-US"/>
          </a:p>
          <a:p>
            <a:pPr marL="0" indent="0">
              <a:buNone/>
            </a:pPr>
            <a:r>
              <a:rPr lang="en-US"/>
              <a:t>&lt;/div&gt;</a:t>
            </a:r>
            <a:endParaRPr lang="en-US"/>
          </a:p>
          <a:p>
            <a:pPr marL="0" indent="0">
              <a:buNone/>
            </a:pPr>
            <a:r>
              <a:rPr lang="en-US"/>
              <a:t>&lt;/body&gt;</a:t>
            </a:r>
            <a:endParaRPr lang="en-US"/>
          </a:p>
          <a:p>
            <a:pPr marL="0" indent="0">
              <a:buNone/>
            </a:pPr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)"/>
          <p:cNvPicPr>
            <a:picLocks noChangeAspect="1"/>
          </p:cNvPicPr>
          <p:nvPr>
            <p:ph idx="1"/>
          </p:nvPr>
        </p:nvPicPr>
        <p:blipFill>
          <a:blip r:embed="rId1"/>
          <a:srcRect t="56282" r="640"/>
          <a:stretch>
            <a:fillRect/>
          </a:stretch>
        </p:blipFill>
        <p:spPr>
          <a:xfrm>
            <a:off x="536575" y="1393825"/>
            <a:ext cx="9255125" cy="4347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4027</Words>
  <Application>WPS Presentation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BootStrap Unit-5 Part2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Unit-5 Part2</dc:title>
  <dc:creator/>
  <cp:lastModifiedBy>91701</cp:lastModifiedBy>
  <cp:revision>1</cp:revision>
  <dcterms:created xsi:type="dcterms:W3CDTF">2023-06-21T03:13:06Z</dcterms:created>
  <dcterms:modified xsi:type="dcterms:W3CDTF">2023-06-21T03:13:08Z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2E24E2912F5742F6AC4B6AFB33FF72E4</vt:lpwstr>
  </property>
  <property fmtid="{D5CDD505-2E9C-101B-9397-08002B2CF9AE}" pid="3" name="KSOProductBuildVer">
    <vt:lpwstr>1033-11.2.0.11537</vt:lpwstr>
  </property>
</Properties>
</file>