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dirty="0"/>
              <a:t>BootStrap</a:t>
            </a:r>
            <a:br>
              <a:rPr lang="en-GB" altLang="en-US" dirty="0"/>
            </a:br>
            <a:r>
              <a:rPr lang="en-GB" altLang="en-US" dirty="0"/>
              <a:t>Unit-5 Part3</a:t>
            </a:r>
            <a:endParaRPr lang="en-GB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4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3085"/>
          </a:xfrm>
        </p:spPr>
        <p:txBody>
          <a:bodyPr>
            <a:normAutofit fontScale="90000"/>
          </a:bodyPr>
          <a:p>
            <a:r>
              <a:rPr lang="en-GB" altLang="en-US"/>
              <a:t>Icons:</a:t>
            </a:r>
            <a:r>
              <a:rPr lang="en-US"/>
              <a:t>Bootstrap Glyphicon Components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15875" y="981710"/>
          <a:ext cx="12221845" cy="749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125"/>
                <a:gridCol w="6141720"/>
              </a:tblGrid>
              <a:tr h="56730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&lt;!DOCTYPE html&gt;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&lt;html&gt;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  &lt;head&gt;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    &lt;meta name="viewport" content="width=device-width, initial-scale=1"&gt;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    &lt;link rel="stylesheet" href="https://maxcdn.bootstrapcdn.com/bootstrap/3.4.0/css/bootstrap.min.css"&gt;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    &lt;script src="https://ajax.googleapis.com/ajax/libs/jquery/3.6.4/jquery.min.js"&gt;&lt;/script&gt;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    &lt;script src="https://maxcdn.bootstrapcdn.com/bootstrap/3.4.0/js/bootstrap.min.js"&gt;&lt;/script&gt;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  &lt;/head&gt;</a:t>
                      </a:r>
                      <a:endParaRPr lang="en-US" sz="1600"/>
                    </a:p>
                    <a:p>
                      <a:pPr>
                        <a:buNone/>
                      </a:pP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  &lt;body&gt;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    &lt;div class="container"&gt;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      &lt;h2&gt;Glyphicon Examples&lt;/h2&gt;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      &lt;p&gt;</a:t>
                      </a: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Envelope icon: &lt;span class="glyphicon glyphicon-envelope"&gt;&lt;/span&gt;&lt;/p&gt;    </a:t>
                      </a:r>
                      <a:endParaRPr lang="en-US" sz="16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600"/>
                        <a:t>      &lt;p&gt;Envelope icon as a link: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        &lt;a href="#"&gt;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          &lt;</a:t>
                      </a: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span class="glyphicon glyphicon-envelope"&gt;&lt;/span&gt;</a:t>
                      </a:r>
                      <a:endParaRPr lang="en-US" sz="16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600"/>
                        <a:t>        &lt;/a&gt;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      &lt;/p&gt;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     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 </a:t>
                      </a:r>
                      <a:r>
                        <a:rPr lang="en-US" sz="1600">
                          <a:solidFill>
                            <a:srgbClr val="FF0000"/>
                          </a:solidFill>
                          <a:sym typeface="+mn-ea"/>
                        </a:rPr>
                        <a:t>&lt;p&gt;Search icon: &lt;span class="glyphicon glyphicon-search"&gt;&lt;/span&gt;&lt;/p&gt;</a:t>
                      </a:r>
                      <a:endParaRPr lang="en-US" sz="16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sym typeface="+mn-ea"/>
                        </a:rPr>
                        <a:t>      &lt;p&gt;Search icon on a button:</a:t>
                      </a:r>
                      <a:endParaRPr lang="en-US" sz="16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sym typeface="+mn-ea"/>
                        </a:rPr>
                        <a:t>        &lt;button type="button" class="btn btn-default"&gt;</a:t>
                      </a:r>
                      <a:endParaRPr lang="en-US" sz="16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sym typeface="+mn-ea"/>
                        </a:rPr>
                        <a:t>          &lt;span class="glyphicon glyphicon-search"&gt;&lt;/span&gt; Search</a:t>
                      </a:r>
                      <a:endParaRPr lang="en-US" sz="16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sym typeface="+mn-ea"/>
                        </a:rPr>
                        <a:t>        &lt;/button&gt;</a:t>
                      </a:r>
                      <a:endParaRPr lang="en-US" sz="16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sym typeface="+mn-ea"/>
                        </a:rPr>
                        <a:t>      &lt;/p&gt;</a:t>
                      </a:r>
                      <a:endParaRPr lang="en-US" sz="16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sym typeface="+mn-ea"/>
                        </a:rPr>
                        <a:t>      &lt;p&gt;Search icon on a styled button:</a:t>
                      </a:r>
                      <a:endParaRPr lang="en-US" sz="16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sym typeface="+mn-ea"/>
                        </a:rPr>
                        <a:t>        &lt;button type="button" class="btn btn-info"&gt;</a:t>
                      </a:r>
                      <a:endParaRPr lang="en-US" sz="16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sym typeface="+mn-ea"/>
                        </a:rPr>
                        <a:t>          &lt;span class="glyphicon glyphicon-search"&gt;&lt;/span&gt; Search</a:t>
                      </a:r>
                      <a:endParaRPr lang="en-US" sz="16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sym typeface="+mn-ea"/>
                        </a:rPr>
                        <a:t>        &lt;/button&gt;</a:t>
                      </a:r>
                      <a:endParaRPr lang="en-US" sz="16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sym typeface="+mn-ea"/>
                        </a:rPr>
                        <a:t>      &lt;/p&gt;</a:t>
                      </a:r>
                      <a:endParaRPr lang="en-US" sz="16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sym typeface="+mn-ea"/>
                        </a:rPr>
                        <a:t>      &lt;p&gt;Print icon: &lt;span class="glyphicon glyphicon-print"&gt;&lt;/span&gt;&lt;/p&gt;      </a:t>
                      </a:r>
                      <a:endParaRPr lang="en-US" sz="16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sym typeface="+mn-ea"/>
                        </a:rPr>
                        <a:t>      &lt;p&gt;Print icon on a styled link button:</a:t>
                      </a:r>
                      <a:endParaRPr lang="en-US" sz="16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sym typeface="+mn-ea"/>
                        </a:rPr>
                        <a:t>        &lt;a href="#" class="btn btn-success btn-lg"&gt;</a:t>
                      </a:r>
                      <a:endParaRPr lang="en-US" sz="16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sym typeface="+mn-ea"/>
                        </a:rPr>
                        <a:t>          &lt;span class="glyphicon glyphicon-print"&gt;&lt;/span&gt; Print </a:t>
                      </a:r>
                      <a:endParaRPr lang="en-US" sz="16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sym typeface="+mn-ea"/>
                        </a:rPr>
                        <a:t>        &lt;/a&gt;</a:t>
                      </a:r>
                      <a:endParaRPr lang="en-US" sz="16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      &lt;/p&gt; 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    &lt;/div&gt;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    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  &lt;/body&gt;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&lt;/html&gt;</a:t>
                      </a:r>
                      <a:endParaRPr lang="en-US" sz="1600"/>
                    </a:p>
                    <a:p>
                      <a:pPr>
                        <a:buNone/>
                      </a:pPr>
                      <a:endParaRPr lang="en-US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10)"/>
          <p:cNvPicPr>
            <a:picLocks noChangeAspect="1"/>
          </p:cNvPicPr>
          <p:nvPr>
            <p:ph idx="1"/>
          </p:nvPr>
        </p:nvPicPr>
        <p:blipFill>
          <a:blip r:embed="rId1"/>
          <a:srcRect t="44176" r="2479"/>
          <a:stretch>
            <a:fillRect/>
          </a:stretch>
        </p:blipFill>
        <p:spPr>
          <a:xfrm>
            <a:off x="620395" y="546100"/>
            <a:ext cx="11018520" cy="64649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7415" y="527050"/>
            <a:ext cx="9361805" cy="5913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Bootstrap Form Inputs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/>
              <a:t>Bootstrap supports the following form controls:</a:t>
            </a:r>
            <a:endParaRPr lang="en-US"/>
          </a:p>
          <a:p>
            <a:endParaRPr lang="en-US"/>
          </a:p>
          <a:p>
            <a:r>
              <a:rPr lang="en-US"/>
              <a:t>input</a:t>
            </a:r>
            <a:endParaRPr lang="en-US"/>
          </a:p>
          <a:p>
            <a:r>
              <a:rPr lang="en-US"/>
              <a:t>textarea</a:t>
            </a:r>
            <a:endParaRPr lang="en-US"/>
          </a:p>
          <a:p>
            <a:r>
              <a:rPr lang="en-US"/>
              <a:t>checkbox</a:t>
            </a:r>
            <a:endParaRPr lang="en-US"/>
          </a:p>
          <a:p>
            <a:r>
              <a:rPr lang="en-US"/>
              <a:t>radio</a:t>
            </a:r>
            <a:endParaRPr lang="en-US"/>
          </a:p>
          <a:p>
            <a:r>
              <a:rPr lang="en-US"/>
              <a:t>select</a:t>
            </a: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Bootstrap Input</a:t>
            </a:r>
            <a:r>
              <a:rPr lang="en-GB" altLang="en-US">
                <a:solidFill>
                  <a:srgbClr val="FF0000"/>
                </a:solidFill>
              </a:rPr>
              <a:t>: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Bootstrap supports all the HTML5 input types: text, password, datetime, datetime-local, date, month, time, week, number, email, url, search, tel, and color.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155"/>
            <a:ext cx="10515600" cy="663384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1200"/>
              <a:t>&lt;!DOCTYPE html&gt;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&lt;html lang="en"&gt;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&lt;head&gt;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&lt;title&gt;Bootstrap Example&lt;/title&gt;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&lt;meta charset="utf-8"&gt;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&lt;meta name="viewport" content="width=device-width, initial-scale=1"&gt;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&lt;link rel="stylesheet" href="https://maxcdn.bootstrapcdn.com/bootstrap/3.4.1/css/bootstrap.min.css"&gt;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&lt;script src="https://ajax.googleapis.com/ajax/libs/jquery/3.6.4/jquery.min.js"&gt;&lt;/script&gt;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&lt;script src="https://maxcdn.bootstrapcdn.com/bootstrap/3.4.1/js/bootstrap.min.js"&gt;&lt;/script&gt;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&lt;/head&gt;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&lt;body&gt;</a:t>
            </a:r>
            <a:endParaRPr lang="en-US" sz="1200"/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&lt;div class="container"&gt;</a:t>
            </a:r>
            <a:endParaRPr lang="en-US" sz="12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  &lt;h2&gt;Form control: input&lt;/h2&gt;</a:t>
            </a:r>
            <a:endParaRPr lang="en-US" sz="12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  &lt;p&gt;The form below contains two input elements; one of type text and one of type password:&lt;/p&gt;</a:t>
            </a:r>
            <a:endParaRPr lang="en-US" sz="12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  &lt;form&gt;</a:t>
            </a:r>
            <a:endParaRPr lang="en-US" sz="12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    &lt;div class="form-group"&gt;</a:t>
            </a:r>
            <a:endParaRPr lang="en-US" sz="12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      &lt;label for="usr"&gt;Name:&lt;/label&gt;</a:t>
            </a:r>
            <a:endParaRPr lang="en-US" sz="12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      &lt;input type="text" class="form-control" id="usr"&gt;</a:t>
            </a:r>
            <a:endParaRPr lang="en-US" sz="12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    &lt;/div&gt;</a:t>
            </a:r>
            <a:endParaRPr lang="en-US" sz="12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    &lt;div class="form-group"&gt;</a:t>
            </a:r>
            <a:endParaRPr lang="en-US" sz="12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      &lt;label for="pwd"&gt;Password:&lt;/label&gt;</a:t>
            </a:r>
            <a:endParaRPr lang="en-US" sz="12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      &lt;input type="password" class="form-control" id="pwd"&gt;</a:t>
            </a:r>
            <a:endParaRPr lang="en-US" sz="12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    &lt;/div&gt;</a:t>
            </a:r>
            <a:endParaRPr lang="en-US" sz="12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/>
              <a:t>  &lt;/form&gt;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&lt;/div&gt;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&lt;/body&gt;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&lt;/html&gt;</a:t>
            </a:r>
            <a:endParaRPr lang="en-US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8870"/>
          </a:xfrm>
        </p:spPr>
        <p:txBody>
          <a:bodyPr/>
          <a:p>
            <a:r>
              <a:rPr lang="en-US"/>
              <a:t>Form control: input</a:t>
            </a:r>
            <a:endParaRPr lang="en-US"/>
          </a:p>
          <a:p>
            <a:r>
              <a:rPr lang="en-US"/>
              <a:t>The form below contains two input elements; one of type text and one of type password:</a:t>
            </a:r>
            <a:endParaRPr lang="en-US"/>
          </a:p>
          <a:p>
            <a:pPr marL="0" indent="0">
              <a:buNone/>
            </a:pPr>
            <a:r>
              <a:rPr lang="en-US"/>
              <a:t>Name: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Password: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2088515" y="3265805"/>
            <a:ext cx="7110730" cy="527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2585720" y="4432300"/>
            <a:ext cx="7821930" cy="691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124460"/>
            <a:ext cx="10515600" cy="616585"/>
          </a:xfrm>
        </p:spPr>
        <p:txBody>
          <a:bodyPr>
            <a:normAutofit fontScale="90000"/>
          </a:bodyPr>
          <a:p>
            <a:r>
              <a:rPr lang="en-US"/>
              <a:t>Bootstrap Textarea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1045"/>
            <a:ext cx="10515600" cy="594296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1200"/>
              <a:t>&lt;!DOCTYPE html&gt;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&lt;html lang="en"&gt;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&lt;head&gt;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&lt;title&gt;Bootstrap Example&lt;/title&gt;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&lt;meta charset="utf-8"&gt;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&lt;meta name="viewport" content="width=device-width, initial-scale=1"&gt;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&lt;link rel="stylesheet" href="https://maxcdn.bootstrapcdn.com/bootstrap/3.4.1/css/bootstrap.min.css"&gt;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&lt;script src="https://ajax.googleapis.com/ajax/libs/jquery/3.6.4/jquery.min.js"&gt;&lt;/script&gt;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&lt;script src="https://maxcdn.bootstrapcdn.com/bootstrap/3.4.1/js/bootstrap.min.js"&gt;&lt;/script&gt;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&lt;/head&gt;</a:t>
            </a:r>
            <a:endParaRPr lang="en-US" sz="1200"/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&lt;body&gt;</a:t>
            </a:r>
            <a:endParaRPr lang="en-US" sz="12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&lt;div class="container"&gt;</a:t>
            </a:r>
            <a:endParaRPr lang="en-US" sz="12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  &lt;h2&gt;Form control: textarea&lt;/h2&gt;</a:t>
            </a:r>
            <a:endParaRPr lang="en-US" sz="12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  &lt;p&gt;The form below contains a textarea for comments:&lt;/p&gt;</a:t>
            </a:r>
            <a:endParaRPr lang="en-US" sz="12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  &lt;form&gt;</a:t>
            </a:r>
            <a:endParaRPr lang="en-US" sz="12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    &lt;div class="form-group"&gt;</a:t>
            </a:r>
            <a:endParaRPr lang="en-US" sz="12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      &lt;label for="comment"&gt;Comment:&lt;/label&gt;</a:t>
            </a:r>
            <a:endParaRPr lang="en-US" sz="12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      &lt;textarea class="form-control" rows="5" id="comment"&gt;&lt;/textarea&gt;</a:t>
            </a:r>
            <a:endParaRPr lang="en-US" sz="12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    &lt;/div&gt;</a:t>
            </a:r>
            <a:endParaRPr lang="en-US" sz="12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  &lt;/form&gt;</a:t>
            </a:r>
            <a:endParaRPr lang="en-US" sz="12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&lt;/div&gt;</a:t>
            </a:r>
            <a:endParaRPr lang="en-US" sz="12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&lt;/body&gt;</a:t>
            </a:r>
            <a:endParaRPr lang="en-US" sz="12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/>
              <a:t>&lt;/html&gt;</a:t>
            </a:r>
            <a:endParaRPr lang="en-US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Form control: textarea</a:t>
            </a:r>
            <a:endParaRPr lang="en-US"/>
          </a:p>
          <a:p>
            <a:r>
              <a:rPr lang="en-US"/>
              <a:t>The form below contains a textarea for comments:</a:t>
            </a:r>
            <a:endParaRPr lang="en-US"/>
          </a:p>
          <a:p>
            <a:endParaRPr lang="en-US"/>
          </a:p>
          <a:p>
            <a:r>
              <a:rPr lang="en-US"/>
              <a:t>Comment: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2940685" y="3550285"/>
            <a:ext cx="7931785" cy="2048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3635</Words>
  <Application>WPS Presentation</Application>
  <PresentationFormat>Widescreen</PresentationFormat>
  <Paragraphs>124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BootStrap Unit-5 Part2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Unit-5 Part3</dc:title>
  <dc:creator/>
  <cp:lastModifiedBy>91701</cp:lastModifiedBy>
  <cp:revision>1</cp:revision>
  <dcterms:created xsi:type="dcterms:W3CDTF">2023-06-21T06:11:06Z</dcterms:created>
  <dcterms:modified xsi:type="dcterms:W3CDTF">2023-06-21T06:11:07Z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FDF4DFE6135C4FD39E174BDA5F45EC8B</vt:lpwstr>
  </property>
  <property fmtid="{D5CDD505-2E9C-101B-9397-08002B2CF9AE}" pid="3" name="KSOProductBuildVer">
    <vt:lpwstr>1033-11.2.0.11537</vt:lpwstr>
  </property>
</Properties>
</file>