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  <p:sldId id="271" r:id="rId16"/>
    <p:sldId id="272" r:id="rId17"/>
    <p:sldId id="274" r:id="rId18"/>
    <p:sldId id="276" r:id="rId1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CEFA736-1036-4F98-A7EC-20BC5B91B814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690C788-133E-4E06-B9A4-C6BC012F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30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2167F08-4A98-44D2-85F9-5F3EAE3D2296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A8095B3-B5A7-4122-90C4-3274E43FA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2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5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95B3-B5A7-4122-90C4-3274E43FA7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EB31-3F9E-4B3B-A259-186587780907}" type="datetime1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5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E105-BA6A-4459-B120-F32DA97BF058}" type="datetime1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34B-1E38-4CA9-A933-F78EE04A5AFC}" type="datetime1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2E4-6291-4A8F-96A7-7BCB93AFB199}" type="datetime1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0FBA-6F0F-4D71-91ED-6920B65C0695}" type="datetime1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C772-A4AB-4747-B103-F9E06DB5E26F}" type="datetime1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019-D59F-41B8-8B1E-1CDCB16A8D39}" type="datetime1">
              <a:rPr lang="en-US" smtClean="0"/>
              <a:t>18-Apr-23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18E4-893C-4C03-B6DD-2A1BE149D714}" type="datetime1">
              <a:rPr lang="en-US" smtClean="0"/>
              <a:t>18-Apr-23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997B-ADDB-473B-99EB-B0394E65198C}" type="datetime1">
              <a:rPr lang="en-US" smtClean="0"/>
              <a:t>18-Apr-23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0D13-51AD-4CC9-BE40-9252F2D83334}" type="datetime1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98A-DBA1-4EF2-93D1-43EFC93665EE}" type="datetime1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0165-61EA-47B0-9A5D-5780A6B50453}" type="datetime1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16F3-105C-458D-937E-D4660920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673" y="0"/>
            <a:ext cx="8947355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332" y="0"/>
            <a:ext cx="8896621" cy="680043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677251"/>
            <a:ext cx="10515600" cy="1325563"/>
          </a:xfrm>
        </p:spPr>
        <p:txBody>
          <a:bodyPr/>
          <a:lstStyle/>
          <a:p>
            <a:r>
              <a:rPr lang="en-US" dirty="0" smtClean="0"/>
              <a:t>Register transfer language (RTL)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Register is a very fast computer memory, used to store data/instruction in execution</a:t>
            </a:r>
          </a:p>
          <a:p>
            <a:r>
              <a:rPr lang="en-US" dirty="0" smtClean="0"/>
              <a:t>A register is a group of flip-flops with each flip-flop capable of storing one bit of information</a:t>
            </a:r>
          </a:p>
          <a:p>
            <a:r>
              <a:rPr lang="en-US" dirty="0" smtClean="0"/>
              <a:t>An n-bit register ha a group of n flip-flops and is capable of storing binary information of n-bits</a:t>
            </a:r>
          </a:p>
          <a:p>
            <a:r>
              <a:rPr lang="en-US" dirty="0" smtClean="0"/>
              <a:t>A register is consists of a group of flip-flops and gates</a:t>
            </a:r>
          </a:p>
          <a:p>
            <a:r>
              <a:rPr lang="en-US" dirty="0" smtClean="0"/>
              <a:t>The flip-flops holds the binary information and gates controls when and how new information is transferred into a register</a:t>
            </a:r>
          </a:p>
          <a:p>
            <a:r>
              <a:rPr lang="en-US" dirty="0" smtClean="0"/>
              <a:t>The simplest register is one that consists of only one flip-flop with no external 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Some of the common registers:</a:t>
            </a:r>
          </a:p>
          <a:p>
            <a:pPr lvl="1"/>
            <a:r>
              <a:rPr lang="en-US" b="1" dirty="0" smtClean="0"/>
              <a:t>Accumulator</a:t>
            </a:r>
            <a:r>
              <a:rPr lang="en-US" dirty="0" smtClean="0"/>
              <a:t>: this is the most common register, used to store data taken out from the memory</a:t>
            </a:r>
          </a:p>
          <a:p>
            <a:pPr lvl="1"/>
            <a:r>
              <a:rPr lang="en-US" b="1" dirty="0" smtClean="0"/>
              <a:t>General Purpose Registers</a:t>
            </a:r>
            <a:r>
              <a:rPr lang="en-US" dirty="0" smtClean="0"/>
              <a:t>: this is used to store data intermediate results during the program execution. It can be accessed via assembly programming. </a:t>
            </a:r>
          </a:p>
          <a:p>
            <a:r>
              <a:rPr lang="en-US" b="1" dirty="0" smtClean="0"/>
              <a:t>Some of the common Special purpose registers: </a:t>
            </a:r>
            <a:r>
              <a:rPr lang="en-US" dirty="0" smtClean="0"/>
              <a:t>(For Computer)</a:t>
            </a:r>
          </a:p>
          <a:p>
            <a:pPr lvl="1"/>
            <a:r>
              <a:rPr lang="en-US" b="1" dirty="0" smtClean="0"/>
              <a:t>MAR</a:t>
            </a:r>
            <a:r>
              <a:rPr lang="en-US" dirty="0" smtClean="0"/>
              <a:t>: Memory Address registers </a:t>
            </a:r>
            <a:r>
              <a:rPr lang="en-US" sz="2000" dirty="0" smtClean="0"/>
              <a:t>(holds address of the address of the memory unit)</a:t>
            </a:r>
            <a:endParaRPr lang="en-US" dirty="0" smtClean="0"/>
          </a:p>
          <a:p>
            <a:pPr lvl="1"/>
            <a:r>
              <a:rPr lang="en-US" b="1" dirty="0" smtClean="0"/>
              <a:t>MDR</a:t>
            </a:r>
            <a:r>
              <a:rPr lang="en-US" dirty="0" smtClean="0"/>
              <a:t>: Memory data register </a:t>
            </a:r>
            <a:r>
              <a:rPr lang="en-US" sz="2000" dirty="0" smtClean="0"/>
              <a:t>( stores instructions and data)</a:t>
            </a:r>
          </a:p>
          <a:p>
            <a:pPr lvl="1"/>
            <a:r>
              <a:rPr lang="en-US" b="1" dirty="0" smtClean="0"/>
              <a:t>PC    </a:t>
            </a:r>
            <a:r>
              <a:rPr lang="en-US" dirty="0" smtClean="0"/>
              <a:t>: Program Counter</a:t>
            </a:r>
          </a:p>
          <a:p>
            <a:pPr lvl="1"/>
            <a:r>
              <a:rPr lang="en-US" b="1" dirty="0" smtClean="0"/>
              <a:t>IR     : </a:t>
            </a:r>
            <a:r>
              <a:rPr lang="en-US" dirty="0" smtClean="0"/>
              <a:t>Instruction register </a:t>
            </a:r>
            <a:r>
              <a:rPr lang="en-US" sz="2000" dirty="0" smtClean="0"/>
              <a:t>(Holds instruction to be executed)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ions Between the Processor and the MM - HubP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36" y="811592"/>
            <a:ext cx="5399981" cy="486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25316" y="5856905"/>
            <a:ext cx="471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Internal </a:t>
            </a:r>
            <a:r>
              <a:rPr lang="en-US" dirty="0"/>
              <a:t>connection between processor and </a:t>
            </a:r>
            <a:r>
              <a:rPr lang="en-US" dirty="0" smtClean="0"/>
              <a:t>MM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3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Register Transfer language (RTL)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notation used to describe the micro-operation transfer amongst registers is called </a:t>
            </a:r>
            <a:r>
              <a:rPr lang="en-US" b="1" dirty="0" smtClean="0"/>
              <a:t>RTL </a:t>
            </a:r>
            <a:endParaRPr lang="en-US" dirty="0" smtClean="0"/>
          </a:p>
          <a:p>
            <a:r>
              <a:rPr lang="en-US" b="1" dirty="0" smtClean="0"/>
              <a:t>Register Transfer </a:t>
            </a:r>
            <a:r>
              <a:rPr lang="en-US" dirty="0" smtClean="0"/>
              <a:t>means the availability of </a:t>
            </a:r>
            <a:r>
              <a:rPr lang="en-US" b="1" dirty="0" smtClean="0"/>
              <a:t>Hardware Logic Circuits </a:t>
            </a:r>
            <a:r>
              <a:rPr lang="en-US" dirty="0" smtClean="0"/>
              <a:t>that can perform a stated micro-operation and transfer the result of the operation to the same or another register.</a:t>
            </a:r>
          </a:p>
          <a:p>
            <a:r>
              <a:rPr lang="en-US" dirty="0" smtClean="0"/>
              <a:t>The word </a:t>
            </a:r>
            <a:r>
              <a:rPr lang="en-US" b="1" dirty="0" smtClean="0"/>
              <a:t>Language </a:t>
            </a:r>
            <a:r>
              <a:rPr lang="en-US" dirty="0" smtClean="0"/>
              <a:t> is barrowed from programmers who apply this term to programming languages.</a:t>
            </a:r>
          </a:p>
          <a:p>
            <a:r>
              <a:rPr lang="en-US" dirty="0" smtClean="0"/>
              <a:t>This programming language is a procedure for writing symbols to specify a given computational process.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112" y="313507"/>
            <a:ext cx="6919642" cy="641616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RISC and CISC- Comparison Summary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 b="2794"/>
          <a:stretch/>
        </p:blipFill>
        <p:spPr bwMode="auto">
          <a:xfrm>
            <a:off x="4074695" y="-79266"/>
            <a:ext cx="4332357" cy="693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9349" y="175995"/>
            <a:ext cx="8908868" cy="650106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9369" y="0"/>
            <a:ext cx="9054887" cy="676656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171" y="0"/>
            <a:ext cx="9152313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2902" y="0"/>
            <a:ext cx="9113144" cy="685348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142" y="0"/>
            <a:ext cx="8864956" cy="67834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1223" y="0"/>
            <a:ext cx="8980766" cy="684014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1053" y="-1"/>
            <a:ext cx="8905279" cy="68127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751" y="65313"/>
            <a:ext cx="8835021" cy="67590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DILEEP KUMAR K || Asst. Prfessor || Dept. of CSE  || RGUKT SKLM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577</Words>
  <Application>Microsoft Office PowerPoint</Application>
  <PresentationFormat>Widescreen</PresentationFormat>
  <Paragraphs>52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Instruction Set Architecture (ISA)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 transfer language (RTL) Instruction</vt:lpstr>
      <vt:lpstr>Register </vt:lpstr>
      <vt:lpstr>PowerPoint Presentation</vt:lpstr>
      <vt:lpstr>PowerPoint Presentation</vt:lpstr>
      <vt:lpstr>Register Transfer language (RTL)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DILEEP</dc:creator>
  <cp:lastModifiedBy>Windows User</cp:lastModifiedBy>
  <cp:revision>20</cp:revision>
  <cp:lastPrinted>2022-06-30T17:44:08Z</cp:lastPrinted>
  <dcterms:created xsi:type="dcterms:W3CDTF">2022-06-27T03:10:44Z</dcterms:created>
  <dcterms:modified xsi:type="dcterms:W3CDTF">2023-04-18T02:53:18Z</dcterms:modified>
</cp:coreProperties>
</file>