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46781C-6214-4355-915F-F20AEBBE91A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F6C522-98DD-46AA-BBC4-3540149D21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39251C-5DC3-4AC3-B6C3-87A5BA208D0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43B4E1-5C33-4C67-85E5-AF239978D67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55E98C-C44D-483D-87D6-7E3EE2C6F14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308D-BE36-4B17-8AD8-A5C7DEF3D1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2EE6D-6595-49DC-BC62-25AF40E3B1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3EDD5E-8338-456C-B803-DAFE99F7DE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7565B0-24B4-47ED-AF97-494E5037CA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6283ED-7D31-458F-BAA1-39378B1034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FB3109-1126-488E-88F2-BF39E9D83B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003C0A-BB9A-4ED5-8DAE-AFD1D8A5EA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FF86234-2121-43B5-AF33-BCE3B7ECB25A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360" y="229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5400" b="1" strike="noStrike" spc="-1" dirty="0">
                <a:solidFill>
                  <a:schemeClr val="bg1"/>
                </a:solidFill>
                <a:latin typeface="Arial"/>
              </a:rPr>
              <a:t>JSON PARSING IN 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4000" b="1" strike="noStrike" spc="-1">
                <a:solidFill>
                  <a:schemeClr val="bg1"/>
                </a:solidFill>
                <a:latin typeface="Arial"/>
              </a:rPr>
              <a:t>JSON PARSING in Javascript :</a:t>
            </a: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080000"/>
            <a:ext cx="9395640" cy="425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pPr marL="36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JSON parsing in Javascipt can be done by using the </a:t>
            </a:r>
            <a:r>
              <a:rPr lang="en-IN" sz="2400" b="1" strike="noStrike" spc="-1">
                <a:solidFill>
                  <a:srgbClr val="E8F2A1"/>
                </a:solidFill>
                <a:latin typeface="Noto Sans"/>
                <a:ea typeface="DejaVu Sans"/>
              </a:rPr>
              <a:t>“JSON”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 object .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36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strike="noStrike" spc="-1">
                <a:solidFill>
                  <a:srgbClr val="DDDDDD"/>
                </a:solidFill>
                <a:latin typeface="Noto Sans"/>
                <a:ea typeface="DejaVu Sans"/>
              </a:rPr>
              <a:t>JSON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 object provides two methods for parsing JSON data :”</a:t>
            </a:r>
            <a:r>
              <a:rPr lang="en-IN" sz="2400" b="0" strike="noStrike" spc="-1">
                <a:solidFill>
                  <a:srgbClr val="E8F2A1"/>
                </a:solidFill>
                <a:latin typeface="Noto Sans"/>
                <a:ea typeface="DejaVu Sans"/>
              </a:rPr>
              <a:t>JOSN.parse()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” and “</a:t>
            </a:r>
            <a:r>
              <a:rPr lang="en-IN" sz="2400" b="0" strike="noStrike" spc="-1">
                <a:solidFill>
                  <a:srgbClr val="E8F2A1"/>
                </a:solidFill>
                <a:latin typeface="Noto Sans"/>
                <a:ea typeface="DejaVu Sans"/>
              </a:rPr>
              <a:t>JSON.stringify()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”.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36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u="sng" strike="noStrike" spc="-1">
                <a:solidFill>
                  <a:srgbClr val="DDDDDD"/>
                </a:solidFill>
                <a:uFillTx/>
                <a:latin typeface="Noto Sans"/>
                <a:ea typeface="DejaVu Sans"/>
              </a:rPr>
              <a:t>JSON.parse()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:-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108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It is a built-in javascript function used to </a:t>
            </a:r>
            <a:r>
              <a:rPr lang="en-IN" sz="2400" b="0" strike="noStrike" spc="-1">
                <a:solidFill>
                  <a:srgbClr val="E8F2A1"/>
                </a:solidFill>
                <a:latin typeface="Noto Sans"/>
                <a:ea typeface="DejaVu Sans"/>
              </a:rPr>
              <a:t>parse a JSON string and convert it into a javascript object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.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36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1" u="sng" strike="noStrike" spc="-1">
                <a:solidFill>
                  <a:srgbClr val="DDDDDD"/>
                </a:solidFill>
                <a:uFillTx/>
                <a:latin typeface="Noto Sans"/>
                <a:ea typeface="DejaVu Sans"/>
              </a:rPr>
              <a:t>JSON.stringify()</a:t>
            </a:r>
            <a:r>
              <a:rPr lang="en-IN" sz="2400" b="1" strike="noStrike" spc="-1">
                <a:solidFill>
                  <a:srgbClr val="DDDDDD"/>
                </a:solidFill>
                <a:latin typeface="Noto Sans"/>
                <a:ea typeface="DejaVu Sans"/>
              </a:rPr>
              <a:t>:-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72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It is a built-in javascript method to to convert a</a:t>
            </a:r>
            <a:r>
              <a:rPr lang="en-IN" sz="2400" b="0" strike="noStrike" spc="-1">
                <a:solidFill>
                  <a:srgbClr val="E8F2A1"/>
                </a:solidFill>
                <a:latin typeface="Noto Sans"/>
                <a:ea typeface="DejaVu Sans"/>
              </a:rPr>
              <a:t> javascript object to a JSON string</a:t>
            </a:r>
            <a:r>
              <a:rPr lang="en-IN" sz="2400" b="0" strike="noStrike" spc="-1">
                <a:solidFill>
                  <a:srgbClr val="DDDDDD"/>
                </a:solidFill>
                <a:latin typeface="Noto Sans"/>
                <a:ea typeface="DejaVu Sans"/>
              </a:rPr>
              <a:t>.</a:t>
            </a: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  <a:p>
            <a:pPr marL="36000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DDDDD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180000" y="360000"/>
            <a:ext cx="558000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0000" lnSpcReduction="20000"/>
          </a:bodyPr>
          <a:lstStyle/>
          <a:p>
            <a:pPr marL="1692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chemeClr val="bg1"/>
                </a:solidFill>
                <a:latin typeface="Noto Sans"/>
                <a:ea typeface="DejaVu Sans"/>
              </a:rPr>
              <a:t>JOSN.parse() :-</a:t>
            </a:r>
            <a:endParaRPr lang="en-IN" sz="3200" b="1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736920" indent="-34308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Noto Sans"/>
                <a:ea typeface="DejaVu Sans"/>
              </a:rPr>
              <a:t>Parsing JSONstring to an js array.</a:t>
            </a:r>
            <a:endParaRPr lang="en-IN" sz="3200" b="1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const jsonstr = '[1, 2, 3, 4]';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const arr = JSON.parse(jsonstr);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console.log(typeof jsonstr);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console.log(arr);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console.log(typeof arr);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for(i=0;i&lt;arr.length;i++){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    console.log(arr[i]);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}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300000" y="1080000"/>
            <a:ext cx="4426920" cy="39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1" indent="-216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chemeClr val="bg1"/>
                </a:solidFill>
                <a:latin typeface="Arial"/>
                <a:ea typeface="Noto Sans CJK SC"/>
              </a:rPr>
              <a:t>Output :-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string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[ 1, 2, 3, 4 ]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object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1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2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3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  <a:p>
            <a:pPr marL="1080000" lvl="4" indent="-216000">
              <a:lnSpc>
                <a:spcPct val="113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600" b="0" strike="noStrike" spc="-1">
                <a:solidFill>
                  <a:schemeClr val="bg1"/>
                </a:solidFill>
                <a:latin typeface="Arial"/>
                <a:ea typeface="Noto Sans CJK SC"/>
              </a:rPr>
              <a:t>4</a:t>
            </a:r>
            <a:endParaRPr lang="en-IN" sz="26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180000" y="360000"/>
            <a:ext cx="939564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Parsing JSONstring to an js object.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const jsonstr = '{"name": "Ram", "age": 18}';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const obj = JSON.parse(jsonstr);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console.log(obj); 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console.log(typeof obj);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for(key in obj){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console.log(key+" : "+obj[key]);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}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Output :-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{ name: 'Ram', age: 18 }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object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name : Ram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age : 18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180000" y="360000"/>
            <a:ext cx="5940000" cy="52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1" strike="noStrike" spc="-1">
                <a:solidFill>
                  <a:srgbClr val="E8F2A1"/>
                </a:solidFill>
                <a:latin typeface="Arial"/>
              </a:rPr>
              <a:t>JSON.stringify():-</a:t>
            </a:r>
            <a:endParaRPr lang="en-IN" sz="3200" b="1" strike="noStrike" spc="-1">
              <a:solidFill>
                <a:srgbClr val="E8F2A1"/>
              </a:solidFill>
              <a:latin typeface="Arial"/>
              <a:ea typeface="Noto Sans CJK SC"/>
            </a:endParaRPr>
          </a:p>
          <a:p>
            <a:pPr marL="360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</a:rPr>
              <a:t>Parsing js array to JSONstring.</a:t>
            </a:r>
            <a:endParaRPr lang="en-IN" sz="3200" b="1" strike="noStrike" spc="-1">
              <a:solidFill>
                <a:srgbClr val="E8F2A1"/>
              </a:solidFill>
              <a:latin typeface="Arial"/>
              <a:ea typeface="Noto Sans CJK SC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const arr = [1, 2, 3, 4, 5];</a:t>
            </a:r>
            <a:endParaRPr lang="en-IN" sz="26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const string = JSON.stringify(arr);</a:t>
            </a:r>
            <a:endParaRPr lang="en-IN" sz="26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console.log(string);</a:t>
            </a:r>
            <a:endParaRPr lang="en-IN" sz="26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6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console.log(typeof string);</a:t>
            </a:r>
            <a:endParaRPr lang="en-IN" sz="2600" b="0" strike="noStrike" spc="-1">
              <a:latin typeface="Arial"/>
            </a:endParaRPr>
          </a:p>
          <a:p>
            <a:pPr marL="360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Parsing js object to JSONstring</a:t>
            </a:r>
            <a:endParaRPr lang="en-IN" sz="3200" b="1" strike="noStrike" spc="-1">
              <a:solidFill>
                <a:srgbClr val="E8F2A1"/>
              </a:solidFill>
              <a:latin typeface="Arial"/>
              <a:ea typeface="Noto Sans CJK SC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const obj = { name: 'Ram', age: 18 };</a:t>
            </a:r>
            <a:endParaRPr lang="en-IN" sz="24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const str = JSON.stringify(obj);</a:t>
            </a:r>
            <a:endParaRPr lang="en-IN" sz="24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console.log(str);</a:t>
            </a:r>
            <a:endParaRPr lang="en-IN" sz="24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Noto Sans CJK SC"/>
              </a:rPr>
              <a:t>console.log(typeof str);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300000" y="720000"/>
            <a:ext cx="3600000" cy="45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1" u="sng" strike="noStrike" spc="-1">
                <a:solidFill>
                  <a:schemeClr val="bg1"/>
                </a:solidFill>
                <a:uFillTx/>
                <a:latin typeface="Arial"/>
              </a:rPr>
              <a:t>Output :-</a:t>
            </a:r>
            <a:endParaRPr lang="en-IN" sz="2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chemeClr val="bg1"/>
                </a:solidFill>
                <a:latin typeface="Arial"/>
              </a:rPr>
              <a:t>[1,2,3,4,5]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chemeClr val="bg1"/>
                </a:solidFill>
                <a:latin typeface="Arial"/>
              </a:rPr>
              <a:t>string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2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2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IN" sz="2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1" u="sng" strike="noStrike" spc="-1">
                <a:solidFill>
                  <a:schemeClr val="bg1"/>
                </a:solidFill>
                <a:uFillTx/>
                <a:latin typeface="Arial"/>
              </a:rPr>
              <a:t>Output :-</a:t>
            </a:r>
            <a:endParaRPr lang="en-IN" sz="2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chemeClr val="bg1"/>
                </a:solidFill>
                <a:latin typeface="Arial"/>
              </a:rPr>
              <a:t>{"name":"Ram","age":18}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chemeClr val="bg1"/>
                </a:solidFill>
                <a:latin typeface="Arial"/>
              </a:rPr>
              <a:t>string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0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37"/>
              </a:spcBef>
              <a:spcAft>
                <a:spcPts val="37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000" b="1" strike="noStrike" spc="-1">
                <a:solidFill>
                  <a:schemeClr val="bg1"/>
                </a:solidFill>
                <a:latin typeface="Arial"/>
              </a:rPr>
              <a:t>JSON PARSING IN PHP :</a:t>
            </a: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21564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10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PHP has some buit-in functions to handle JSON.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json_encode()</a:t>
            </a: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: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It is a buit-in function to convert a PHP value(objects,indexed arrays,associative arrays,...) into a JSON string.This is mailnly useful when you want to send a data from PHP script to a service that expects JSON data(server,..).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json_decode()</a:t>
            </a: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: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Noto Sans"/>
              </a:rPr>
              <a:t>It is a built-in function to decode a  JSON string into a PHP value (</a:t>
            </a: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objects,indexed arrays,associative arrays,...).This is useful when you recieve data from a service(like server..) and need to convert it into a php data-structure for further processing.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37"/>
              </a:spcBef>
              <a:spcAft>
                <a:spcPts val="37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000" b="0" strike="noStrike" spc="-1">
                <a:solidFill>
                  <a:schemeClr val="bg1"/>
                </a:solidFill>
                <a:latin typeface="Arial"/>
              </a:rPr>
              <a:t>Examples :</a:t>
            </a: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5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108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json_encode() :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Encoding PHP associative array to JSON string.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$data = array( "name" =&gt; "Ram" , "age" =&gt; 18 , "city" =&gt; null 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json_encode($data);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$json_string.'&lt;br&gt;';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var_dump($json_string);</a:t>
            </a:r>
          </a:p>
          <a:p>
            <a:pPr marL="64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{"name":"Ram","age":18,"city":null}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string(35) "{"name":"Ram","age":18,"city":null}"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504000" y="180000"/>
            <a:ext cx="9071640" cy="52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40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Encoding PHP object to JSON string.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class Student {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public $name;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public $age;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public $branch;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function __construct($name, $age, $branch) {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    $this-&gt;name = $name;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    $this-&gt;age = $age;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    $this-&gt;branch = $branch;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   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$student = new Student("Ram",18, "CSE");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json_encode($student);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$json_string.'&lt;br&gt;';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var_dump($json_string);</a:t>
            </a:r>
          </a:p>
          <a:p>
            <a:pPr marL="64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{"name":"Ram","age":18,"branch":"CSE"}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string(38) "{"name":"Ram","age":18,"branch":"CSE"}"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360000" y="540000"/>
            <a:ext cx="9071640" cy="46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Encoding PHP indexed array to JSON string.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$data = array("Ram", 18, "CSE");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json_encode($data);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$json_string.'&lt;br&gt;';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var_dump($json_string);</a:t>
            </a:r>
          </a:p>
          <a:p>
            <a:pPr marL="28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["Ram",18,"CSE"]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string(16) "["Ram",18,"CSE"]"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180000" y="540000"/>
            <a:ext cx="939564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108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json_decode() :</a:t>
            </a:r>
            <a:endParaRPr lang="en-IN" sz="3200" b="0" strike="noStrike" spc="-1">
              <a:solidFill>
                <a:schemeClr val="bg1"/>
              </a:solidFill>
              <a:latin typeface="Arial"/>
            </a:endParaRPr>
          </a:p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This buit-in function accepts two parameters as arguments.one is variable name(json_string name) and another is optional parameter  i.e, true.</a:t>
            </a:r>
          </a:p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If true is not mentioned, then the decoded value is PHP object.Else the decoded value is PHP associative array.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936000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75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decoding  JSON string to PHP object.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'{"name":"Ram","age":18,"city":null}';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$person = json_decode($json_string);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// Accessing properties using object syntax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var_dump($person)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$person-&gt;name.'&lt;br&gt;';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$person-&gt;age.'&lt;br&gt;';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$person-&gt;city.'&lt;br&gt;';</a:t>
            </a:r>
          </a:p>
          <a:p>
            <a:pPr marL="28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object(stdClass)#2 (3) { ["name"]=&gt; string(3) "Ram" ["age"]=&gt; int(18) ["city"]=&gt; NULL }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Ram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000" b="1" strike="noStrike" spc="-1">
                <a:solidFill>
                  <a:schemeClr val="bg1"/>
                </a:solidFill>
                <a:latin typeface="Arial"/>
              </a:rPr>
              <a:t>Agenda:</a:t>
            </a: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 lnSpcReduction="10000"/>
          </a:bodyPr>
          <a:lstStyle/>
          <a:p>
            <a:pPr marL="720000">
              <a:lnSpc>
                <a:spcPct val="113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JSON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720000">
              <a:lnSpc>
                <a:spcPct val="113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PARSING JSON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720000">
              <a:lnSpc>
                <a:spcPct val="113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JSON PARSING IN Javascript.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720000">
              <a:lnSpc>
                <a:spcPct val="113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JSON PARSING IN PHP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720000">
              <a:lnSpc>
                <a:spcPct val="113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SOME BASIC EXAMPLES.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936000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decoding  JSON string to PHP associative array.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'{"name":"John","age":30,"city":null}';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$person = json_decode($json_string, true);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var_dump($person).'&lt;br&gt;';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$person["name"].'&lt;br&gt;';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$person["age"].'&lt;br&gt;';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$person["city"].'&lt;br&gt;';</a:t>
            </a:r>
          </a:p>
          <a:p>
            <a:pPr marL="28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array(3) { ["name"]=&gt; string(4) "John" ["age"]=&gt; int(30) ["city"]=&gt; NULL 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John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30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180000" y="360000"/>
            <a:ext cx="972000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5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887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decoding  JSON string to PHP indexed array.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'["apple","banana","cherry","date"]';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$fruits = json_decode($json_string, true);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var_dump($fruits);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$fruits[0].'&lt;br&gt;';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$fruits[1].'&lt;br&gt;';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$fruits[2].'&lt;br&gt;'; 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$fruits[3].'&lt;br&gt;';</a:t>
            </a:r>
          </a:p>
          <a:p>
            <a:pPr marL="288000" indent="-287280">
              <a:lnSpc>
                <a:spcPct val="113000"/>
              </a:lnSpc>
              <a:spcBef>
                <a:spcPts val="37"/>
              </a:spcBef>
              <a:spcAft>
                <a:spcPts val="675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u="sng" strike="noStrike" spc="-1">
                <a:solidFill>
                  <a:schemeClr val="bg1"/>
                </a:solidFill>
                <a:uFillTx/>
                <a:latin typeface="Arial"/>
              </a:rPr>
              <a:t>output:</a:t>
            </a:r>
            <a:endParaRPr lang="en-IN" sz="3200" b="0" strike="noStrike" spc="-1">
              <a:solidFill>
                <a:schemeClr val="bg1"/>
              </a:solidFill>
              <a:latin typeface="Arial"/>
              <a:ea typeface="Noto Sans CJK SC"/>
            </a:endParaRP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array(4) { [0]=&gt; string(5) "apple" [1]=&gt; string(6) "banana" [2]=&gt; string(6) "cherry" [3]=&gt; string(4) "date" }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 apple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banana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cherry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date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954000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0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37"/>
              </a:spcBef>
              <a:spcAft>
                <a:spcPts val="108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If we didn’t pass a second parameter as true, while we are  decoding an indexed array.The json_decode() returns an object  rather than an array.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$json_string = '["apple","banana","cherry","date"]';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$fruits = json_decode($json_string);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$fruits[0]; // This will throw an error because $fruits is an object and cannot be accessed using index notation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$fruits-&gt;{0}; // Output: apple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$fruits-&gt;{1}; // Output: banana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$fruits-&gt;{2}; // Output: cherry</a:t>
            </a:r>
          </a:p>
          <a:p>
            <a:pPr marL="864000" lvl="1" indent="-324000">
              <a:lnSpc>
                <a:spcPct val="113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2800" b="0" strike="noStrike" spc="-1">
                <a:solidFill>
                  <a:schemeClr val="bg1"/>
                </a:solidFill>
                <a:latin typeface="Arial"/>
              </a:rPr>
              <a:t>echo $fruits-&gt;{3}; // Output: date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504000" y="540000"/>
            <a:ext cx="9216000" cy="46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algn="ctr">
              <a:spcBef>
                <a:spcPts val="1417"/>
              </a:spcBef>
              <a:buClr>
                <a:srgbClr val="FFFFFF"/>
              </a:buClr>
              <a:buSzPct val="45000"/>
            </a:pPr>
            <a:r>
              <a:rPr lang="en-IN" sz="4800" b="1" strike="noStrike" spc="-1" dirty="0">
                <a:solidFill>
                  <a:schemeClr val="bg1"/>
                </a:solidFill>
                <a:latin typeface="Arial"/>
              </a:rPr>
              <a:t>THANK YOU..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504000" y="360000"/>
            <a:ext cx="9071640" cy="48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rgbClr val="DDDDDD"/>
                </a:solidFill>
                <a:latin typeface="Arial"/>
              </a:rPr>
              <a:t>While storing data,the data has to be in a certain format,text is also one of the legal formats.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rgbClr val="DDDDDD"/>
                </a:solidFill>
                <a:latin typeface="Arial"/>
              </a:rPr>
              <a:t>While there is a server interaction in any context.We can </a:t>
            </a:r>
            <a:r>
              <a:rPr lang="en-IN" sz="3200" b="1" strike="noStrike" spc="-1">
                <a:solidFill>
                  <a:srgbClr val="E8F2A1"/>
                </a:solidFill>
                <a:latin typeface="Arial"/>
              </a:rPr>
              <a:t>receive a pure text  from the server</a:t>
            </a:r>
            <a:r>
              <a:rPr lang="en-IN" sz="3200" b="0" strike="noStrike" spc="-1">
                <a:solidFill>
                  <a:srgbClr val="DDDDDD"/>
                </a:solidFill>
                <a:latin typeface="Arial"/>
              </a:rPr>
              <a:t> and it used as our programming object.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rgbClr val="DDDDDD"/>
                </a:solidFill>
                <a:latin typeface="Arial"/>
              </a:rPr>
              <a:t>Also we can </a:t>
            </a:r>
            <a:r>
              <a:rPr lang="en-IN" sz="3200" b="1" strike="noStrike" spc="-1">
                <a:solidFill>
                  <a:srgbClr val="E8F2A1"/>
                </a:solidFill>
                <a:latin typeface="Arial"/>
              </a:rPr>
              <a:t>send a programing object to a server in pure text format</a:t>
            </a:r>
            <a:r>
              <a:rPr lang="en-IN" sz="3200" b="0" strike="noStrike" spc="-1">
                <a:solidFill>
                  <a:srgbClr val="DDDDDD"/>
                </a:solidFill>
                <a:latin typeface="Arial"/>
              </a:rPr>
              <a:t>.So we can work with data as programming objects.</a:t>
            </a:r>
          </a:p>
          <a:p>
            <a:pPr marL="431640" indent="-32364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n-IN" sz="3200" b="0" strike="noStrike" spc="-1">
              <a:solidFill>
                <a:srgbClr val="DDDDD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000" b="1" strike="noStrike" spc="-1">
                <a:solidFill>
                  <a:schemeClr val="bg1"/>
                </a:solidFill>
                <a:latin typeface="Arial"/>
              </a:rPr>
              <a:t>JSON :</a:t>
            </a: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0000" y="1172520"/>
            <a:ext cx="9215640" cy="404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 lnSpcReduction="10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JSON</a:t>
            </a: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 stands for </a:t>
            </a: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JavaScript Object Notation</a:t>
            </a: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It is a light-weight(simple,small,easy ot parse) data-interchange format.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It is </a:t>
            </a: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plain text</a:t>
            </a: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 written in JavaScript Object Notation.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It is </a:t>
            </a:r>
            <a:r>
              <a:rPr lang="en-IN" sz="3200" b="1" strike="noStrike" spc="-1">
                <a:solidFill>
                  <a:schemeClr val="bg1"/>
                </a:solidFill>
                <a:latin typeface="Arial"/>
              </a:rPr>
              <a:t>language independent</a:t>
            </a: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Code for reading and generating JSON exists in many programming languages.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/>
          <p:nvPr/>
        </p:nvPicPr>
        <p:blipFill>
          <a:blip r:embed="rId3"/>
          <a:stretch/>
        </p:blipFill>
        <p:spPr>
          <a:xfrm>
            <a:off x="1080000" y="2340000"/>
            <a:ext cx="3390120" cy="3288240"/>
          </a:xfrm>
          <a:prstGeom prst="rect">
            <a:avLst/>
          </a:prstGeom>
          <a:ln w="0">
            <a:noFill/>
          </a:ln>
        </p:spPr>
      </p:pic>
      <p:sp>
        <p:nvSpPr>
          <p:cNvPr id="48" name="Speech Bubble: Oval 47"/>
          <p:cNvSpPr/>
          <p:nvPr/>
        </p:nvSpPr>
        <p:spPr>
          <a:xfrm>
            <a:off x="3780000" y="180000"/>
            <a:ext cx="5940000" cy="2160000"/>
          </a:xfrm>
          <a:prstGeom prst="wedgeEllipseCallout">
            <a:avLst>
              <a:gd name="adj1" fmla="val -30500"/>
              <a:gd name="adj2" fmla="val 12849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1800" b="0" strike="noStrike" spc="-1">
                <a:latin typeface="Arial"/>
              </a:rPr>
              <a:t>Why JSON is termed as JavaScript Object Notatioin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60000" y="900000"/>
            <a:ext cx="954000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The JSON format is syntactically similar to the code for creating javascript objects.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'{"name":"Ram", "age":18, "branch”:”CSE”}'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Since the format is text only,JSON data can easily be sent between computers and used by any programming language.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400" b="1" strike="noStrike" spc="-1">
                <a:solidFill>
                  <a:schemeClr val="bg1"/>
                </a:solidFill>
                <a:latin typeface="Arial"/>
              </a:rPr>
              <a:t>JSON syntax :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71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 lnSpcReduction="10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Data is in name/value pairs.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Data is seperated by commas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Curly braces hold objects.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{"name":"Ram", "age":18, "branch”:”CSE”}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Square braces hold arrays.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["red", "green", "blue"]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360" y="1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400" b="1" strike="noStrike" spc="-1">
                <a:solidFill>
                  <a:schemeClr val="bg1"/>
                </a:solidFill>
                <a:latin typeface="Arial"/>
              </a:rPr>
              <a:t>JSON Datatypes: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80000" y="1172520"/>
            <a:ext cx="9720000" cy="425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500" lnSpcReduction="20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In JSON, keys must be 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strings,written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 in double quotes.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{"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name":"Ram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In JSON, values must be one of the following datatypes.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a string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{“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name”:”Ram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”}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a number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{“age”:30}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an object (JSON object)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"student":{"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name":"Ram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", "age":18, "city":"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Jangareddygudem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an array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"students":["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Dhoni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", 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Virat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", 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Jadeja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"]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boolean</a:t>
            </a:r>
            <a:endParaRPr lang="en-IN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{"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study":true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}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876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null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663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{"</a:t>
            </a:r>
            <a:r>
              <a:rPr lang="en-IN" sz="3200" b="0" strike="noStrike" spc="-1" dirty="0" err="1">
                <a:solidFill>
                  <a:schemeClr val="bg1"/>
                </a:solidFill>
                <a:latin typeface="Arial"/>
              </a:rPr>
              <a:t>phone_number":null</a:t>
            </a:r>
            <a:r>
              <a:rPr lang="en-IN" sz="3200" b="0" strike="noStrike" spc="-1" dirty="0">
                <a:solidFill>
                  <a:schemeClr val="bg1"/>
                </a:solidFill>
                <a:latin typeface="Arial"/>
              </a:rPr>
              <a:t>}</a:t>
            </a:r>
          </a:p>
        </p:txBody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5667120" y="720000"/>
            <a:ext cx="4052880" cy="39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3000"/>
              </a:lnSpc>
              <a:spcBef>
                <a:spcPts val="26"/>
              </a:spcBef>
              <a:spcAft>
                <a:spcPts val="26"/>
              </a:spcAft>
              <a:buNone/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4000" b="1" strike="noStrike" spc="-1">
                <a:solidFill>
                  <a:schemeClr val="bg1"/>
                </a:solidFill>
                <a:latin typeface="Arial"/>
              </a:rPr>
              <a:t>JSON PARSING :</a:t>
            </a: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89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 lnSpcReduction="10000"/>
          </a:bodyPr>
          <a:lstStyle/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JSON parsing is a process of exracting data from a JSON sring or object and convert it into a usable format in a programming language.</a:t>
            </a:r>
          </a:p>
          <a:p>
            <a:pPr marL="432000" indent="-324000">
              <a:lnSpc>
                <a:spcPct val="113000"/>
              </a:lnSpc>
              <a:spcBef>
                <a:spcPts val="26"/>
              </a:spcBef>
              <a:spcAft>
                <a:spcPts val="1074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n-IN" sz="3200" b="0" strike="noStrike" spc="-1">
                <a:solidFill>
                  <a:schemeClr val="bg1"/>
                </a:solidFill>
                <a:latin typeface="Arial"/>
              </a:rPr>
              <a:t>JSON parsing can be done by using various programming languages, including PHP, JavaScript,Python, Java and many others.Each language provide buit-in library or module for parsing JSON.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Microsoft Office PowerPoint</Application>
  <PresentationFormat>Custom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JSON PARSING IN PHP</vt:lpstr>
      <vt:lpstr>Agenda:</vt:lpstr>
      <vt:lpstr>PowerPoint Presentation</vt:lpstr>
      <vt:lpstr>JSON :</vt:lpstr>
      <vt:lpstr>PowerPoint Presentation</vt:lpstr>
      <vt:lpstr>PowerPoint Presentation</vt:lpstr>
      <vt:lpstr>JSON syntax :</vt:lpstr>
      <vt:lpstr>JSON Datatypes:</vt:lpstr>
      <vt:lpstr>JSON PARSING :</vt:lpstr>
      <vt:lpstr>JSON PARSING in Javascript :</vt:lpstr>
      <vt:lpstr>PowerPoint Presentation</vt:lpstr>
      <vt:lpstr>PowerPoint Presentation</vt:lpstr>
      <vt:lpstr>PowerPoint Presentation</vt:lpstr>
      <vt:lpstr>JSON PARSING IN PHP :</vt:lpstr>
      <vt:lpstr>Examples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PARSING IN PHP</dc:title>
  <dc:subject/>
  <dc:creator/>
  <dc:description/>
  <cp:lastModifiedBy>Srinivas APPANA</cp:lastModifiedBy>
  <cp:revision>3</cp:revision>
  <dcterms:created xsi:type="dcterms:W3CDTF">2023-04-22T12:11:24Z</dcterms:created>
  <dcterms:modified xsi:type="dcterms:W3CDTF">2023-04-23T14:31:13Z</dcterms:modified>
  <dc:language>en-IN</dc:language>
</cp:coreProperties>
</file>