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_rels/presentation.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media/image9.png" ContentType="image/png"/>
  <Override PartName="/ppt/media/image13.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4" name="PlaceHolder 2"/>
          <p:cNvSpPr>
            <a:spLocks noGrp="1"/>
          </p:cNvSpPr>
          <p:nvPr>
            <p:ph type="body"/>
          </p:nvPr>
        </p:nvSpPr>
        <p:spPr>
          <a:xfrm>
            <a:off x="4933440" y="1879920"/>
            <a:ext cx="2509920" cy="37548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3"/>
          <p:cNvSpPr>
            <a:spLocks noGrp="1"/>
          </p:cNvSpPr>
          <p:nvPr>
            <p:ph type="body"/>
          </p:nvPr>
        </p:nvSpPr>
        <p:spPr>
          <a:xfrm>
            <a:off x="4933440" y="2291400"/>
            <a:ext cx="2509920" cy="3754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type="body"/>
          </p:nvPr>
        </p:nvSpPr>
        <p:spPr>
          <a:xfrm>
            <a:off x="493344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28" name="PlaceHolder 3"/>
          <p:cNvSpPr>
            <a:spLocks noGrp="1"/>
          </p:cNvSpPr>
          <p:nvPr>
            <p:ph type="body"/>
          </p:nvPr>
        </p:nvSpPr>
        <p:spPr>
          <a:xfrm>
            <a:off x="621972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29" name="PlaceHolder 4"/>
          <p:cNvSpPr>
            <a:spLocks noGrp="1"/>
          </p:cNvSpPr>
          <p:nvPr>
            <p:ph type="body"/>
          </p:nvPr>
        </p:nvSpPr>
        <p:spPr>
          <a:xfrm>
            <a:off x="493344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30" name="PlaceHolder 5"/>
          <p:cNvSpPr>
            <a:spLocks noGrp="1"/>
          </p:cNvSpPr>
          <p:nvPr>
            <p:ph type="body"/>
          </p:nvPr>
        </p:nvSpPr>
        <p:spPr>
          <a:xfrm>
            <a:off x="621972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2" name="PlaceHolder 2"/>
          <p:cNvSpPr>
            <a:spLocks noGrp="1"/>
          </p:cNvSpPr>
          <p:nvPr>
            <p:ph type="body"/>
          </p:nvPr>
        </p:nvSpPr>
        <p:spPr>
          <a:xfrm>
            <a:off x="4933440" y="187992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33" name="PlaceHolder 3"/>
          <p:cNvSpPr>
            <a:spLocks noGrp="1"/>
          </p:cNvSpPr>
          <p:nvPr>
            <p:ph type="body"/>
          </p:nvPr>
        </p:nvSpPr>
        <p:spPr>
          <a:xfrm>
            <a:off x="5781960" y="187992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34" name="PlaceHolder 4"/>
          <p:cNvSpPr>
            <a:spLocks noGrp="1"/>
          </p:cNvSpPr>
          <p:nvPr>
            <p:ph type="body"/>
          </p:nvPr>
        </p:nvSpPr>
        <p:spPr>
          <a:xfrm>
            <a:off x="6630840" y="187992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35" name="PlaceHolder 5"/>
          <p:cNvSpPr>
            <a:spLocks noGrp="1"/>
          </p:cNvSpPr>
          <p:nvPr>
            <p:ph type="body"/>
          </p:nvPr>
        </p:nvSpPr>
        <p:spPr>
          <a:xfrm>
            <a:off x="4933440" y="229140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36" name="PlaceHolder 6"/>
          <p:cNvSpPr>
            <a:spLocks noGrp="1"/>
          </p:cNvSpPr>
          <p:nvPr>
            <p:ph type="body"/>
          </p:nvPr>
        </p:nvSpPr>
        <p:spPr>
          <a:xfrm>
            <a:off x="5781960" y="229140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37" name="PlaceHolder 7"/>
          <p:cNvSpPr>
            <a:spLocks noGrp="1"/>
          </p:cNvSpPr>
          <p:nvPr>
            <p:ph type="body"/>
          </p:nvPr>
        </p:nvSpPr>
        <p:spPr>
          <a:xfrm>
            <a:off x="6630840" y="229140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2" name="PlaceHolder 2"/>
          <p:cNvSpPr>
            <a:spLocks noGrp="1"/>
          </p:cNvSpPr>
          <p:nvPr>
            <p:ph type="subTitle"/>
          </p:nvPr>
        </p:nvSpPr>
        <p:spPr>
          <a:xfrm>
            <a:off x="4933440" y="1817640"/>
            <a:ext cx="2509920" cy="911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4" name="PlaceHolder 2"/>
          <p:cNvSpPr>
            <a:spLocks noGrp="1"/>
          </p:cNvSpPr>
          <p:nvPr>
            <p:ph type="body"/>
          </p:nvPr>
        </p:nvSpPr>
        <p:spPr>
          <a:xfrm>
            <a:off x="4933440" y="1879920"/>
            <a:ext cx="2509920" cy="787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type="body"/>
          </p:nvPr>
        </p:nvSpPr>
        <p:spPr>
          <a:xfrm>
            <a:off x="493344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621972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26760" y="338040"/>
            <a:ext cx="6083640" cy="2500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1" name="PlaceHolder 2"/>
          <p:cNvSpPr>
            <a:spLocks noGrp="1"/>
          </p:cNvSpPr>
          <p:nvPr>
            <p:ph type="body"/>
          </p:nvPr>
        </p:nvSpPr>
        <p:spPr>
          <a:xfrm>
            <a:off x="493344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62" name="PlaceHolder 3"/>
          <p:cNvSpPr>
            <a:spLocks noGrp="1"/>
          </p:cNvSpPr>
          <p:nvPr>
            <p:ph type="body"/>
          </p:nvPr>
        </p:nvSpPr>
        <p:spPr>
          <a:xfrm>
            <a:off x="621972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4"/>
          <p:cNvSpPr>
            <a:spLocks noGrp="1"/>
          </p:cNvSpPr>
          <p:nvPr>
            <p:ph type="body"/>
          </p:nvPr>
        </p:nvSpPr>
        <p:spPr>
          <a:xfrm>
            <a:off x="493344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ubTitle"/>
          </p:nvPr>
        </p:nvSpPr>
        <p:spPr>
          <a:xfrm>
            <a:off x="4933440" y="1817640"/>
            <a:ext cx="2509920" cy="911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5" name="PlaceHolder 2"/>
          <p:cNvSpPr>
            <a:spLocks noGrp="1"/>
          </p:cNvSpPr>
          <p:nvPr>
            <p:ph type="body"/>
          </p:nvPr>
        </p:nvSpPr>
        <p:spPr>
          <a:xfrm>
            <a:off x="493344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3"/>
          <p:cNvSpPr>
            <a:spLocks noGrp="1"/>
          </p:cNvSpPr>
          <p:nvPr>
            <p:ph type="body"/>
          </p:nvPr>
        </p:nvSpPr>
        <p:spPr>
          <a:xfrm>
            <a:off x="621972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67" name="PlaceHolder 4"/>
          <p:cNvSpPr>
            <a:spLocks noGrp="1"/>
          </p:cNvSpPr>
          <p:nvPr>
            <p:ph type="body"/>
          </p:nvPr>
        </p:nvSpPr>
        <p:spPr>
          <a:xfrm>
            <a:off x="621972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9" name="PlaceHolder 2"/>
          <p:cNvSpPr>
            <a:spLocks noGrp="1"/>
          </p:cNvSpPr>
          <p:nvPr>
            <p:ph type="body"/>
          </p:nvPr>
        </p:nvSpPr>
        <p:spPr>
          <a:xfrm>
            <a:off x="493344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70" name="PlaceHolder 3"/>
          <p:cNvSpPr>
            <a:spLocks noGrp="1"/>
          </p:cNvSpPr>
          <p:nvPr>
            <p:ph type="body"/>
          </p:nvPr>
        </p:nvSpPr>
        <p:spPr>
          <a:xfrm>
            <a:off x="621972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71" name="PlaceHolder 4"/>
          <p:cNvSpPr>
            <a:spLocks noGrp="1"/>
          </p:cNvSpPr>
          <p:nvPr>
            <p:ph type="body"/>
          </p:nvPr>
        </p:nvSpPr>
        <p:spPr>
          <a:xfrm>
            <a:off x="4933440" y="2291400"/>
            <a:ext cx="2509920" cy="3754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3" name="PlaceHolder 2"/>
          <p:cNvSpPr>
            <a:spLocks noGrp="1"/>
          </p:cNvSpPr>
          <p:nvPr>
            <p:ph type="body"/>
          </p:nvPr>
        </p:nvSpPr>
        <p:spPr>
          <a:xfrm>
            <a:off x="4933440" y="1879920"/>
            <a:ext cx="2509920" cy="37548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3"/>
          <p:cNvSpPr>
            <a:spLocks noGrp="1"/>
          </p:cNvSpPr>
          <p:nvPr>
            <p:ph type="body"/>
          </p:nvPr>
        </p:nvSpPr>
        <p:spPr>
          <a:xfrm>
            <a:off x="4933440" y="2291400"/>
            <a:ext cx="2509920" cy="3754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6" name="PlaceHolder 2"/>
          <p:cNvSpPr>
            <a:spLocks noGrp="1"/>
          </p:cNvSpPr>
          <p:nvPr>
            <p:ph type="body"/>
          </p:nvPr>
        </p:nvSpPr>
        <p:spPr>
          <a:xfrm>
            <a:off x="493344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77" name="PlaceHolder 3"/>
          <p:cNvSpPr>
            <a:spLocks noGrp="1"/>
          </p:cNvSpPr>
          <p:nvPr>
            <p:ph type="body"/>
          </p:nvPr>
        </p:nvSpPr>
        <p:spPr>
          <a:xfrm>
            <a:off x="621972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78" name="PlaceHolder 4"/>
          <p:cNvSpPr>
            <a:spLocks noGrp="1"/>
          </p:cNvSpPr>
          <p:nvPr>
            <p:ph type="body"/>
          </p:nvPr>
        </p:nvSpPr>
        <p:spPr>
          <a:xfrm>
            <a:off x="493344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79" name="PlaceHolder 5"/>
          <p:cNvSpPr>
            <a:spLocks noGrp="1"/>
          </p:cNvSpPr>
          <p:nvPr>
            <p:ph type="body"/>
          </p:nvPr>
        </p:nvSpPr>
        <p:spPr>
          <a:xfrm>
            <a:off x="621972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1" name="PlaceHolder 2"/>
          <p:cNvSpPr>
            <a:spLocks noGrp="1"/>
          </p:cNvSpPr>
          <p:nvPr>
            <p:ph type="body"/>
          </p:nvPr>
        </p:nvSpPr>
        <p:spPr>
          <a:xfrm>
            <a:off x="4933440" y="187992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82" name="PlaceHolder 3"/>
          <p:cNvSpPr>
            <a:spLocks noGrp="1"/>
          </p:cNvSpPr>
          <p:nvPr>
            <p:ph type="body"/>
          </p:nvPr>
        </p:nvSpPr>
        <p:spPr>
          <a:xfrm>
            <a:off x="5781960" y="187992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83" name="PlaceHolder 4"/>
          <p:cNvSpPr>
            <a:spLocks noGrp="1"/>
          </p:cNvSpPr>
          <p:nvPr>
            <p:ph type="body"/>
          </p:nvPr>
        </p:nvSpPr>
        <p:spPr>
          <a:xfrm>
            <a:off x="6630840" y="187992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84" name="PlaceHolder 5"/>
          <p:cNvSpPr>
            <a:spLocks noGrp="1"/>
          </p:cNvSpPr>
          <p:nvPr>
            <p:ph type="body"/>
          </p:nvPr>
        </p:nvSpPr>
        <p:spPr>
          <a:xfrm>
            <a:off x="4933440" y="229140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85" name="PlaceHolder 6"/>
          <p:cNvSpPr>
            <a:spLocks noGrp="1"/>
          </p:cNvSpPr>
          <p:nvPr>
            <p:ph type="body"/>
          </p:nvPr>
        </p:nvSpPr>
        <p:spPr>
          <a:xfrm>
            <a:off x="5781960" y="229140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86" name="PlaceHolder 7"/>
          <p:cNvSpPr>
            <a:spLocks noGrp="1"/>
          </p:cNvSpPr>
          <p:nvPr>
            <p:ph type="body"/>
          </p:nvPr>
        </p:nvSpPr>
        <p:spPr>
          <a:xfrm>
            <a:off x="6630840" y="229140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1" name="PlaceHolder 2"/>
          <p:cNvSpPr>
            <a:spLocks noGrp="1"/>
          </p:cNvSpPr>
          <p:nvPr>
            <p:ph type="subTitle"/>
          </p:nvPr>
        </p:nvSpPr>
        <p:spPr>
          <a:xfrm>
            <a:off x="4933440" y="1817640"/>
            <a:ext cx="2509920" cy="911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3" name="PlaceHolder 2"/>
          <p:cNvSpPr>
            <a:spLocks noGrp="1"/>
          </p:cNvSpPr>
          <p:nvPr>
            <p:ph type="body"/>
          </p:nvPr>
        </p:nvSpPr>
        <p:spPr>
          <a:xfrm>
            <a:off x="4933440" y="1879920"/>
            <a:ext cx="2509920" cy="787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5" name="PlaceHolder 2"/>
          <p:cNvSpPr>
            <a:spLocks noGrp="1"/>
          </p:cNvSpPr>
          <p:nvPr>
            <p:ph type="body"/>
          </p:nvPr>
        </p:nvSpPr>
        <p:spPr>
          <a:xfrm>
            <a:off x="493344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
        <p:nvSpPr>
          <p:cNvPr id="96" name="PlaceHolder 3"/>
          <p:cNvSpPr>
            <a:spLocks noGrp="1"/>
          </p:cNvSpPr>
          <p:nvPr>
            <p:ph type="body"/>
          </p:nvPr>
        </p:nvSpPr>
        <p:spPr>
          <a:xfrm>
            <a:off x="621972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 name="PlaceHolder 2"/>
          <p:cNvSpPr>
            <a:spLocks noGrp="1"/>
          </p:cNvSpPr>
          <p:nvPr>
            <p:ph type="body"/>
          </p:nvPr>
        </p:nvSpPr>
        <p:spPr>
          <a:xfrm>
            <a:off x="4933440" y="1879920"/>
            <a:ext cx="2509920" cy="787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26760" y="338040"/>
            <a:ext cx="6083640" cy="2500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0" name="PlaceHolder 2"/>
          <p:cNvSpPr>
            <a:spLocks noGrp="1"/>
          </p:cNvSpPr>
          <p:nvPr>
            <p:ph type="body"/>
          </p:nvPr>
        </p:nvSpPr>
        <p:spPr>
          <a:xfrm>
            <a:off x="493344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01" name="PlaceHolder 3"/>
          <p:cNvSpPr>
            <a:spLocks noGrp="1"/>
          </p:cNvSpPr>
          <p:nvPr>
            <p:ph type="body"/>
          </p:nvPr>
        </p:nvSpPr>
        <p:spPr>
          <a:xfrm>
            <a:off x="621972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
        <p:nvSpPr>
          <p:cNvPr id="102" name="PlaceHolder 4"/>
          <p:cNvSpPr>
            <a:spLocks noGrp="1"/>
          </p:cNvSpPr>
          <p:nvPr>
            <p:ph type="body"/>
          </p:nvPr>
        </p:nvSpPr>
        <p:spPr>
          <a:xfrm>
            <a:off x="493344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4" name="PlaceHolder 2"/>
          <p:cNvSpPr>
            <a:spLocks noGrp="1"/>
          </p:cNvSpPr>
          <p:nvPr>
            <p:ph type="body"/>
          </p:nvPr>
        </p:nvSpPr>
        <p:spPr>
          <a:xfrm>
            <a:off x="493344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
        <p:nvSpPr>
          <p:cNvPr id="105" name="PlaceHolder 3"/>
          <p:cNvSpPr>
            <a:spLocks noGrp="1"/>
          </p:cNvSpPr>
          <p:nvPr>
            <p:ph type="body"/>
          </p:nvPr>
        </p:nvSpPr>
        <p:spPr>
          <a:xfrm>
            <a:off x="621972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06" name="PlaceHolder 4"/>
          <p:cNvSpPr>
            <a:spLocks noGrp="1"/>
          </p:cNvSpPr>
          <p:nvPr>
            <p:ph type="body"/>
          </p:nvPr>
        </p:nvSpPr>
        <p:spPr>
          <a:xfrm>
            <a:off x="621972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8" name="PlaceHolder 2"/>
          <p:cNvSpPr>
            <a:spLocks noGrp="1"/>
          </p:cNvSpPr>
          <p:nvPr>
            <p:ph type="body"/>
          </p:nvPr>
        </p:nvSpPr>
        <p:spPr>
          <a:xfrm>
            <a:off x="493344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09" name="PlaceHolder 3"/>
          <p:cNvSpPr>
            <a:spLocks noGrp="1"/>
          </p:cNvSpPr>
          <p:nvPr>
            <p:ph type="body"/>
          </p:nvPr>
        </p:nvSpPr>
        <p:spPr>
          <a:xfrm>
            <a:off x="621972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10" name="PlaceHolder 4"/>
          <p:cNvSpPr>
            <a:spLocks noGrp="1"/>
          </p:cNvSpPr>
          <p:nvPr>
            <p:ph type="body"/>
          </p:nvPr>
        </p:nvSpPr>
        <p:spPr>
          <a:xfrm>
            <a:off x="4933440" y="2291400"/>
            <a:ext cx="2509920" cy="3754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2" name="PlaceHolder 2"/>
          <p:cNvSpPr>
            <a:spLocks noGrp="1"/>
          </p:cNvSpPr>
          <p:nvPr>
            <p:ph type="body"/>
          </p:nvPr>
        </p:nvSpPr>
        <p:spPr>
          <a:xfrm>
            <a:off x="4933440" y="1879920"/>
            <a:ext cx="2509920" cy="375480"/>
          </a:xfrm>
          <a:prstGeom prst="rect">
            <a:avLst/>
          </a:prstGeom>
        </p:spPr>
        <p:txBody>
          <a:bodyPr lIns="0" rIns="0" tIns="0" bIns="0">
            <a:normAutofit/>
          </a:bodyPr>
          <a:p>
            <a:endParaRPr b="0" lang="en-IN" sz="1400" spc="-1" strike="noStrike">
              <a:solidFill>
                <a:srgbClr val="000000"/>
              </a:solidFill>
              <a:latin typeface="Arial"/>
            </a:endParaRPr>
          </a:p>
        </p:txBody>
      </p:sp>
      <p:sp>
        <p:nvSpPr>
          <p:cNvPr id="113" name="PlaceHolder 3"/>
          <p:cNvSpPr>
            <a:spLocks noGrp="1"/>
          </p:cNvSpPr>
          <p:nvPr>
            <p:ph type="body"/>
          </p:nvPr>
        </p:nvSpPr>
        <p:spPr>
          <a:xfrm>
            <a:off x="4933440" y="2291400"/>
            <a:ext cx="2509920" cy="3754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5" name="PlaceHolder 2"/>
          <p:cNvSpPr>
            <a:spLocks noGrp="1"/>
          </p:cNvSpPr>
          <p:nvPr>
            <p:ph type="body"/>
          </p:nvPr>
        </p:nvSpPr>
        <p:spPr>
          <a:xfrm>
            <a:off x="493344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16" name="PlaceHolder 3"/>
          <p:cNvSpPr>
            <a:spLocks noGrp="1"/>
          </p:cNvSpPr>
          <p:nvPr>
            <p:ph type="body"/>
          </p:nvPr>
        </p:nvSpPr>
        <p:spPr>
          <a:xfrm>
            <a:off x="621972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17" name="PlaceHolder 4"/>
          <p:cNvSpPr>
            <a:spLocks noGrp="1"/>
          </p:cNvSpPr>
          <p:nvPr>
            <p:ph type="body"/>
          </p:nvPr>
        </p:nvSpPr>
        <p:spPr>
          <a:xfrm>
            <a:off x="493344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18" name="PlaceHolder 5"/>
          <p:cNvSpPr>
            <a:spLocks noGrp="1"/>
          </p:cNvSpPr>
          <p:nvPr>
            <p:ph type="body"/>
          </p:nvPr>
        </p:nvSpPr>
        <p:spPr>
          <a:xfrm>
            <a:off x="621972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0" name="PlaceHolder 2"/>
          <p:cNvSpPr>
            <a:spLocks noGrp="1"/>
          </p:cNvSpPr>
          <p:nvPr>
            <p:ph type="body"/>
          </p:nvPr>
        </p:nvSpPr>
        <p:spPr>
          <a:xfrm>
            <a:off x="4933440" y="187992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121" name="PlaceHolder 3"/>
          <p:cNvSpPr>
            <a:spLocks noGrp="1"/>
          </p:cNvSpPr>
          <p:nvPr>
            <p:ph type="body"/>
          </p:nvPr>
        </p:nvSpPr>
        <p:spPr>
          <a:xfrm>
            <a:off x="5781960" y="187992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122" name="PlaceHolder 4"/>
          <p:cNvSpPr>
            <a:spLocks noGrp="1"/>
          </p:cNvSpPr>
          <p:nvPr>
            <p:ph type="body"/>
          </p:nvPr>
        </p:nvSpPr>
        <p:spPr>
          <a:xfrm>
            <a:off x="6630840" y="187992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123" name="PlaceHolder 5"/>
          <p:cNvSpPr>
            <a:spLocks noGrp="1"/>
          </p:cNvSpPr>
          <p:nvPr>
            <p:ph type="body"/>
          </p:nvPr>
        </p:nvSpPr>
        <p:spPr>
          <a:xfrm>
            <a:off x="4933440" y="229140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124" name="PlaceHolder 6"/>
          <p:cNvSpPr>
            <a:spLocks noGrp="1"/>
          </p:cNvSpPr>
          <p:nvPr>
            <p:ph type="body"/>
          </p:nvPr>
        </p:nvSpPr>
        <p:spPr>
          <a:xfrm>
            <a:off x="5781960" y="229140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125" name="PlaceHolder 7"/>
          <p:cNvSpPr>
            <a:spLocks noGrp="1"/>
          </p:cNvSpPr>
          <p:nvPr>
            <p:ph type="body"/>
          </p:nvPr>
        </p:nvSpPr>
        <p:spPr>
          <a:xfrm>
            <a:off x="6630840" y="229140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0" name="PlaceHolder 2"/>
          <p:cNvSpPr>
            <a:spLocks noGrp="1"/>
          </p:cNvSpPr>
          <p:nvPr>
            <p:ph type="subTitle"/>
          </p:nvPr>
        </p:nvSpPr>
        <p:spPr>
          <a:xfrm>
            <a:off x="4933440" y="1817640"/>
            <a:ext cx="2509920" cy="911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2" name="PlaceHolder 2"/>
          <p:cNvSpPr>
            <a:spLocks noGrp="1"/>
          </p:cNvSpPr>
          <p:nvPr>
            <p:ph type="body"/>
          </p:nvPr>
        </p:nvSpPr>
        <p:spPr>
          <a:xfrm>
            <a:off x="4933440" y="1879920"/>
            <a:ext cx="2509920" cy="787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 name="PlaceHolder 2"/>
          <p:cNvSpPr>
            <a:spLocks noGrp="1"/>
          </p:cNvSpPr>
          <p:nvPr>
            <p:ph type="body"/>
          </p:nvPr>
        </p:nvSpPr>
        <p:spPr>
          <a:xfrm>
            <a:off x="493344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
        <p:nvSpPr>
          <p:cNvPr id="8" name="PlaceHolder 3"/>
          <p:cNvSpPr>
            <a:spLocks noGrp="1"/>
          </p:cNvSpPr>
          <p:nvPr>
            <p:ph type="body"/>
          </p:nvPr>
        </p:nvSpPr>
        <p:spPr>
          <a:xfrm>
            <a:off x="621972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4" name="PlaceHolder 2"/>
          <p:cNvSpPr>
            <a:spLocks noGrp="1"/>
          </p:cNvSpPr>
          <p:nvPr>
            <p:ph type="body"/>
          </p:nvPr>
        </p:nvSpPr>
        <p:spPr>
          <a:xfrm>
            <a:off x="493344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
        <p:nvSpPr>
          <p:cNvPr id="135" name="PlaceHolder 3"/>
          <p:cNvSpPr>
            <a:spLocks noGrp="1"/>
          </p:cNvSpPr>
          <p:nvPr>
            <p:ph type="body"/>
          </p:nvPr>
        </p:nvSpPr>
        <p:spPr>
          <a:xfrm>
            <a:off x="621972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626760" y="338040"/>
            <a:ext cx="6083640" cy="2500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9" name="PlaceHolder 2"/>
          <p:cNvSpPr>
            <a:spLocks noGrp="1"/>
          </p:cNvSpPr>
          <p:nvPr>
            <p:ph type="body"/>
          </p:nvPr>
        </p:nvSpPr>
        <p:spPr>
          <a:xfrm>
            <a:off x="493344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40" name="PlaceHolder 3"/>
          <p:cNvSpPr>
            <a:spLocks noGrp="1"/>
          </p:cNvSpPr>
          <p:nvPr>
            <p:ph type="body"/>
          </p:nvPr>
        </p:nvSpPr>
        <p:spPr>
          <a:xfrm>
            <a:off x="621972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
        <p:nvSpPr>
          <p:cNvPr id="141" name="PlaceHolder 4"/>
          <p:cNvSpPr>
            <a:spLocks noGrp="1"/>
          </p:cNvSpPr>
          <p:nvPr>
            <p:ph type="body"/>
          </p:nvPr>
        </p:nvSpPr>
        <p:spPr>
          <a:xfrm>
            <a:off x="493344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3" name="PlaceHolder 2"/>
          <p:cNvSpPr>
            <a:spLocks noGrp="1"/>
          </p:cNvSpPr>
          <p:nvPr>
            <p:ph type="body"/>
          </p:nvPr>
        </p:nvSpPr>
        <p:spPr>
          <a:xfrm>
            <a:off x="493344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
        <p:nvSpPr>
          <p:cNvPr id="144" name="PlaceHolder 3"/>
          <p:cNvSpPr>
            <a:spLocks noGrp="1"/>
          </p:cNvSpPr>
          <p:nvPr>
            <p:ph type="body"/>
          </p:nvPr>
        </p:nvSpPr>
        <p:spPr>
          <a:xfrm>
            <a:off x="621972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45" name="PlaceHolder 4"/>
          <p:cNvSpPr>
            <a:spLocks noGrp="1"/>
          </p:cNvSpPr>
          <p:nvPr>
            <p:ph type="body"/>
          </p:nvPr>
        </p:nvSpPr>
        <p:spPr>
          <a:xfrm>
            <a:off x="621972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7" name="PlaceHolder 2"/>
          <p:cNvSpPr>
            <a:spLocks noGrp="1"/>
          </p:cNvSpPr>
          <p:nvPr>
            <p:ph type="body"/>
          </p:nvPr>
        </p:nvSpPr>
        <p:spPr>
          <a:xfrm>
            <a:off x="493344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48" name="PlaceHolder 3"/>
          <p:cNvSpPr>
            <a:spLocks noGrp="1"/>
          </p:cNvSpPr>
          <p:nvPr>
            <p:ph type="body"/>
          </p:nvPr>
        </p:nvSpPr>
        <p:spPr>
          <a:xfrm>
            <a:off x="621972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49" name="PlaceHolder 4"/>
          <p:cNvSpPr>
            <a:spLocks noGrp="1"/>
          </p:cNvSpPr>
          <p:nvPr>
            <p:ph type="body"/>
          </p:nvPr>
        </p:nvSpPr>
        <p:spPr>
          <a:xfrm>
            <a:off x="4933440" y="2291400"/>
            <a:ext cx="2509920" cy="3754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1" name="PlaceHolder 2"/>
          <p:cNvSpPr>
            <a:spLocks noGrp="1"/>
          </p:cNvSpPr>
          <p:nvPr>
            <p:ph type="body"/>
          </p:nvPr>
        </p:nvSpPr>
        <p:spPr>
          <a:xfrm>
            <a:off x="4933440" y="1879920"/>
            <a:ext cx="2509920" cy="375480"/>
          </a:xfrm>
          <a:prstGeom prst="rect">
            <a:avLst/>
          </a:prstGeom>
        </p:spPr>
        <p:txBody>
          <a:bodyPr lIns="0" rIns="0" tIns="0" bIns="0">
            <a:normAutofit/>
          </a:bodyPr>
          <a:p>
            <a:endParaRPr b="0" lang="en-IN" sz="1400" spc="-1" strike="noStrike">
              <a:solidFill>
                <a:srgbClr val="000000"/>
              </a:solidFill>
              <a:latin typeface="Arial"/>
            </a:endParaRPr>
          </a:p>
        </p:txBody>
      </p:sp>
      <p:sp>
        <p:nvSpPr>
          <p:cNvPr id="152" name="PlaceHolder 3"/>
          <p:cNvSpPr>
            <a:spLocks noGrp="1"/>
          </p:cNvSpPr>
          <p:nvPr>
            <p:ph type="body"/>
          </p:nvPr>
        </p:nvSpPr>
        <p:spPr>
          <a:xfrm>
            <a:off x="4933440" y="2291400"/>
            <a:ext cx="2509920" cy="3754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4" name="PlaceHolder 2"/>
          <p:cNvSpPr>
            <a:spLocks noGrp="1"/>
          </p:cNvSpPr>
          <p:nvPr>
            <p:ph type="body"/>
          </p:nvPr>
        </p:nvSpPr>
        <p:spPr>
          <a:xfrm>
            <a:off x="493344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55" name="PlaceHolder 3"/>
          <p:cNvSpPr>
            <a:spLocks noGrp="1"/>
          </p:cNvSpPr>
          <p:nvPr>
            <p:ph type="body"/>
          </p:nvPr>
        </p:nvSpPr>
        <p:spPr>
          <a:xfrm>
            <a:off x="621972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56" name="PlaceHolder 4"/>
          <p:cNvSpPr>
            <a:spLocks noGrp="1"/>
          </p:cNvSpPr>
          <p:nvPr>
            <p:ph type="body"/>
          </p:nvPr>
        </p:nvSpPr>
        <p:spPr>
          <a:xfrm>
            <a:off x="493344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57" name="PlaceHolder 5"/>
          <p:cNvSpPr>
            <a:spLocks noGrp="1"/>
          </p:cNvSpPr>
          <p:nvPr>
            <p:ph type="body"/>
          </p:nvPr>
        </p:nvSpPr>
        <p:spPr>
          <a:xfrm>
            <a:off x="621972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9" name="PlaceHolder 2"/>
          <p:cNvSpPr>
            <a:spLocks noGrp="1"/>
          </p:cNvSpPr>
          <p:nvPr>
            <p:ph type="body"/>
          </p:nvPr>
        </p:nvSpPr>
        <p:spPr>
          <a:xfrm>
            <a:off x="4933440" y="187992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160" name="PlaceHolder 3"/>
          <p:cNvSpPr>
            <a:spLocks noGrp="1"/>
          </p:cNvSpPr>
          <p:nvPr>
            <p:ph type="body"/>
          </p:nvPr>
        </p:nvSpPr>
        <p:spPr>
          <a:xfrm>
            <a:off x="5781960" y="187992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161" name="PlaceHolder 4"/>
          <p:cNvSpPr>
            <a:spLocks noGrp="1"/>
          </p:cNvSpPr>
          <p:nvPr>
            <p:ph type="body"/>
          </p:nvPr>
        </p:nvSpPr>
        <p:spPr>
          <a:xfrm>
            <a:off x="6630840" y="187992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162" name="PlaceHolder 5"/>
          <p:cNvSpPr>
            <a:spLocks noGrp="1"/>
          </p:cNvSpPr>
          <p:nvPr>
            <p:ph type="body"/>
          </p:nvPr>
        </p:nvSpPr>
        <p:spPr>
          <a:xfrm>
            <a:off x="4933440" y="229140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163" name="PlaceHolder 6"/>
          <p:cNvSpPr>
            <a:spLocks noGrp="1"/>
          </p:cNvSpPr>
          <p:nvPr>
            <p:ph type="body"/>
          </p:nvPr>
        </p:nvSpPr>
        <p:spPr>
          <a:xfrm>
            <a:off x="5781960" y="229140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164" name="PlaceHolder 7"/>
          <p:cNvSpPr>
            <a:spLocks noGrp="1"/>
          </p:cNvSpPr>
          <p:nvPr>
            <p:ph type="body"/>
          </p:nvPr>
        </p:nvSpPr>
        <p:spPr>
          <a:xfrm>
            <a:off x="6630840" y="229140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0" name="PlaceHolder 2"/>
          <p:cNvSpPr>
            <a:spLocks noGrp="1"/>
          </p:cNvSpPr>
          <p:nvPr>
            <p:ph type="subTitle"/>
          </p:nvPr>
        </p:nvSpPr>
        <p:spPr>
          <a:xfrm>
            <a:off x="4933440" y="1817640"/>
            <a:ext cx="2509920" cy="911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2" name="PlaceHolder 2"/>
          <p:cNvSpPr>
            <a:spLocks noGrp="1"/>
          </p:cNvSpPr>
          <p:nvPr>
            <p:ph type="body"/>
          </p:nvPr>
        </p:nvSpPr>
        <p:spPr>
          <a:xfrm>
            <a:off x="4933440" y="1879920"/>
            <a:ext cx="2509920" cy="787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4" name="PlaceHolder 2"/>
          <p:cNvSpPr>
            <a:spLocks noGrp="1"/>
          </p:cNvSpPr>
          <p:nvPr>
            <p:ph type="body"/>
          </p:nvPr>
        </p:nvSpPr>
        <p:spPr>
          <a:xfrm>
            <a:off x="493344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
        <p:nvSpPr>
          <p:cNvPr id="175" name="PlaceHolder 3"/>
          <p:cNvSpPr>
            <a:spLocks noGrp="1"/>
          </p:cNvSpPr>
          <p:nvPr>
            <p:ph type="body"/>
          </p:nvPr>
        </p:nvSpPr>
        <p:spPr>
          <a:xfrm>
            <a:off x="621972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626760" y="338040"/>
            <a:ext cx="6083640" cy="2500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9" name="PlaceHolder 2"/>
          <p:cNvSpPr>
            <a:spLocks noGrp="1"/>
          </p:cNvSpPr>
          <p:nvPr>
            <p:ph type="body"/>
          </p:nvPr>
        </p:nvSpPr>
        <p:spPr>
          <a:xfrm>
            <a:off x="493344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80" name="PlaceHolder 3"/>
          <p:cNvSpPr>
            <a:spLocks noGrp="1"/>
          </p:cNvSpPr>
          <p:nvPr>
            <p:ph type="body"/>
          </p:nvPr>
        </p:nvSpPr>
        <p:spPr>
          <a:xfrm>
            <a:off x="621972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
        <p:nvSpPr>
          <p:cNvPr id="181" name="PlaceHolder 4"/>
          <p:cNvSpPr>
            <a:spLocks noGrp="1"/>
          </p:cNvSpPr>
          <p:nvPr>
            <p:ph type="body"/>
          </p:nvPr>
        </p:nvSpPr>
        <p:spPr>
          <a:xfrm>
            <a:off x="493344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3" name="PlaceHolder 2"/>
          <p:cNvSpPr>
            <a:spLocks noGrp="1"/>
          </p:cNvSpPr>
          <p:nvPr>
            <p:ph type="body"/>
          </p:nvPr>
        </p:nvSpPr>
        <p:spPr>
          <a:xfrm>
            <a:off x="493344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
        <p:nvSpPr>
          <p:cNvPr id="184" name="PlaceHolder 3"/>
          <p:cNvSpPr>
            <a:spLocks noGrp="1"/>
          </p:cNvSpPr>
          <p:nvPr>
            <p:ph type="body"/>
          </p:nvPr>
        </p:nvSpPr>
        <p:spPr>
          <a:xfrm>
            <a:off x="621972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85" name="PlaceHolder 4"/>
          <p:cNvSpPr>
            <a:spLocks noGrp="1"/>
          </p:cNvSpPr>
          <p:nvPr>
            <p:ph type="body"/>
          </p:nvPr>
        </p:nvSpPr>
        <p:spPr>
          <a:xfrm>
            <a:off x="621972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7" name="PlaceHolder 2"/>
          <p:cNvSpPr>
            <a:spLocks noGrp="1"/>
          </p:cNvSpPr>
          <p:nvPr>
            <p:ph type="body"/>
          </p:nvPr>
        </p:nvSpPr>
        <p:spPr>
          <a:xfrm>
            <a:off x="493344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88" name="PlaceHolder 3"/>
          <p:cNvSpPr>
            <a:spLocks noGrp="1"/>
          </p:cNvSpPr>
          <p:nvPr>
            <p:ph type="body"/>
          </p:nvPr>
        </p:nvSpPr>
        <p:spPr>
          <a:xfrm>
            <a:off x="621972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89" name="PlaceHolder 4"/>
          <p:cNvSpPr>
            <a:spLocks noGrp="1"/>
          </p:cNvSpPr>
          <p:nvPr>
            <p:ph type="body"/>
          </p:nvPr>
        </p:nvSpPr>
        <p:spPr>
          <a:xfrm>
            <a:off x="4933440" y="2291400"/>
            <a:ext cx="2509920" cy="3754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1" name="PlaceHolder 2"/>
          <p:cNvSpPr>
            <a:spLocks noGrp="1"/>
          </p:cNvSpPr>
          <p:nvPr>
            <p:ph type="body"/>
          </p:nvPr>
        </p:nvSpPr>
        <p:spPr>
          <a:xfrm>
            <a:off x="4933440" y="1879920"/>
            <a:ext cx="2509920" cy="375480"/>
          </a:xfrm>
          <a:prstGeom prst="rect">
            <a:avLst/>
          </a:prstGeom>
        </p:spPr>
        <p:txBody>
          <a:bodyPr lIns="0" rIns="0" tIns="0" bIns="0">
            <a:normAutofit/>
          </a:bodyPr>
          <a:p>
            <a:endParaRPr b="0" lang="en-IN" sz="1400" spc="-1" strike="noStrike">
              <a:solidFill>
                <a:srgbClr val="000000"/>
              </a:solidFill>
              <a:latin typeface="Arial"/>
            </a:endParaRPr>
          </a:p>
        </p:txBody>
      </p:sp>
      <p:sp>
        <p:nvSpPr>
          <p:cNvPr id="192" name="PlaceHolder 3"/>
          <p:cNvSpPr>
            <a:spLocks noGrp="1"/>
          </p:cNvSpPr>
          <p:nvPr>
            <p:ph type="body"/>
          </p:nvPr>
        </p:nvSpPr>
        <p:spPr>
          <a:xfrm>
            <a:off x="4933440" y="2291400"/>
            <a:ext cx="2509920" cy="3754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4" name="PlaceHolder 2"/>
          <p:cNvSpPr>
            <a:spLocks noGrp="1"/>
          </p:cNvSpPr>
          <p:nvPr>
            <p:ph type="body"/>
          </p:nvPr>
        </p:nvSpPr>
        <p:spPr>
          <a:xfrm>
            <a:off x="493344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95" name="PlaceHolder 3"/>
          <p:cNvSpPr>
            <a:spLocks noGrp="1"/>
          </p:cNvSpPr>
          <p:nvPr>
            <p:ph type="body"/>
          </p:nvPr>
        </p:nvSpPr>
        <p:spPr>
          <a:xfrm>
            <a:off x="621972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96" name="PlaceHolder 4"/>
          <p:cNvSpPr>
            <a:spLocks noGrp="1"/>
          </p:cNvSpPr>
          <p:nvPr>
            <p:ph type="body"/>
          </p:nvPr>
        </p:nvSpPr>
        <p:spPr>
          <a:xfrm>
            <a:off x="493344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97" name="PlaceHolder 5"/>
          <p:cNvSpPr>
            <a:spLocks noGrp="1"/>
          </p:cNvSpPr>
          <p:nvPr>
            <p:ph type="body"/>
          </p:nvPr>
        </p:nvSpPr>
        <p:spPr>
          <a:xfrm>
            <a:off x="621972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26760" y="338040"/>
            <a:ext cx="6083640" cy="2500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9" name="PlaceHolder 2"/>
          <p:cNvSpPr>
            <a:spLocks noGrp="1"/>
          </p:cNvSpPr>
          <p:nvPr>
            <p:ph type="body"/>
          </p:nvPr>
        </p:nvSpPr>
        <p:spPr>
          <a:xfrm>
            <a:off x="4933440" y="187992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200" name="PlaceHolder 3"/>
          <p:cNvSpPr>
            <a:spLocks noGrp="1"/>
          </p:cNvSpPr>
          <p:nvPr>
            <p:ph type="body"/>
          </p:nvPr>
        </p:nvSpPr>
        <p:spPr>
          <a:xfrm>
            <a:off x="5781960" y="187992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201" name="PlaceHolder 4"/>
          <p:cNvSpPr>
            <a:spLocks noGrp="1"/>
          </p:cNvSpPr>
          <p:nvPr>
            <p:ph type="body"/>
          </p:nvPr>
        </p:nvSpPr>
        <p:spPr>
          <a:xfrm>
            <a:off x="6630840" y="187992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202" name="PlaceHolder 5"/>
          <p:cNvSpPr>
            <a:spLocks noGrp="1"/>
          </p:cNvSpPr>
          <p:nvPr>
            <p:ph type="body"/>
          </p:nvPr>
        </p:nvSpPr>
        <p:spPr>
          <a:xfrm>
            <a:off x="4933440" y="229140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203" name="PlaceHolder 6"/>
          <p:cNvSpPr>
            <a:spLocks noGrp="1"/>
          </p:cNvSpPr>
          <p:nvPr>
            <p:ph type="body"/>
          </p:nvPr>
        </p:nvSpPr>
        <p:spPr>
          <a:xfrm>
            <a:off x="5781960" y="229140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204" name="PlaceHolder 7"/>
          <p:cNvSpPr>
            <a:spLocks noGrp="1"/>
          </p:cNvSpPr>
          <p:nvPr>
            <p:ph type="body"/>
          </p:nvPr>
        </p:nvSpPr>
        <p:spPr>
          <a:xfrm>
            <a:off x="6630840" y="229140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1"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2" name="PlaceHolder 2"/>
          <p:cNvSpPr>
            <a:spLocks noGrp="1"/>
          </p:cNvSpPr>
          <p:nvPr>
            <p:ph type="subTitle"/>
          </p:nvPr>
        </p:nvSpPr>
        <p:spPr>
          <a:xfrm>
            <a:off x="4933440" y="1817640"/>
            <a:ext cx="2509920" cy="911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4" name="PlaceHolder 2"/>
          <p:cNvSpPr>
            <a:spLocks noGrp="1"/>
          </p:cNvSpPr>
          <p:nvPr>
            <p:ph type="body"/>
          </p:nvPr>
        </p:nvSpPr>
        <p:spPr>
          <a:xfrm>
            <a:off x="4933440" y="1879920"/>
            <a:ext cx="2509920" cy="787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6" name="PlaceHolder 2"/>
          <p:cNvSpPr>
            <a:spLocks noGrp="1"/>
          </p:cNvSpPr>
          <p:nvPr>
            <p:ph type="body"/>
          </p:nvPr>
        </p:nvSpPr>
        <p:spPr>
          <a:xfrm>
            <a:off x="493344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
        <p:nvSpPr>
          <p:cNvPr id="217" name="PlaceHolder 3"/>
          <p:cNvSpPr>
            <a:spLocks noGrp="1"/>
          </p:cNvSpPr>
          <p:nvPr>
            <p:ph type="body"/>
          </p:nvPr>
        </p:nvSpPr>
        <p:spPr>
          <a:xfrm>
            <a:off x="621972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8"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9" name="PlaceHolder 1"/>
          <p:cNvSpPr>
            <a:spLocks noGrp="1"/>
          </p:cNvSpPr>
          <p:nvPr>
            <p:ph type="subTitle"/>
          </p:nvPr>
        </p:nvSpPr>
        <p:spPr>
          <a:xfrm>
            <a:off x="626760" y="338040"/>
            <a:ext cx="6083640" cy="2500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21" name="PlaceHolder 2"/>
          <p:cNvSpPr>
            <a:spLocks noGrp="1"/>
          </p:cNvSpPr>
          <p:nvPr>
            <p:ph type="body"/>
          </p:nvPr>
        </p:nvSpPr>
        <p:spPr>
          <a:xfrm>
            <a:off x="493344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222" name="PlaceHolder 3"/>
          <p:cNvSpPr>
            <a:spLocks noGrp="1"/>
          </p:cNvSpPr>
          <p:nvPr>
            <p:ph type="body"/>
          </p:nvPr>
        </p:nvSpPr>
        <p:spPr>
          <a:xfrm>
            <a:off x="621972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
        <p:nvSpPr>
          <p:cNvPr id="223" name="PlaceHolder 4"/>
          <p:cNvSpPr>
            <a:spLocks noGrp="1"/>
          </p:cNvSpPr>
          <p:nvPr>
            <p:ph type="body"/>
          </p:nvPr>
        </p:nvSpPr>
        <p:spPr>
          <a:xfrm>
            <a:off x="493344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25" name="PlaceHolder 2"/>
          <p:cNvSpPr>
            <a:spLocks noGrp="1"/>
          </p:cNvSpPr>
          <p:nvPr>
            <p:ph type="body"/>
          </p:nvPr>
        </p:nvSpPr>
        <p:spPr>
          <a:xfrm>
            <a:off x="493344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
        <p:nvSpPr>
          <p:cNvPr id="226" name="PlaceHolder 3"/>
          <p:cNvSpPr>
            <a:spLocks noGrp="1"/>
          </p:cNvSpPr>
          <p:nvPr>
            <p:ph type="body"/>
          </p:nvPr>
        </p:nvSpPr>
        <p:spPr>
          <a:xfrm>
            <a:off x="621972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227" name="PlaceHolder 4"/>
          <p:cNvSpPr>
            <a:spLocks noGrp="1"/>
          </p:cNvSpPr>
          <p:nvPr>
            <p:ph type="body"/>
          </p:nvPr>
        </p:nvSpPr>
        <p:spPr>
          <a:xfrm>
            <a:off x="621972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29" name="PlaceHolder 2"/>
          <p:cNvSpPr>
            <a:spLocks noGrp="1"/>
          </p:cNvSpPr>
          <p:nvPr>
            <p:ph type="body"/>
          </p:nvPr>
        </p:nvSpPr>
        <p:spPr>
          <a:xfrm>
            <a:off x="493344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230" name="PlaceHolder 3"/>
          <p:cNvSpPr>
            <a:spLocks noGrp="1"/>
          </p:cNvSpPr>
          <p:nvPr>
            <p:ph type="body"/>
          </p:nvPr>
        </p:nvSpPr>
        <p:spPr>
          <a:xfrm>
            <a:off x="621972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231" name="PlaceHolder 4"/>
          <p:cNvSpPr>
            <a:spLocks noGrp="1"/>
          </p:cNvSpPr>
          <p:nvPr>
            <p:ph type="body"/>
          </p:nvPr>
        </p:nvSpPr>
        <p:spPr>
          <a:xfrm>
            <a:off x="4933440" y="2291400"/>
            <a:ext cx="2509920" cy="3754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 name="PlaceHolder 2"/>
          <p:cNvSpPr>
            <a:spLocks noGrp="1"/>
          </p:cNvSpPr>
          <p:nvPr>
            <p:ph type="body"/>
          </p:nvPr>
        </p:nvSpPr>
        <p:spPr>
          <a:xfrm>
            <a:off x="493344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3" name="PlaceHolder 3"/>
          <p:cNvSpPr>
            <a:spLocks noGrp="1"/>
          </p:cNvSpPr>
          <p:nvPr>
            <p:ph type="body"/>
          </p:nvPr>
        </p:nvSpPr>
        <p:spPr>
          <a:xfrm>
            <a:off x="621972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
        <p:nvSpPr>
          <p:cNvPr id="14" name="PlaceHolder 4"/>
          <p:cNvSpPr>
            <a:spLocks noGrp="1"/>
          </p:cNvSpPr>
          <p:nvPr>
            <p:ph type="body"/>
          </p:nvPr>
        </p:nvSpPr>
        <p:spPr>
          <a:xfrm>
            <a:off x="493344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33" name="PlaceHolder 2"/>
          <p:cNvSpPr>
            <a:spLocks noGrp="1"/>
          </p:cNvSpPr>
          <p:nvPr>
            <p:ph type="body"/>
          </p:nvPr>
        </p:nvSpPr>
        <p:spPr>
          <a:xfrm>
            <a:off x="4933440" y="1879920"/>
            <a:ext cx="2509920" cy="375480"/>
          </a:xfrm>
          <a:prstGeom prst="rect">
            <a:avLst/>
          </a:prstGeom>
        </p:spPr>
        <p:txBody>
          <a:bodyPr lIns="0" rIns="0" tIns="0" bIns="0">
            <a:normAutofit/>
          </a:bodyPr>
          <a:p>
            <a:endParaRPr b="0" lang="en-IN" sz="1400" spc="-1" strike="noStrike">
              <a:solidFill>
                <a:srgbClr val="000000"/>
              </a:solidFill>
              <a:latin typeface="Arial"/>
            </a:endParaRPr>
          </a:p>
        </p:txBody>
      </p:sp>
      <p:sp>
        <p:nvSpPr>
          <p:cNvPr id="234" name="PlaceHolder 3"/>
          <p:cNvSpPr>
            <a:spLocks noGrp="1"/>
          </p:cNvSpPr>
          <p:nvPr>
            <p:ph type="body"/>
          </p:nvPr>
        </p:nvSpPr>
        <p:spPr>
          <a:xfrm>
            <a:off x="4933440" y="2291400"/>
            <a:ext cx="2509920" cy="3754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36" name="PlaceHolder 2"/>
          <p:cNvSpPr>
            <a:spLocks noGrp="1"/>
          </p:cNvSpPr>
          <p:nvPr>
            <p:ph type="body"/>
          </p:nvPr>
        </p:nvSpPr>
        <p:spPr>
          <a:xfrm>
            <a:off x="493344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237" name="PlaceHolder 3"/>
          <p:cNvSpPr>
            <a:spLocks noGrp="1"/>
          </p:cNvSpPr>
          <p:nvPr>
            <p:ph type="body"/>
          </p:nvPr>
        </p:nvSpPr>
        <p:spPr>
          <a:xfrm>
            <a:off x="621972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238" name="PlaceHolder 4"/>
          <p:cNvSpPr>
            <a:spLocks noGrp="1"/>
          </p:cNvSpPr>
          <p:nvPr>
            <p:ph type="body"/>
          </p:nvPr>
        </p:nvSpPr>
        <p:spPr>
          <a:xfrm>
            <a:off x="493344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239" name="PlaceHolder 5"/>
          <p:cNvSpPr>
            <a:spLocks noGrp="1"/>
          </p:cNvSpPr>
          <p:nvPr>
            <p:ph type="body"/>
          </p:nvPr>
        </p:nvSpPr>
        <p:spPr>
          <a:xfrm>
            <a:off x="621972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41" name="PlaceHolder 2"/>
          <p:cNvSpPr>
            <a:spLocks noGrp="1"/>
          </p:cNvSpPr>
          <p:nvPr>
            <p:ph type="body"/>
          </p:nvPr>
        </p:nvSpPr>
        <p:spPr>
          <a:xfrm>
            <a:off x="4933440" y="187992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242" name="PlaceHolder 3"/>
          <p:cNvSpPr>
            <a:spLocks noGrp="1"/>
          </p:cNvSpPr>
          <p:nvPr>
            <p:ph type="body"/>
          </p:nvPr>
        </p:nvSpPr>
        <p:spPr>
          <a:xfrm>
            <a:off x="5781960" y="187992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243" name="PlaceHolder 4"/>
          <p:cNvSpPr>
            <a:spLocks noGrp="1"/>
          </p:cNvSpPr>
          <p:nvPr>
            <p:ph type="body"/>
          </p:nvPr>
        </p:nvSpPr>
        <p:spPr>
          <a:xfrm>
            <a:off x="6630840" y="187992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244" name="PlaceHolder 5"/>
          <p:cNvSpPr>
            <a:spLocks noGrp="1"/>
          </p:cNvSpPr>
          <p:nvPr>
            <p:ph type="body"/>
          </p:nvPr>
        </p:nvSpPr>
        <p:spPr>
          <a:xfrm>
            <a:off x="4933440" y="229140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245" name="PlaceHolder 6"/>
          <p:cNvSpPr>
            <a:spLocks noGrp="1"/>
          </p:cNvSpPr>
          <p:nvPr>
            <p:ph type="body"/>
          </p:nvPr>
        </p:nvSpPr>
        <p:spPr>
          <a:xfrm>
            <a:off x="5781960" y="229140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246" name="PlaceHolder 7"/>
          <p:cNvSpPr>
            <a:spLocks noGrp="1"/>
          </p:cNvSpPr>
          <p:nvPr>
            <p:ph type="body"/>
          </p:nvPr>
        </p:nvSpPr>
        <p:spPr>
          <a:xfrm>
            <a:off x="6630840" y="229140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3"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54" name="PlaceHolder 2"/>
          <p:cNvSpPr>
            <a:spLocks noGrp="1"/>
          </p:cNvSpPr>
          <p:nvPr>
            <p:ph type="subTitle"/>
          </p:nvPr>
        </p:nvSpPr>
        <p:spPr>
          <a:xfrm>
            <a:off x="4933440" y="1817640"/>
            <a:ext cx="2509920" cy="911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56" name="PlaceHolder 2"/>
          <p:cNvSpPr>
            <a:spLocks noGrp="1"/>
          </p:cNvSpPr>
          <p:nvPr>
            <p:ph type="body"/>
          </p:nvPr>
        </p:nvSpPr>
        <p:spPr>
          <a:xfrm>
            <a:off x="4933440" y="1879920"/>
            <a:ext cx="2509920" cy="787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58" name="PlaceHolder 2"/>
          <p:cNvSpPr>
            <a:spLocks noGrp="1"/>
          </p:cNvSpPr>
          <p:nvPr>
            <p:ph type="body"/>
          </p:nvPr>
        </p:nvSpPr>
        <p:spPr>
          <a:xfrm>
            <a:off x="493344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
        <p:nvSpPr>
          <p:cNvPr id="259" name="PlaceHolder 3"/>
          <p:cNvSpPr>
            <a:spLocks noGrp="1"/>
          </p:cNvSpPr>
          <p:nvPr>
            <p:ph type="body"/>
          </p:nvPr>
        </p:nvSpPr>
        <p:spPr>
          <a:xfrm>
            <a:off x="621972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0"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1" name="PlaceHolder 1"/>
          <p:cNvSpPr>
            <a:spLocks noGrp="1"/>
          </p:cNvSpPr>
          <p:nvPr>
            <p:ph type="subTitle"/>
          </p:nvPr>
        </p:nvSpPr>
        <p:spPr>
          <a:xfrm>
            <a:off x="626760" y="338040"/>
            <a:ext cx="6083640" cy="2500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63" name="PlaceHolder 2"/>
          <p:cNvSpPr>
            <a:spLocks noGrp="1"/>
          </p:cNvSpPr>
          <p:nvPr>
            <p:ph type="body"/>
          </p:nvPr>
        </p:nvSpPr>
        <p:spPr>
          <a:xfrm>
            <a:off x="493344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264" name="PlaceHolder 3"/>
          <p:cNvSpPr>
            <a:spLocks noGrp="1"/>
          </p:cNvSpPr>
          <p:nvPr>
            <p:ph type="body"/>
          </p:nvPr>
        </p:nvSpPr>
        <p:spPr>
          <a:xfrm>
            <a:off x="621972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
        <p:nvSpPr>
          <p:cNvPr id="265" name="PlaceHolder 4"/>
          <p:cNvSpPr>
            <a:spLocks noGrp="1"/>
          </p:cNvSpPr>
          <p:nvPr>
            <p:ph type="body"/>
          </p:nvPr>
        </p:nvSpPr>
        <p:spPr>
          <a:xfrm>
            <a:off x="493344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6" name="PlaceHolder 2"/>
          <p:cNvSpPr>
            <a:spLocks noGrp="1"/>
          </p:cNvSpPr>
          <p:nvPr>
            <p:ph type="body"/>
          </p:nvPr>
        </p:nvSpPr>
        <p:spPr>
          <a:xfrm>
            <a:off x="493344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
        <p:nvSpPr>
          <p:cNvPr id="17" name="PlaceHolder 3"/>
          <p:cNvSpPr>
            <a:spLocks noGrp="1"/>
          </p:cNvSpPr>
          <p:nvPr>
            <p:ph type="body"/>
          </p:nvPr>
        </p:nvSpPr>
        <p:spPr>
          <a:xfrm>
            <a:off x="621972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18" name="PlaceHolder 4"/>
          <p:cNvSpPr>
            <a:spLocks noGrp="1"/>
          </p:cNvSpPr>
          <p:nvPr>
            <p:ph type="body"/>
          </p:nvPr>
        </p:nvSpPr>
        <p:spPr>
          <a:xfrm>
            <a:off x="621972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67" name="PlaceHolder 2"/>
          <p:cNvSpPr>
            <a:spLocks noGrp="1"/>
          </p:cNvSpPr>
          <p:nvPr>
            <p:ph type="body"/>
          </p:nvPr>
        </p:nvSpPr>
        <p:spPr>
          <a:xfrm>
            <a:off x="4933440" y="1879920"/>
            <a:ext cx="1224720" cy="787320"/>
          </a:xfrm>
          <a:prstGeom prst="rect">
            <a:avLst/>
          </a:prstGeom>
        </p:spPr>
        <p:txBody>
          <a:bodyPr lIns="0" rIns="0" tIns="0" bIns="0">
            <a:normAutofit/>
          </a:bodyPr>
          <a:p>
            <a:endParaRPr b="0" lang="en-IN" sz="1400" spc="-1" strike="noStrike">
              <a:solidFill>
                <a:srgbClr val="000000"/>
              </a:solidFill>
              <a:latin typeface="Arial"/>
            </a:endParaRPr>
          </a:p>
        </p:txBody>
      </p:sp>
      <p:sp>
        <p:nvSpPr>
          <p:cNvPr id="268" name="PlaceHolder 3"/>
          <p:cNvSpPr>
            <a:spLocks noGrp="1"/>
          </p:cNvSpPr>
          <p:nvPr>
            <p:ph type="body"/>
          </p:nvPr>
        </p:nvSpPr>
        <p:spPr>
          <a:xfrm>
            <a:off x="621972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269" name="PlaceHolder 4"/>
          <p:cNvSpPr>
            <a:spLocks noGrp="1"/>
          </p:cNvSpPr>
          <p:nvPr>
            <p:ph type="body"/>
          </p:nvPr>
        </p:nvSpPr>
        <p:spPr>
          <a:xfrm>
            <a:off x="621972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1" name="PlaceHolder 2"/>
          <p:cNvSpPr>
            <a:spLocks noGrp="1"/>
          </p:cNvSpPr>
          <p:nvPr>
            <p:ph type="body"/>
          </p:nvPr>
        </p:nvSpPr>
        <p:spPr>
          <a:xfrm>
            <a:off x="493344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272" name="PlaceHolder 3"/>
          <p:cNvSpPr>
            <a:spLocks noGrp="1"/>
          </p:cNvSpPr>
          <p:nvPr>
            <p:ph type="body"/>
          </p:nvPr>
        </p:nvSpPr>
        <p:spPr>
          <a:xfrm>
            <a:off x="621972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273" name="PlaceHolder 4"/>
          <p:cNvSpPr>
            <a:spLocks noGrp="1"/>
          </p:cNvSpPr>
          <p:nvPr>
            <p:ph type="body"/>
          </p:nvPr>
        </p:nvSpPr>
        <p:spPr>
          <a:xfrm>
            <a:off x="4933440" y="2291400"/>
            <a:ext cx="2509920" cy="3754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5" name="PlaceHolder 2"/>
          <p:cNvSpPr>
            <a:spLocks noGrp="1"/>
          </p:cNvSpPr>
          <p:nvPr>
            <p:ph type="body"/>
          </p:nvPr>
        </p:nvSpPr>
        <p:spPr>
          <a:xfrm>
            <a:off x="4933440" y="1879920"/>
            <a:ext cx="2509920" cy="375480"/>
          </a:xfrm>
          <a:prstGeom prst="rect">
            <a:avLst/>
          </a:prstGeom>
        </p:spPr>
        <p:txBody>
          <a:bodyPr lIns="0" rIns="0" tIns="0" bIns="0">
            <a:normAutofit/>
          </a:bodyPr>
          <a:p>
            <a:endParaRPr b="0" lang="en-IN" sz="1400" spc="-1" strike="noStrike">
              <a:solidFill>
                <a:srgbClr val="000000"/>
              </a:solidFill>
              <a:latin typeface="Arial"/>
            </a:endParaRPr>
          </a:p>
        </p:txBody>
      </p:sp>
      <p:sp>
        <p:nvSpPr>
          <p:cNvPr id="276" name="PlaceHolder 3"/>
          <p:cNvSpPr>
            <a:spLocks noGrp="1"/>
          </p:cNvSpPr>
          <p:nvPr>
            <p:ph type="body"/>
          </p:nvPr>
        </p:nvSpPr>
        <p:spPr>
          <a:xfrm>
            <a:off x="4933440" y="2291400"/>
            <a:ext cx="2509920" cy="3754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8" name="PlaceHolder 2"/>
          <p:cNvSpPr>
            <a:spLocks noGrp="1"/>
          </p:cNvSpPr>
          <p:nvPr>
            <p:ph type="body"/>
          </p:nvPr>
        </p:nvSpPr>
        <p:spPr>
          <a:xfrm>
            <a:off x="493344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279" name="PlaceHolder 3"/>
          <p:cNvSpPr>
            <a:spLocks noGrp="1"/>
          </p:cNvSpPr>
          <p:nvPr>
            <p:ph type="body"/>
          </p:nvPr>
        </p:nvSpPr>
        <p:spPr>
          <a:xfrm>
            <a:off x="621972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280" name="PlaceHolder 4"/>
          <p:cNvSpPr>
            <a:spLocks noGrp="1"/>
          </p:cNvSpPr>
          <p:nvPr>
            <p:ph type="body"/>
          </p:nvPr>
        </p:nvSpPr>
        <p:spPr>
          <a:xfrm>
            <a:off x="493344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281" name="PlaceHolder 5"/>
          <p:cNvSpPr>
            <a:spLocks noGrp="1"/>
          </p:cNvSpPr>
          <p:nvPr>
            <p:ph type="body"/>
          </p:nvPr>
        </p:nvSpPr>
        <p:spPr>
          <a:xfrm>
            <a:off x="6219720" y="229140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83" name="PlaceHolder 2"/>
          <p:cNvSpPr>
            <a:spLocks noGrp="1"/>
          </p:cNvSpPr>
          <p:nvPr>
            <p:ph type="body"/>
          </p:nvPr>
        </p:nvSpPr>
        <p:spPr>
          <a:xfrm>
            <a:off x="4933440" y="187992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284" name="PlaceHolder 3"/>
          <p:cNvSpPr>
            <a:spLocks noGrp="1"/>
          </p:cNvSpPr>
          <p:nvPr>
            <p:ph type="body"/>
          </p:nvPr>
        </p:nvSpPr>
        <p:spPr>
          <a:xfrm>
            <a:off x="5781960" y="187992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285" name="PlaceHolder 4"/>
          <p:cNvSpPr>
            <a:spLocks noGrp="1"/>
          </p:cNvSpPr>
          <p:nvPr>
            <p:ph type="body"/>
          </p:nvPr>
        </p:nvSpPr>
        <p:spPr>
          <a:xfrm>
            <a:off x="6630840" y="187992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286" name="PlaceHolder 5"/>
          <p:cNvSpPr>
            <a:spLocks noGrp="1"/>
          </p:cNvSpPr>
          <p:nvPr>
            <p:ph type="body"/>
          </p:nvPr>
        </p:nvSpPr>
        <p:spPr>
          <a:xfrm>
            <a:off x="4933440" y="229140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287" name="PlaceHolder 6"/>
          <p:cNvSpPr>
            <a:spLocks noGrp="1"/>
          </p:cNvSpPr>
          <p:nvPr>
            <p:ph type="body"/>
          </p:nvPr>
        </p:nvSpPr>
        <p:spPr>
          <a:xfrm>
            <a:off x="5781960" y="229140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
        <p:nvSpPr>
          <p:cNvPr id="288" name="PlaceHolder 7"/>
          <p:cNvSpPr>
            <a:spLocks noGrp="1"/>
          </p:cNvSpPr>
          <p:nvPr>
            <p:ph type="body"/>
          </p:nvPr>
        </p:nvSpPr>
        <p:spPr>
          <a:xfrm>
            <a:off x="6630840" y="2291400"/>
            <a:ext cx="807840" cy="375480"/>
          </a:xfrm>
          <a:prstGeom prst="rect">
            <a:avLst/>
          </a:prstGeom>
        </p:spPr>
        <p:txBody>
          <a:bodyPr lIns="0" rIns="0" tIns="0" bIns="0">
            <a:normAutofit fontScale="31000"/>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26760" y="338040"/>
            <a:ext cx="6083640" cy="539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 name="PlaceHolder 2"/>
          <p:cNvSpPr>
            <a:spLocks noGrp="1"/>
          </p:cNvSpPr>
          <p:nvPr>
            <p:ph type="body"/>
          </p:nvPr>
        </p:nvSpPr>
        <p:spPr>
          <a:xfrm>
            <a:off x="493344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21" name="PlaceHolder 3"/>
          <p:cNvSpPr>
            <a:spLocks noGrp="1"/>
          </p:cNvSpPr>
          <p:nvPr>
            <p:ph type="body"/>
          </p:nvPr>
        </p:nvSpPr>
        <p:spPr>
          <a:xfrm>
            <a:off x="6219720" y="1879920"/>
            <a:ext cx="1224720" cy="375480"/>
          </a:xfrm>
          <a:prstGeom prst="rect">
            <a:avLst/>
          </a:prstGeom>
        </p:spPr>
        <p:txBody>
          <a:bodyPr lIns="0" rIns="0" tIns="0" bIns="0">
            <a:normAutofit fontScale="90000"/>
          </a:bodyPr>
          <a:p>
            <a:endParaRPr b="0" lang="en-IN" sz="1400" spc="-1" strike="noStrike">
              <a:solidFill>
                <a:srgbClr val="000000"/>
              </a:solidFill>
              <a:latin typeface="Arial"/>
            </a:endParaRPr>
          </a:p>
        </p:txBody>
      </p:sp>
      <p:sp>
        <p:nvSpPr>
          <p:cNvPr id="22" name="PlaceHolder 4"/>
          <p:cNvSpPr>
            <a:spLocks noGrp="1"/>
          </p:cNvSpPr>
          <p:nvPr>
            <p:ph type="body"/>
          </p:nvPr>
        </p:nvSpPr>
        <p:spPr>
          <a:xfrm>
            <a:off x="4933440" y="2291400"/>
            <a:ext cx="2509920" cy="3754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974480" y="527400"/>
            <a:ext cx="3769200" cy="2914920"/>
          </a:xfrm>
          <a:prstGeom prst="rect">
            <a:avLst/>
          </a:prstGeom>
        </p:spPr>
        <p:txBody>
          <a:bodyPr tIns="91440" bIns="91440" anchor="b">
            <a:noAutofit/>
          </a:bodyPr>
          <a:p>
            <a:r>
              <a:rPr b="0" lang="en-IN" sz="4800" spc="-1" strike="noStrike">
                <a:solidFill>
                  <a:srgbClr val="000000"/>
                </a:solidFill>
                <a:latin typeface="Arial"/>
              </a:rPr>
              <a:t>Click to </a:t>
            </a:r>
            <a:r>
              <a:rPr b="0" lang="en-IN" sz="4800" spc="-1" strike="noStrike">
                <a:solidFill>
                  <a:srgbClr val="000000"/>
                </a:solidFill>
                <a:latin typeface="Arial"/>
              </a:rPr>
              <a:t>edit the </a:t>
            </a:r>
            <a:r>
              <a:rPr b="0" lang="en-IN" sz="4800" spc="-1" strike="noStrike">
                <a:solidFill>
                  <a:srgbClr val="000000"/>
                </a:solidFill>
                <a:latin typeface="Arial"/>
              </a:rPr>
              <a:t>title text </a:t>
            </a:r>
            <a:r>
              <a:rPr b="0" lang="en-IN" sz="4800" spc="-1" strike="noStrike">
                <a:solidFill>
                  <a:srgbClr val="000000"/>
                </a:solidFill>
                <a:latin typeface="Arial"/>
              </a:rPr>
              <a:t>format</a:t>
            </a:r>
            <a:endParaRPr b="0" lang="en-IN" sz="4800" spc="-1" strike="noStrike">
              <a:solidFill>
                <a:srgbClr val="000000"/>
              </a:solidFill>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8be3ff"/>
            </a:gs>
            <a:gs pos="100000">
              <a:srgbClr val="acffd9"/>
            </a:gs>
          </a:gsLst>
          <a:lin ang="5400000"/>
        </a:gra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72040" y="614880"/>
            <a:ext cx="2728800" cy="457920"/>
          </a:xfrm>
          <a:prstGeom prst="rect">
            <a:avLst/>
          </a:prstGeom>
        </p:spPr>
        <p:txBody>
          <a:bodyPr tIns="91440" bIns="91440" anchor="b">
            <a:noAutofit/>
          </a:bodyPr>
          <a:p>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9" name="PlaceHolder 2"/>
          <p:cNvSpPr>
            <a:spLocks noGrp="1"/>
          </p:cNvSpPr>
          <p:nvPr>
            <p:ph type="title"/>
          </p:nvPr>
        </p:nvSpPr>
        <p:spPr>
          <a:xfrm>
            <a:off x="572040" y="2055240"/>
            <a:ext cx="2728800" cy="457920"/>
          </a:xfrm>
          <a:prstGeom prst="rect">
            <a:avLst/>
          </a:prstGeom>
        </p:spPr>
        <p:txBody>
          <a:bodyPr tIns="91440" bIns="91440" anchor="b">
            <a:noAutofit/>
          </a:bodyPr>
          <a:p>
            <a:r>
              <a:rPr b="0" lang="en-IN" sz="1800" spc="-1" strike="noStrike">
                <a:solidFill>
                  <a:srgbClr val="000000"/>
                </a:solidFill>
                <a:latin typeface="Arial"/>
              </a:rPr>
              <a:t>Click </a:t>
            </a:r>
            <a:r>
              <a:rPr b="0" lang="en-IN" sz="1800" spc="-1" strike="noStrike">
                <a:solidFill>
                  <a:srgbClr val="000000"/>
                </a:solidFill>
                <a:latin typeface="Arial"/>
              </a:rPr>
              <a:t>to edit </a:t>
            </a:r>
            <a:r>
              <a:rPr b="0" lang="en-IN" sz="1800" spc="-1" strike="noStrike">
                <a:solidFill>
                  <a:srgbClr val="000000"/>
                </a:solidFill>
                <a:latin typeface="Arial"/>
              </a:rPr>
              <a:t>the </a:t>
            </a:r>
            <a:r>
              <a:rPr b="0" lang="en-IN" sz="1800" spc="-1" strike="noStrike">
                <a:solidFill>
                  <a:srgbClr val="000000"/>
                </a:solidFill>
                <a:latin typeface="Arial"/>
              </a:rPr>
              <a:t>title </a:t>
            </a:r>
            <a:r>
              <a:rPr b="0" lang="en-IN" sz="1800" spc="-1" strike="noStrike">
                <a:solidFill>
                  <a:srgbClr val="000000"/>
                </a:solidFill>
                <a:latin typeface="Arial"/>
              </a:rPr>
              <a:t>text </a:t>
            </a:r>
            <a:r>
              <a:rPr b="0" lang="en-IN" sz="1800" spc="-1" strike="noStrike">
                <a:solidFill>
                  <a:srgbClr val="000000"/>
                </a:solidFill>
                <a:latin typeface="Arial"/>
              </a:rPr>
              <a:t>format</a:t>
            </a:r>
            <a:endParaRPr b="0" lang="en-IN" sz="1800" spc="-1" strike="noStrike">
              <a:solidFill>
                <a:srgbClr val="000000"/>
              </a:solidFill>
              <a:latin typeface="Arial"/>
            </a:endParaRPr>
          </a:p>
        </p:txBody>
      </p:sp>
      <p:sp>
        <p:nvSpPr>
          <p:cNvPr id="40" name="PlaceHolder 3"/>
          <p:cNvSpPr>
            <a:spLocks noGrp="1"/>
          </p:cNvSpPr>
          <p:nvPr>
            <p:ph type="title"/>
          </p:nvPr>
        </p:nvSpPr>
        <p:spPr>
          <a:xfrm>
            <a:off x="572040" y="3495240"/>
            <a:ext cx="2728800" cy="457920"/>
          </a:xfrm>
          <a:prstGeom prst="rect">
            <a:avLst/>
          </a:prstGeom>
        </p:spPr>
        <p:txBody>
          <a:bodyPr tIns="91440" bIns="91440" anchor="b">
            <a:noAutofit/>
          </a:bodyPr>
          <a:p>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41" name="PlaceHolder 4"/>
          <p:cNvSpPr>
            <a:spLocks noGrp="1"/>
          </p:cNvSpPr>
          <p:nvPr>
            <p:ph type="title"/>
          </p:nvPr>
        </p:nvSpPr>
        <p:spPr>
          <a:xfrm>
            <a:off x="3377160" y="739800"/>
            <a:ext cx="1191960" cy="789840"/>
          </a:xfrm>
          <a:prstGeom prst="rect">
            <a:avLst/>
          </a:prstGeom>
        </p:spPr>
        <p:txBody>
          <a:bodyPr tIns="91440" bIns="91440" anchor="ctr">
            <a:noAutofit/>
          </a:bodyPr>
          <a:p>
            <a:r>
              <a:rPr b="0" lang="en-IN" sz="4000" spc="-1" strike="noStrike">
                <a:solidFill>
                  <a:srgbClr val="000000"/>
                </a:solidFill>
                <a:latin typeface="Arial"/>
              </a:rPr>
              <a:t>Click to edit the title text format</a:t>
            </a:r>
            <a:endParaRPr b="0" lang="en-IN" sz="4000" spc="-1" strike="noStrike">
              <a:solidFill>
                <a:srgbClr val="000000"/>
              </a:solidFill>
              <a:latin typeface="Arial"/>
            </a:endParaRPr>
          </a:p>
        </p:txBody>
      </p:sp>
      <p:sp>
        <p:nvSpPr>
          <p:cNvPr id="42" name="PlaceHolder 5"/>
          <p:cNvSpPr>
            <a:spLocks noGrp="1"/>
          </p:cNvSpPr>
          <p:nvPr>
            <p:ph type="title"/>
          </p:nvPr>
        </p:nvSpPr>
        <p:spPr>
          <a:xfrm>
            <a:off x="3377160" y="2176560"/>
            <a:ext cx="1191960" cy="789840"/>
          </a:xfrm>
          <a:prstGeom prst="rect">
            <a:avLst/>
          </a:prstGeom>
        </p:spPr>
        <p:txBody>
          <a:bodyPr tIns="91440" bIns="91440" anchor="ctr">
            <a:noAutofit/>
          </a:bodyPr>
          <a:p>
            <a:r>
              <a:rPr b="0" lang="en-IN" sz="4000" spc="-1" strike="noStrike">
                <a:solidFill>
                  <a:srgbClr val="000000"/>
                </a:solidFill>
                <a:latin typeface="Arial"/>
              </a:rPr>
              <a:t>Clic</a:t>
            </a:r>
            <a:r>
              <a:rPr b="0" lang="en-IN" sz="4000" spc="-1" strike="noStrike">
                <a:solidFill>
                  <a:srgbClr val="000000"/>
                </a:solidFill>
                <a:latin typeface="Arial"/>
              </a:rPr>
              <a:t>k to </a:t>
            </a:r>
            <a:r>
              <a:rPr b="0" lang="en-IN" sz="4000" spc="-1" strike="noStrike">
                <a:solidFill>
                  <a:srgbClr val="000000"/>
                </a:solidFill>
                <a:latin typeface="Arial"/>
              </a:rPr>
              <a:t>edit </a:t>
            </a:r>
            <a:r>
              <a:rPr b="0" lang="en-IN" sz="4000" spc="-1" strike="noStrike">
                <a:solidFill>
                  <a:srgbClr val="000000"/>
                </a:solidFill>
                <a:latin typeface="Arial"/>
              </a:rPr>
              <a:t>the </a:t>
            </a:r>
            <a:r>
              <a:rPr b="0" lang="en-IN" sz="4000" spc="-1" strike="noStrike">
                <a:solidFill>
                  <a:srgbClr val="000000"/>
                </a:solidFill>
                <a:latin typeface="Arial"/>
              </a:rPr>
              <a:t>title </a:t>
            </a:r>
            <a:r>
              <a:rPr b="0" lang="en-IN" sz="4000" spc="-1" strike="noStrike">
                <a:solidFill>
                  <a:srgbClr val="000000"/>
                </a:solidFill>
                <a:latin typeface="Arial"/>
              </a:rPr>
              <a:t>text </a:t>
            </a:r>
            <a:r>
              <a:rPr b="0" lang="en-IN" sz="4000" spc="-1" strike="noStrike">
                <a:solidFill>
                  <a:srgbClr val="000000"/>
                </a:solidFill>
                <a:latin typeface="Arial"/>
              </a:rPr>
              <a:t>for</a:t>
            </a:r>
            <a:r>
              <a:rPr b="0" lang="en-IN" sz="4000" spc="-1" strike="noStrike">
                <a:solidFill>
                  <a:srgbClr val="000000"/>
                </a:solidFill>
                <a:latin typeface="Arial"/>
              </a:rPr>
              <a:t>mat</a:t>
            </a:r>
            <a:endParaRPr b="0" lang="en-IN" sz="4000" spc="-1" strike="noStrike">
              <a:solidFill>
                <a:srgbClr val="000000"/>
              </a:solidFill>
              <a:latin typeface="Arial"/>
            </a:endParaRPr>
          </a:p>
        </p:txBody>
      </p:sp>
      <p:sp>
        <p:nvSpPr>
          <p:cNvPr id="43" name="PlaceHolder 6"/>
          <p:cNvSpPr>
            <a:spLocks noGrp="1"/>
          </p:cNvSpPr>
          <p:nvPr>
            <p:ph type="title"/>
          </p:nvPr>
        </p:nvSpPr>
        <p:spPr>
          <a:xfrm>
            <a:off x="3377160" y="3613680"/>
            <a:ext cx="1191960" cy="789840"/>
          </a:xfrm>
          <a:prstGeom prst="rect">
            <a:avLst/>
          </a:prstGeom>
        </p:spPr>
        <p:txBody>
          <a:bodyPr tIns="91440" bIns="91440" anchor="ctr">
            <a:noAutofit/>
          </a:bodyPr>
          <a:p>
            <a:r>
              <a:rPr b="0" lang="en-IN" sz="4000" spc="-1" strike="noStrike">
                <a:solidFill>
                  <a:srgbClr val="000000"/>
                </a:solidFill>
                <a:latin typeface="Arial"/>
              </a:rPr>
              <a:t>Clic</a:t>
            </a:r>
            <a:r>
              <a:rPr b="0" lang="en-IN" sz="4000" spc="-1" strike="noStrike">
                <a:solidFill>
                  <a:srgbClr val="000000"/>
                </a:solidFill>
                <a:latin typeface="Arial"/>
              </a:rPr>
              <a:t>k to </a:t>
            </a:r>
            <a:r>
              <a:rPr b="0" lang="en-IN" sz="4000" spc="-1" strike="noStrike">
                <a:solidFill>
                  <a:srgbClr val="000000"/>
                </a:solidFill>
                <a:latin typeface="Arial"/>
              </a:rPr>
              <a:t>edit </a:t>
            </a:r>
            <a:r>
              <a:rPr b="0" lang="en-IN" sz="4000" spc="-1" strike="noStrike">
                <a:solidFill>
                  <a:srgbClr val="000000"/>
                </a:solidFill>
                <a:latin typeface="Arial"/>
              </a:rPr>
              <a:t>the </a:t>
            </a:r>
            <a:r>
              <a:rPr b="0" lang="en-IN" sz="4000" spc="-1" strike="noStrike">
                <a:solidFill>
                  <a:srgbClr val="000000"/>
                </a:solidFill>
                <a:latin typeface="Arial"/>
              </a:rPr>
              <a:t>title </a:t>
            </a:r>
            <a:r>
              <a:rPr b="0" lang="en-IN" sz="4000" spc="-1" strike="noStrike">
                <a:solidFill>
                  <a:srgbClr val="000000"/>
                </a:solidFill>
                <a:latin typeface="Arial"/>
              </a:rPr>
              <a:t>text </a:t>
            </a:r>
            <a:r>
              <a:rPr b="0" lang="en-IN" sz="4000" spc="-1" strike="noStrike">
                <a:solidFill>
                  <a:srgbClr val="000000"/>
                </a:solidFill>
                <a:latin typeface="Arial"/>
              </a:rPr>
              <a:t>for</a:t>
            </a:r>
            <a:r>
              <a:rPr b="0" lang="en-IN" sz="4000" spc="-1" strike="noStrike">
                <a:solidFill>
                  <a:srgbClr val="000000"/>
                </a:solidFill>
                <a:latin typeface="Arial"/>
              </a:rPr>
              <a:t>mat</a:t>
            </a:r>
            <a:endParaRPr b="0" lang="en-IN" sz="4000" spc="-1" strike="noStrike">
              <a:solidFill>
                <a:srgbClr val="000000"/>
              </a:solidFill>
              <a:latin typeface="Arial"/>
            </a:endParaRPr>
          </a:p>
        </p:txBody>
      </p:sp>
      <p:sp>
        <p:nvSpPr>
          <p:cNvPr id="44" name="PlaceHolder 7"/>
          <p:cNvSpPr>
            <a:spLocks noGrp="1"/>
          </p:cNvSpPr>
          <p:nvPr>
            <p:ph type="title"/>
          </p:nvPr>
        </p:nvSpPr>
        <p:spPr>
          <a:xfrm>
            <a:off x="4574520" y="739800"/>
            <a:ext cx="1191960" cy="789840"/>
          </a:xfrm>
          <a:prstGeom prst="rect">
            <a:avLst/>
          </a:prstGeom>
        </p:spPr>
        <p:txBody>
          <a:bodyPr tIns="91440" bIns="91440" anchor="ctr">
            <a:noAutofit/>
          </a:bodyPr>
          <a:p>
            <a:r>
              <a:rPr b="0" lang="en-IN" sz="4000" spc="-1" strike="noStrike">
                <a:solidFill>
                  <a:srgbClr val="000000"/>
                </a:solidFill>
                <a:latin typeface="Arial"/>
              </a:rPr>
              <a:t>Click to </a:t>
            </a:r>
            <a:r>
              <a:rPr b="0" lang="en-IN" sz="4000" spc="-1" strike="noStrike">
                <a:solidFill>
                  <a:srgbClr val="000000"/>
                </a:solidFill>
                <a:latin typeface="Arial"/>
              </a:rPr>
              <a:t>edit the </a:t>
            </a:r>
            <a:r>
              <a:rPr b="0" lang="en-IN" sz="4000" spc="-1" strike="noStrike">
                <a:solidFill>
                  <a:srgbClr val="000000"/>
                </a:solidFill>
                <a:latin typeface="Arial"/>
              </a:rPr>
              <a:t>title text </a:t>
            </a:r>
            <a:r>
              <a:rPr b="0" lang="en-IN" sz="4000" spc="-1" strike="noStrike">
                <a:solidFill>
                  <a:srgbClr val="000000"/>
                </a:solidFill>
                <a:latin typeface="Arial"/>
              </a:rPr>
              <a:t>format</a:t>
            </a:r>
            <a:endParaRPr b="0" lang="en-IN" sz="4000" spc="-1" strike="noStrike">
              <a:solidFill>
                <a:srgbClr val="000000"/>
              </a:solidFill>
              <a:latin typeface="Arial"/>
            </a:endParaRPr>
          </a:p>
        </p:txBody>
      </p:sp>
      <p:sp>
        <p:nvSpPr>
          <p:cNvPr id="45" name="PlaceHolder 8"/>
          <p:cNvSpPr>
            <a:spLocks noGrp="1"/>
          </p:cNvSpPr>
          <p:nvPr>
            <p:ph type="title"/>
          </p:nvPr>
        </p:nvSpPr>
        <p:spPr>
          <a:xfrm>
            <a:off x="4574520" y="2176560"/>
            <a:ext cx="1191960" cy="789840"/>
          </a:xfrm>
          <a:prstGeom prst="rect">
            <a:avLst/>
          </a:prstGeom>
        </p:spPr>
        <p:txBody>
          <a:bodyPr tIns="91440" bIns="91440" anchor="ctr">
            <a:noAutofit/>
          </a:bodyPr>
          <a:p>
            <a:r>
              <a:rPr b="0" lang="en-IN" sz="4000" spc="-1" strike="noStrike">
                <a:solidFill>
                  <a:srgbClr val="000000"/>
                </a:solidFill>
                <a:latin typeface="Arial"/>
              </a:rPr>
              <a:t>Click to </a:t>
            </a:r>
            <a:r>
              <a:rPr b="0" lang="en-IN" sz="4000" spc="-1" strike="noStrike">
                <a:solidFill>
                  <a:srgbClr val="000000"/>
                </a:solidFill>
                <a:latin typeface="Arial"/>
              </a:rPr>
              <a:t>edit the </a:t>
            </a:r>
            <a:r>
              <a:rPr b="0" lang="en-IN" sz="4000" spc="-1" strike="noStrike">
                <a:solidFill>
                  <a:srgbClr val="000000"/>
                </a:solidFill>
                <a:latin typeface="Arial"/>
              </a:rPr>
              <a:t>title text </a:t>
            </a:r>
            <a:r>
              <a:rPr b="0" lang="en-IN" sz="4000" spc="-1" strike="noStrike">
                <a:solidFill>
                  <a:srgbClr val="000000"/>
                </a:solidFill>
                <a:latin typeface="Arial"/>
              </a:rPr>
              <a:t>format</a:t>
            </a:r>
            <a:endParaRPr b="0" lang="en-IN" sz="4000" spc="-1" strike="noStrike">
              <a:solidFill>
                <a:srgbClr val="000000"/>
              </a:solidFill>
              <a:latin typeface="Arial"/>
            </a:endParaRPr>
          </a:p>
        </p:txBody>
      </p:sp>
      <p:sp>
        <p:nvSpPr>
          <p:cNvPr id="46" name="PlaceHolder 9"/>
          <p:cNvSpPr>
            <a:spLocks noGrp="1"/>
          </p:cNvSpPr>
          <p:nvPr>
            <p:ph type="title"/>
          </p:nvPr>
        </p:nvSpPr>
        <p:spPr>
          <a:xfrm>
            <a:off x="4574520" y="3613680"/>
            <a:ext cx="1191960" cy="789840"/>
          </a:xfrm>
          <a:prstGeom prst="rect">
            <a:avLst/>
          </a:prstGeom>
        </p:spPr>
        <p:txBody>
          <a:bodyPr tIns="91440" bIns="91440" anchor="ctr">
            <a:noAutofit/>
          </a:bodyPr>
          <a:p>
            <a:r>
              <a:rPr b="0" lang="en-IN" sz="4000" spc="-1" strike="noStrike">
                <a:solidFill>
                  <a:srgbClr val="000000"/>
                </a:solidFill>
                <a:latin typeface="Arial"/>
              </a:rPr>
              <a:t>Clic</a:t>
            </a:r>
            <a:r>
              <a:rPr b="0" lang="en-IN" sz="4000" spc="-1" strike="noStrike">
                <a:solidFill>
                  <a:srgbClr val="000000"/>
                </a:solidFill>
                <a:latin typeface="Arial"/>
              </a:rPr>
              <a:t>k to </a:t>
            </a:r>
            <a:r>
              <a:rPr b="0" lang="en-IN" sz="4000" spc="-1" strike="noStrike">
                <a:solidFill>
                  <a:srgbClr val="000000"/>
                </a:solidFill>
                <a:latin typeface="Arial"/>
              </a:rPr>
              <a:t>edit </a:t>
            </a:r>
            <a:r>
              <a:rPr b="0" lang="en-IN" sz="4000" spc="-1" strike="noStrike">
                <a:solidFill>
                  <a:srgbClr val="000000"/>
                </a:solidFill>
                <a:latin typeface="Arial"/>
              </a:rPr>
              <a:t>the </a:t>
            </a:r>
            <a:r>
              <a:rPr b="0" lang="en-IN" sz="4000" spc="-1" strike="noStrike">
                <a:solidFill>
                  <a:srgbClr val="000000"/>
                </a:solidFill>
                <a:latin typeface="Arial"/>
              </a:rPr>
              <a:t>title </a:t>
            </a:r>
            <a:r>
              <a:rPr b="0" lang="en-IN" sz="4000" spc="-1" strike="noStrike">
                <a:solidFill>
                  <a:srgbClr val="000000"/>
                </a:solidFill>
                <a:latin typeface="Arial"/>
              </a:rPr>
              <a:t>text </a:t>
            </a:r>
            <a:r>
              <a:rPr b="0" lang="en-IN" sz="4000" spc="-1" strike="noStrike">
                <a:solidFill>
                  <a:srgbClr val="000000"/>
                </a:solidFill>
                <a:latin typeface="Arial"/>
              </a:rPr>
              <a:t>for</a:t>
            </a:r>
            <a:r>
              <a:rPr b="0" lang="en-IN" sz="4000" spc="-1" strike="noStrike">
                <a:solidFill>
                  <a:srgbClr val="000000"/>
                </a:solidFill>
                <a:latin typeface="Arial"/>
              </a:rPr>
              <a:t>mat</a:t>
            </a:r>
            <a:endParaRPr b="0" lang="en-IN" sz="4000" spc="-1" strike="noStrike">
              <a:solidFill>
                <a:srgbClr val="000000"/>
              </a:solidFill>
              <a:latin typeface="Arial"/>
            </a:endParaRPr>
          </a:p>
        </p:txBody>
      </p:sp>
      <p:sp>
        <p:nvSpPr>
          <p:cNvPr id="47" name="PlaceHolder 10"/>
          <p:cNvSpPr>
            <a:spLocks noGrp="1"/>
          </p:cNvSpPr>
          <p:nvPr>
            <p:ph type="title"/>
          </p:nvPr>
        </p:nvSpPr>
        <p:spPr>
          <a:xfrm>
            <a:off x="5842800" y="614880"/>
            <a:ext cx="2728800" cy="457920"/>
          </a:xfrm>
          <a:prstGeom prst="rect">
            <a:avLst/>
          </a:prstGeom>
        </p:spPr>
        <p:txBody>
          <a:bodyPr tIns="91440" bIns="91440" anchor="b">
            <a:noAutofit/>
          </a:bodyPr>
          <a:p>
            <a:r>
              <a:rPr b="0" lang="en-IN" sz="1800" spc="-1" strike="noStrike">
                <a:solidFill>
                  <a:srgbClr val="000000"/>
                </a:solidFill>
                <a:latin typeface="Arial"/>
              </a:rPr>
              <a:t>Click to </a:t>
            </a:r>
            <a:r>
              <a:rPr b="0" lang="en-IN" sz="1800" spc="-1" strike="noStrike">
                <a:solidFill>
                  <a:srgbClr val="000000"/>
                </a:solidFill>
                <a:latin typeface="Arial"/>
              </a:rPr>
              <a:t>edit the </a:t>
            </a:r>
            <a:r>
              <a:rPr b="0" lang="en-IN" sz="1800" spc="-1" strike="noStrike">
                <a:solidFill>
                  <a:srgbClr val="000000"/>
                </a:solidFill>
                <a:latin typeface="Arial"/>
              </a:rPr>
              <a:t>title text </a:t>
            </a:r>
            <a:r>
              <a:rPr b="0" lang="en-IN" sz="1800" spc="-1" strike="noStrike">
                <a:solidFill>
                  <a:srgbClr val="000000"/>
                </a:solidFill>
                <a:latin typeface="Arial"/>
              </a:rPr>
              <a:t>format</a:t>
            </a:r>
            <a:endParaRPr b="0" lang="en-IN" sz="1800" spc="-1" strike="noStrike">
              <a:solidFill>
                <a:srgbClr val="000000"/>
              </a:solidFill>
              <a:latin typeface="Arial"/>
            </a:endParaRPr>
          </a:p>
        </p:txBody>
      </p:sp>
      <p:sp>
        <p:nvSpPr>
          <p:cNvPr id="48" name="PlaceHolder 11"/>
          <p:cNvSpPr>
            <a:spLocks noGrp="1"/>
          </p:cNvSpPr>
          <p:nvPr>
            <p:ph type="title"/>
          </p:nvPr>
        </p:nvSpPr>
        <p:spPr>
          <a:xfrm>
            <a:off x="5842800" y="2055240"/>
            <a:ext cx="2728800" cy="457920"/>
          </a:xfrm>
          <a:prstGeom prst="rect">
            <a:avLst/>
          </a:prstGeom>
        </p:spPr>
        <p:txBody>
          <a:bodyPr tIns="91440" bIns="91440" anchor="b">
            <a:noAutofit/>
          </a:bodyPr>
          <a:p>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49" name="PlaceHolder 12"/>
          <p:cNvSpPr>
            <a:spLocks noGrp="1"/>
          </p:cNvSpPr>
          <p:nvPr>
            <p:ph type="title"/>
          </p:nvPr>
        </p:nvSpPr>
        <p:spPr>
          <a:xfrm>
            <a:off x="5842800" y="3495240"/>
            <a:ext cx="2728800" cy="457920"/>
          </a:xfrm>
          <a:prstGeom prst="rect">
            <a:avLst/>
          </a:prstGeom>
        </p:spPr>
        <p:txBody>
          <a:bodyPr tIns="91440" bIns="91440" anchor="b">
            <a:noAutofit/>
          </a:bodyPr>
          <a:p>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50" name="PlaceHolder 1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CustomShape 1"/>
          <p:cNvSpPr/>
          <p:nvPr/>
        </p:nvSpPr>
        <p:spPr>
          <a:xfrm>
            <a:off x="242640" y="608040"/>
            <a:ext cx="8988120" cy="360"/>
          </a:xfrm>
          <a:custGeom>
            <a:avLst/>
            <a:gdLst/>
            <a:ahLst/>
            <a:rect l="l" t="t" r="r" b="b"/>
            <a:pathLst>
              <a:path w="21600" h="21600">
                <a:moveTo>
                  <a:pt x="0" y="0"/>
                </a:moveTo>
                <a:lnTo>
                  <a:pt x="21600" y="21600"/>
                </a:lnTo>
              </a:path>
            </a:pathLst>
          </a:custGeom>
          <a:noFill/>
          <a:ln w="19080">
            <a:solidFill>
              <a:schemeClr val="accent2"/>
            </a:solidFill>
            <a:round/>
            <a:headEnd len="med" type="oval" w="med"/>
          </a:ln>
        </p:spPr>
        <p:style>
          <a:lnRef idx="0"/>
          <a:fillRef idx="0"/>
          <a:effectRef idx="0"/>
          <a:fontRef idx="minor"/>
        </p:style>
      </p:sp>
      <p:sp>
        <p:nvSpPr>
          <p:cNvPr id="88" name="PlaceHolder 2"/>
          <p:cNvSpPr>
            <a:spLocks noGrp="1"/>
          </p:cNvSpPr>
          <p:nvPr>
            <p:ph type="title"/>
          </p:nvPr>
        </p:nvSpPr>
        <p:spPr>
          <a:xfrm>
            <a:off x="626760" y="338040"/>
            <a:ext cx="6083640" cy="539280"/>
          </a:xfrm>
          <a:prstGeom prst="rect">
            <a:avLst/>
          </a:prstGeom>
        </p:spPr>
        <p:txBody>
          <a:bodyPr tIns="91440" bIns="91440">
            <a:noAutofit/>
          </a:bodyPr>
          <a:p>
            <a:r>
              <a:rPr b="0" lang="en-IN" sz="2400" spc="-1" strike="noStrike">
                <a:solidFill>
                  <a:srgbClr val="000000"/>
                </a:solidFill>
                <a:latin typeface="Arial"/>
              </a:rPr>
              <a:t>Click to edit the title text format</a:t>
            </a:r>
            <a:endParaRPr b="0" lang="en-IN" sz="2400" spc="-1" strike="noStrike">
              <a:solidFill>
                <a:srgbClr val="000000"/>
              </a:solidFill>
              <a:latin typeface="Arial"/>
            </a:endParaRPr>
          </a:p>
        </p:txBody>
      </p:sp>
      <p:sp>
        <p:nvSpPr>
          <p:cNvPr id="89" name="PlaceHolder 3"/>
          <p:cNvSpPr>
            <a:spLocks noGrp="1"/>
          </p:cNvSpPr>
          <p:nvPr>
            <p:ph type="body"/>
          </p:nvPr>
        </p:nvSpPr>
        <p:spPr>
          <a:xfrm>
            <a:off x="626760" y="1404720"/>
            <a:ext cx="2784960" cy="317916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CustomShape 1"/>
          <p:cNvSpPr/>
          <p:nvPr/>
        </p:nvSpPr>
        <p:spPr>
          <a:xfrm>
            <a:off x="242640" y="608040"/>
            <a:ext cx="8988120" cy="360"/>
          </a:xfrm>
          <a:custGeom>
            <a:avLst/>
            <a:gdLst/>
            <a:ahLst/>
            <a:rect l="l" t="t" r="r" b="b"/>
            <a:pathLst>
              <a:path w="21600" h="21600">
                <a:moveTo>
                  <a:pt x="0" y="0"/>
                </a:moveTo>
                <a:lnTo>
                  <a:pt x="21600" y="21600"/>
                </a:lnTo>
              </a:path>
            </a:pathLst>
          </a:custGeom>
          <a:noFill/>
          <a:ln w="19080">
            <a:solidFill>
              <a:schemeClr val="accent2"/>
            </a:solidFill>
            <a:round/>
            <a:headEnd len="med" type="oval" w="med"/>
          </a:ln>
        </p:spPr>
        <p:style>
          <a:lnRef idx="0"/>
          <a:fillRef idx="0"/>
          <a:effectRef idx="0"/>
          <a:fontRef idx="minor"/>
        </p:style>
      </p:sp>
      <p:sp>
        <p:nvSpPr>
          <p:cNvPr id="127" name="PlaceHolder 2"/>
          <p:cNvSpPr>
            <a:spLocks noGrp="1"/>
          </p:cNvSpPr>
          <p:nvPr>
            <p:ph type="title"/>
          </p:nvPr>
        </p:nvSpPr>
        <p:spPr>
          <a:xfrm>
            <a:off x="626760" y="338040"/>
            <a:ext cx="6083640" cy="539280"/>
          </a:xfrm>
          <a:prstGeom prst="rect">
            <a:avLst/>
          </a:prstGeom>
        </p:spPr>
        <p:txBody>
          <a:bodyPr tIns="91440" bIns="91440">
            <a:noAutofit/>
          </a:bodyPr>
          <a:p>
            <a:r>
              <a:rPr b="0" lang="en-IN" sz="2400" spc="-1" strike="noStrike">
                <a:solidFill>
                  <a:srgbClr val="000000"/>
                </a:solidFill>
                <a:latin typeface="Arial"/>
              </a:rPr>
              <a:t>Click to edit the title text format</a:t>
            </a:r>
            <a:endParaRPr b="0" lang="en-IN" sz="2400" spc="-1" strike="noStrike">
              <a:solidFill>
                <a:srgbClr val="000000"/>
              </a:solidFill>
              <a:latin typeface="Arial"/>
            </a:endParaRPr>
          </a:p>
        </p:txBody>
      </p:sp>
      <p:sp>
        <p:nvSpPr>
          <p:cNvPr id="128" name="PlaceHolder 3"/>
          <p:cNvSpPr>
            <a:spLocks noGrp="1"/>
          </p:cNvSpPr>
          <p:nvPr>
            <p:ph type="body"/>
          </p:nvPr>
        </p:nvSpPr>
        <p:spPr>
          <a:xfrm>
            <a:off x="5267880" y="2040480"/>
            <a:ext cx="2784960" cy="178920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CustomShape 1"/>
          <p:cNvSpPr/>
          <p:nvPr/>
        </p:nvSpPr>
        <p:spPr>
          <a:xfrm>
            <a:off x="242640" y="608040"/>
            <a:ext cx="8988120" cy="360"/>
          </a:xfrm>
          <a:custGeom>
            <a:avLst/>
            <a:gdLst/>
            <a:ahLst/>
            <a:rect l="l" t="t" r="r" b="b"/>
            <a:pathLst>
              <a:path w="21600" h="21600">
                <a:moveTo>
                  <a:pt x="0" y="0"/>
                </a:moveTo>
                <a:lnTo>
                  <a:pt x="21600" y="21600"/>
                </a:lnTo>
              </a:path>
            </a:pathLst>
          </a:custGeom>
          <a:noFill/>
          <a:ln w="19080">
            <a:solidFill>
              <a:schemeClr val="accent2"/>
            </a:solidFill>
            <a:round/>
            <a:headEnd len="med" type="oval" w="med"/>
          </a:ln>
        </p:spPr>
        <p:style>
          <a:lnRef idx="0"/>
          <a:fillRef idx="0"/>
          <a:effectRef idx="0"/>
          <a:fontRef idx="minor"/>
        </p:style>
      </p:sp>
      <p:sp>
        <p:nvSpPr>
          <p:cNvPr id="166" name="PlaceHolder 2"/>
          <p:cNvSpPr>
            <a:spLocks noGrp="1"/>
          </p:cNvSpPr>
          <p:nvPr>
            <p:ph type="title"/>
          </p:nvPr>
        </p:nvSpPr>
        <p:spPr>
          <a:xfrm>
            <a:off x="626760" y="338040"/>
            <a:ext cx="6083640" cy="539280"/>
          </a:xfrm>
          <a:prstGeom prst="rect">
            <a:avLst/>
          </a:prstGeom>
        </p:spPr>
        <p:txBody>
          <a:bodyPr tIns="91440" bIns="91440">
            <a:noAutofit/>
          </a:bodyPr>
          <a:p>
            <a:r>
              <a:rPr b="0" lang="en-IN" sz="2400" spc="-1" strike="noStrike">
                <a:solidFill>
                  <a:srgbClr val="000000"/>
                </a:solidFill>
                <a:latin typeface="Arial"/>
              </a:rPr>
              <a:t>Click to edit the title text format</a:t>
            </a:r>
            <a:endParaRPr b="0" lang="en-IN" sz="2400" spc="-1" strike="noStrike">
              <a:solidFill>
                <a:srgbClr val="000000"/>
              </a:solidFill>
              <a:latin typeface="Arial"/>
            </a:endParaRPr>
          </a:p>
        </p:txBody>
      </p:sp>
      <p:sp>
        <p:nvSpPr>
          <p:cNvPr id="167" name="PlaceHolder 3"/>
          <p:cNvSpPr>
            <a:spLocks noGrp="1"/>
          </p:cNvSpPr>
          <p:nvPr>
            <p:ph type="body"/>
          </p:nvPr>
        </p:nvSpPr>
        <p:spPr>
          <a:xfrm>
            <a:off x="5953680" y="3447360"/>
            <a:ext cx="2430000" cy="114948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168" name="PlaceHolder 4"/>
          <p:cNvSpPr>
            <a:spLocks noGrp="1"/>
          </p:cNvSpPr>
          <p:nvPr>
            <p:ph type="title"/>
          </p:nvPr>
        </p:nvSpPr>
        <p:spPr>
          <a:xfrm>
            <a:off x="5953680" y="2949840"/>
            <a:ext cx="2430000" cy="539280"/>
          </a:xfrm>
          <a:prstGeom prst="rect">
            <a:avLst/>
          </a:prstGeom>
        </p:spPr>
        <p:txBody>
          <a:bodyPr tIns="91440" bIns="91440" anchor="b">
            <a:noAutofit/>
          </a:bodyPr>
          <a:p>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5" name="CustomShape 1"/>
          <p:cNvSpPr/>
          <p:nvPr/>
        </p:nvSpPr>
        <p:spPr>
          <a:xfrm>
            <a:off x="242640" y="608040"/>
            <a:ext cx="8988120" cy="360"/>
          </a:xfrm>
          <a:custGeom>
            <a:avLst/>
            <a:gdLst/>
            <a:ahLst/>
            <a:rect l="l" t="t" r="r" b="b"/>
            <a:pathLst>
              <a:path w="21600" h="21600">
                <a:moveTo>
                  <a:pt x="0" y="0"/>
                </a:moveTo>
                <a:lnTo>
                  <a:pt x="21600" y="21600"/>
                </a:lnTo>
              </a:path>
            </a:pathLst>
          </a:custGeom>
          <a:noFill/>
          <a:ln w="19080">
            <a:solidFill>
              <a:schemeClr val="accent2"/>
            </a:solidFill>
            <a:round/>
            <a:headEnd len="med" type="oval" w="med"/>
          </a:ln>
        </p:spPr>
        <p:style>
          <a:lnRef idx="0"/>
          <a:fillRef idx="0"/>
          <a:effectRef idx="0"/>
          <a:fontRef idx="minor"/>
        </p:style>
      </p:sp>
      <p:sp>
        <p:nvSpPr>
          <p:cNvPr id="206" name="PlaceHolder 2"/>
          <p:cNvSpPr>
            <a:spLocks noGrp="1"/>
          </p:cNvSpPr>
          <p:nvPr>
            <p:ph type="title"/>
          </p:nvPr>
        </p:nvSpPr>
        <p:spPr>
          <a:xfrm>
            <a:off x="626760" y="338040"/>
            <a:ext cx="6083640" cy="539280"/>
          </a:xfrm>
          <a:prstGeom prst="rect">
            <a:avLst/>
          </a:prstGeom>
        </p:spPr>
        <p:txBody>
          <a:bodyPr tIns="91440" bIns="91440">
            <a:noAutofit/>
          </a:bodyPr>
          <a:p>
            <a:r>
              <a:rPr b="0" lang="en-IN" sz="2400" spc="-1" strike="noStrike">
                <a:solidFill>
                  <a:srgbClr val="000000"/>
                </a:solidFill>
                <a:latin typeface="Arial"/>
              </a:rPr>
              <a:t>Click to edit the title text format</a:t>
            </a:r>
            <a:endParaRPr b="0" lang="en-IN" sz="2400" spc="-1" strike="noStrike">
              <a:solidFill>
                <a:srgbClr val="000000"/>
              </a:solidFill>
              <a:latin typeface="Arial"/>
            </a:endParaRPr>
          </a:p>
        </p:txBody>
      </p:sp>
      <p:sp>
        <p:nvSpPr>
          <p:cNvPr id="207" name="PlaceHolder 3"/>
          <p:cNvSpPr>
            <a:spLocks noGrp="1"/>
          </p:cNvSpPr>
          <p:nvPr>
            <p:ph type="body"/>
          </p:nvPr>
        </p:nvSpPr>
        <p:spPr>
          <a:xfrm>
            <a:off x="5316120" y="3450240"/>
            <a:ext cx="2628360" cy="114948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208" name="PlaceHolder 4"/>
          <p:cNvSpPr>
            <a:spLocks noGrp="1"/>
          </p:cNvSpPr>
          <p:nvPr>
            <p:ph type="title"/>
          </p:nvPr>
        </p:nvSpPr>
        <p:spPr>
          <a:xfrm>
            <a:off x="5316120" y="2952360"/>
            <a:ext cx="2628360" cy="539280"/>
          </a:xfrm>
          <a:prstGeom prst="rect">
            <a:avLst/>
          </a:prstGeom>
        </p:spPr>
        <p:txBody>
          <a:bodyPr tIns="91440" bIns="91440" anchor="b">
            <a:noAutofit/>
          </a:bodyPr>
          <a:p>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09" name="PlaceHolder 5"/>
          <p:cNvSpPr>
            <a:spLocks noGrp="1"/>
          </p:cNvSpPr>
          <p:nvPr>
            <p:ph type="body"/>
          </p:nvPr>
        </p:nvSpPr>
        <p:spPr>
          <a:xfrm>
            <a:off x="1199160" y="3450240"/>
            <a:ext cx="2628360" cy="114948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210" name="PlaceHolder 6"/>
          <p:cNvSpPr>
            <a:spLocks noGrp="1"/>
          </p:cNvSpPr>
          <p:nvPr>
            <p:ph type="title"/>
          </p:nvPr>
        </p:nvSpPr>
        <p:spPr>
          <a:xfrm>
            <a:off x="1199160" y="2952360"/>
            <a:ext cx="2628360" cy="539280"/>
          </a:xfrm>
          <a:prstGeom prst="rect">
            <a:avLst/>
          </a:prstGeom>
        </p:spPr>
        <p:txBody>
          <a:bodyPr tIns="91440" bIns="91440" anchor="b">
            <a:noAutofit/>
          </a:bodyPr>
          <a:p>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7" name="CustomShape 1"/>
          <p:cNvSpPr/>
          <p:nvPr/>
        </p:nvSpPr>
        <p:spPr>
          <a:xfrm>
            <a:off x="242640" y="608040"/>
            <a:ext cx="8988120" cy="360"/>
          </a:xfrm>
          <a:custGeom>
            <a:avLst/>
            <a:gdLst/>
            <a:ahLst/>
            <a:rect l="l" t="t" r="r" b="b"/>
            <a:pathLst>
              <a:path w="21600" h="21600">
                <a:moveTo>
                  <a:pt x="0" y="0"/>
                </a:moveTo>
                <a:lnTo>
                  <a:pt x="21600" y="21600"/>
                </a:lnTo>
              </a:path>
            </a:pathLst>
          </a:custGeom>
          <a:noFill/>
          <a:ln w="19080">
            <a:solidFill>
              <a:schemeClr val="accent2"/>
            </a:solidFill>
            <a:round/>
            <a:headEnd len="med" type="oval" w="med"/>
          </a:ln>
        </p:spPr>
        <p:style>
          <a:lnRef idx="0"/>
          <a:fillRef idx="0"/>
          <a:effectRef idx="0"/>
          <a:fontRef idx="minor"/>
        </p:style>
      </p:sp>
      <p:sp>
        <p:nvSpPr>
          <p:cNvPr id="248" name="PlaceHolder 2"/>
          <p:cNvSpPr>
            <a:spLocks noGrp="1"/>
          </p:cNvSpPr>
          <p:nvPr>
            <p:ph type="title"/>
          </p:nvPr>
        </p:nvSpPr>
        <p:spPr>
          <a:xfrm>
            <a:off x="626760" y="338040"/>
            <a:ext cx="6083640" cy="539280"/>
          </a:xfrm>
          <a:prstGeom prst="rect">
            <a:avLst/>
          </a:prstGeom>
        </p:spPr>
        <p:txBody>
          <a:bodyPr tIns="91440" bIns="91440">
            <a:noAutofit/>
          </a:bodyPr>
          <a:p>
            <a:r>
              <a:rPr b="0" lang="en-IN" sz="2400" spc="-1" strike="noStrike">
                <a:solidFill>
                  <a:srgbClr val="000000"/>
                </a:solidFill>
                <a:latin typeface="Arial"/>
              </a:rPr>
              <a:t>Click to edit the title text format</a:t>
            </a:r>
            <a:endParaRPr b="0" lang="en-IN" sz="2400" spc="-1" strike="noStrike">
              <a:solidFill>
                <a:srgbClr val="000000"/>
              </a:solidFill>
              <a:latin typeface="Arial"/>
            </a:endParaRPr>
          </a:p>
        </p:txBody>
      </p:sp>
      <p:sp>
        <p:nvSpPr>
          <p:cNvPr id="249" name="PlaceHolder 3"/>
          <p:cNvSpPr>
            <a:spLocks noGrp="1"/>
          </p:cNvSpPr>
          <p:nvPr>
            <p:ph type="body"/>
          </p:nvPr>
        </p:nvSpPr>
        <p:spPr>
          <a:xfrm>
            <a:off x="4933440" y="1879920"/>
            <a:ext cx="2509920" cy="78732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250" name="PlaceHolder 4"/>
          <p:cNvSpPr>
            <a:spLocks noGrp="1"/>
          </p:cNvSpPr>
          <p:nvPr>
            <p:ph type="title"/>
          </p:nvPr>
        </p:nvSpPr>
        <p:spPr>
          <a:xfrm>
            <a:off x="4933440" y="1508400"/>
            <a:ext cx="2509920" cy="412920"/>
          </a:xfrm>
          <a:prstGeom prst="rect">
            <a:avLst/>
          </a:prstGeom>
        </p:spPr>
        <p:txBody>
          <a:bodyPr tIns="91440" bIns="91440" anchor="b">
            <a:noAutofit/>
          </a:bodyPr>
          <a:p>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51" name="PlaceHolder 5"/>
          <p:cNvSpPr>
            <a:spLocks noGrp="1"/>
          </p:cNvSpPr>
          <p:nvPr>
            <p:ph type="body"/>
          </p:nvPr>
        </p:nvSpPr>
        <p:spPr>
          <a:xfrm>
            <a:off x="4933440" y="3595320"/>
            <a:ext cx="2509920" cy="78732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252" name="PlaceHolder 6"/>
          <p:cNvSpPr>
            <a:spLocks noGrp="1"/>
          </p:cNvSpPr>
          <p:nvPr>
            <p:ph type="title"/>
          </p:nvPr>
        </p:nvSpPr>
        <p:spPr>
          <a:xfrm>
            <a:off x="4933440" y="3223800"/>
            <a:ext cx="2509920" cy="412920"/>
          </a:xfrm>
          <a:prstGeom prst="rect">
            <a:avLst/>
          </a:prstGeom>
        </p:spPr>
        <p:txBody>
          <a:bodyPr tIns="91440" bIns="91440" anchor="b">
            <a:noAutofit/>
          </a:bodyPr>
          <a:p>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3.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3.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73.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73.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7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7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rot="14090400">
            <a:off x="5455440" y="208080"/>
            <a:ext cx="5178960" cy="5732280"/>
          </a:xfrm>
          <a:custGeom>
            <a:avLst/>
            <a:gdLst/>
            <a:ahLst/>
            <a:rect l="l" t="t" r="r" b="b"/>
            <a:pathLst>
              <a:path w="26397" h="32076">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rotWithShape="0">
            <a:gsLst>
              <a:gs pos="0">
                <a:srgbClr val="8be3ff"/>
              </a:gs>
              <a:gs pos="100000">
                <a:srgbClr val="acffd9"/>
              </a:gs>
            </a:gsLst>
            <a:lin ang="19494000"/>
          </a:gradFill>
          <a:ln>
            <a:noFill/>
          </a:ln>
        </p:spPr>
        <p:style>
          <a:lnRef idx="0"/>
          <a:fillRef idx="0"/>
          <a:effectRef idx="0"/>
          <a:fontRef idx="minor"/>
        </p:style>
      </p:sp>
      <p:sp>
        <p:nvSpPr>
          <p:cNvPr id="290" name="TextShape 2"/>
          <p:cNvSpPr txBox="1"/>
          <p:nvPr/>
        </p:nvSpPr>
        <p:spPr>
          <a:xfrm>
            <a:off x="4974480" y="527400"/>
            <a:ext cx="3769200" cy="2914920"/>
          </a:xfrm>
          <a:prstGeom prst="rect">
            <a:avLst/>
          </a:prstGeom>
          <a:noFill/>
          <a:ln>
            <a:noFill/>
          </a:ln>
        </p:spPr>
        <p:txBody>
          <a:bodyPr tIns="91440" bIns="91440" anchor="b">
            <a:noAutofit/>
          </a:bodyPr>
          <a:p>
            <a:pPr>
              <a:lnSpc>
                <a:spcPct val="100000"/>
              </a:lnSpc>
              <a:tabLst>
                <a:tab algn="l" pos="0"/>
              </a:tabLst>
            </a:pPr>
            <a:r>
              <a:rPr b="0" lang="en" sz="4800" spc="-1" strike="noStrike">
                <a:solidFill>
                  <a:srgbClr val="1f1c51"/>
                </a:solidFill>
                <a:latin typeface="Viga"/>
                <a:ea typeface="Viga"/>
              </a:rPr>
              <a:t>Advanced Encryption Standard</a:t>
            </a:r>
            <a:endParaRPr b="0" lang="en-IN" sz="4800" spc="-1" strike="noStrike">
              <a:solidFill>
                <a:srgbClr val="000000"/>
              </a:solidFill>
              <a:latin typeface="Arial"/>
            </a:endParaRPr>
          </a:p>
        </p:txBody>
      </p:sp>
      <p:grpSp>
        <p:nvGrpSpPr>
          <p:cNvPr id="291" name="Group 3"/>
          <p:cNvGrpSpPr/>
          <p:nvPr/>
        </p:nvGrpSpPr>
        <p:grpSpPr>
          <a:xfrm>
            <a:off x="196200" y="-35280"/>
            <a:ext cx="4116600" cy="5284440"/>
            <a:chOff x="196200" y="-35280"/>
            <a:chExt cx="4116600" cy="5284440"/>
          </a:xfrm>
        </p:grpSpPr>
        <p:grpSp>
          <p:nvGrpSpPr>
            <p:cNvPr id="292" name="Group 4"/>
            <p:cNvGrpSpPr/>
            <p:nvPr/>
          </p:nvGrpSpPr>
          <p:grpSpPr>
            <a:xfrm>
              <a:off x="196200" y="-35280"/>
              <a:ext cx="4116600" cy="4393080"/>
              <a:chOff x="196200" y="-35280"/>
              <a:chExt cx="4116600" cy="4393080"/>
            </a:xfrm>
          </p:grpSpPr>
          <p:sp>
            <p:nvSpPr>
              <p:cNvPr id="293" name="CustomShape 5"/>
              <p:cNvSpPr/>
              <p:nvPr/>
            </p:nvSpPr>
            <p:spPr>
              <a:xfrm>
                <a:off x="3930480" y="1055880"/>
                <a:ext cx="226800" cy="225360"/>
              </a:xfrm>
              <a:custGeom>
                <a:avLst/>
                <a:gdLst/>
                <a:ahLst/>
                <a:rect l="l" t="t" r="r" b="b"/>
                <a:pathLst>
                  <a:path w="2428" h="2336">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style>
              <a:lnRef idx="0"/>
              <a:fillRef idx="0"/>
              <a:effectRef idx="0"/>
              <a:fontRef idx="minor"/>
            </p:style>
          </p:sp>
          <p:grpSp>
            <p:nvGrpSpPr>
              <p:cNvPr id="294" name="Group 6"/>
              <p:cNvGrpSpPr/>
              <p:nvPr/>
            </p:nvGrpSpPr>
            <p:grpSpPr>
              <a:xfrm>
                <a:off x="196200" y="-35280"/>
                <a:ext cx="4116600" cy="4393080"/>
                <a:chOff x="196200" y="-35280"/>
                <a:chExt cx="4116600" cy="4393080"/>
              </a:xfrm>
            </p:grpSpPr>
            <p:sp>
              <p:nvSpPr>
                <p:cNvPr id="295" name="CustomShape 7"/>
                <p:cNvSpPr/>
                <p:nvPr/>
              </p:nvSpPr>
              <p:spPr>
                <a:xfrm>
                  <a:off x="1458000" y="3624480"/>
                  <a:ext cx="2446920" cy="186120"/>
                </a:xfrm>
                <a:custGeom>
                  <a:avLst/>
                  <a:gdLst/>
                  <a:ahLst/>
                  <a:rect l="l" t="t" r="r" b="b"/>
                  <a:pathLst>
                    <a:path w="100364" h="7644">
                      <a:moveTo>
                        <a:pt x="7924" y="0"/>
                      </a:moveTo>
                      <a:lnTo>
                        <a:pt x="1" y="7643"/>
                      </a:lnTo>
                      <a:lnTo>
                        <a:pt x="100364" y="7643"/>
                      </a:lnTo>
                      <a:lnTo>
                        <a:pt x="92441" y="0"/>
                      </a:lnTo>
                      <a:close/>
                    </a:path>
                  </a:pathLst>
                </a:custGeom>
                <a:solidFill>
                  <a:srgbClr val="ffffff"/>
                </a:solidFill>
                <a:ln>
                  <a:noFill/>
                </a:ln>
              </p:spPr>
              <p:style>
                <a:lnRef idx="0"/>
                <a:fillRef idx="0"/>
                <a:effectRef idx="0"/>
                <a:fontRef idx="minor"/>
              </p:style>
            </p:sp>
            <p:sp>
              <p:nvSpPr>
                <p:cNvPr id="296" name="CustomShape 8"/>
                <p:cNvSpPr/>
                <p:nvPr/>
              </p:nvSpPr>
              <p:spPr>
                <a:xfrm>
                  <a:off x="1449360" y="3618360"/>
                  <a:ext cx="2463840" cy="198720"/>
                </a:xfrm>
                <a:custGeom>
                  <a:avLst/>
                  <a:gdLst/>
                  <a:ahLst/>
                  <a:rect l="l" t="t" r="r" b="b"/>
                  <a:pathLst>
                    <a:path w="101063" h="8166">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style>
                <a:lnRef idx="0"/>
                <a:fillRef idx="0"/>
                <a:effectRef idx="0"/>
                <a:fontRef idx="minor"/>
              </p:style>
            </p:sp>
            <p:sp>
              <p:nvSpPr>
                <p:cNvPr id="297" name="CustomShape 9"/>
                <p:cNvSpPr/>
                <p:nvPr/>
              </p:nvSpPr>
              <p:spPr>
                <a:xfrm>
                  <a:off x="1653840" y="3627000"/>
                  <a:ext cx="1978920" cy="138600"/>
                </a:xfrm>
                <a:custGeom>
                  <a:avLst/>
                  <a:gdLst/>
                  <a:ahLst/>
                  <a:rect l="l" t="t" r="r" b="b"/>
                  <a:pathLst>
                    <a:path w="81183" h="5698">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298" name="CustomShape 10"/>
                <p:cNvSpPr/>
                <p:nvPr/>
              </p:nvSpPr>
              <p:spPr>
                <a:xfrm>
                  <a:off x="1458000" y="3810960"/>
                  <a:ext cx="2446920" cy="172440"/>
                </a:xfrm>
                <a:custGeom>
                  <a:avLst/>
                  <a:gdLst/>
                  <a:ahLst/>
                  <a:rect l="l" t="t" r="r" b="b"/>
                  <a:pathLst>
                    <a:path w="100364" h="7086">
                      <a:moveTo>
                        <a:pt x="1" y="0"/>
                      </a:moveTo>
                      <a:lnTo>
                        <a:pt x="1" y="7085"/>
                      </a:lnTo>
                      <a:lnTo>
                        <a:pt x="100364" y="7085"/>
                      </a:lnTo>
                      <a:lnTo>
                        <a:pt x="100364" y="0"/>
                      </a:lnTo>
                      <a:close/>
                    </a:path>
                  </a:pathLst>
                </a:custGeom>
                <a:solidFill>
                  <a:srgbClr val="1f1c51"/>
                </a:solidFill>
                <a:ln>
                  <a:noFill/>
                </a:ln>
              </p:spPr>
              <p:style>
                <a:lnRef idx="0"/>
                <a:fillRef idx="0"/>
                <a:effectRef idx="0"/>
                <a:fontRef idx="minor"/>
              </p:style>
            </p:sp>
            <p:sp>
              <p:nvSpPr>
                <p:cNvPr id="299" name="CustomShape 11"/>
                <p:cNvSpPr/>
                <p:nvPr/>
              </p:nvSpPr>
              <p:spPr>
                <a:xfrm>
                  <a:off x="1451520" y="3804480"/>
                  <a:ext cx="2459520" cy="185040"/>
                </a:xfrm>
                <a:custGeom>
                  <a:avLst/>
                  <a:gdLst/>
                  <a:ahLst/>
                  <a:rect l="l" t="t" r="r" b="b"/>
                  <a:pathLst>
                    <a:path w="100885" h="7606">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style>
                <a:lnRef idx="0"/>
                <a:fillRef idx="0"/>
                <a:effectRef idx="0"/>
                <a:fontRef idx="minor"/>
              </p:style>
            </p:sp>
            <p:sp>
              <p:nvSpPr>
                <p:cNvPr id="300" name="CustomShape 12"/>
                <p:cNvSpPr/>
                <p:nvPr/>
              </p:nvSpPr>
              <p:spPr>
                <a:xfrm>
                  <a:off x="1284840" y="3983760"/>
                  <a:ext cx="2792880" cy="186120"/>
                </a:xfrm>
                <a:custGeom>
                  <a:avLst/>
                  <a:gdLst/>
                  <a:ahLst/>
                  <a:rect l="l" t="t" r="r" b="b"/>
                  <a:pathLst>
                    <a:path w="114565" h="7644">
                      <a:moveTo>
                        <a:pt x="7101" y="0"/>
                      </a:moveTo>
                      <a:lnTo>
                        <a:pt x="0" y="7644"/>
                      </a:lnTo>
                      <a:lnTo>
                        <a:pt x="114565" y="7644"/>
                      </a:lnTo>
                      <a:lnTo>
                        <a:pt x="107464" y="0"/>
                      </a:lnTo>
                      <a:close/>
                    </a:path>
                  </a:pathLst>
                </a:custGeom>
                <a:solidFill>
                  <a:srgbClr val="ffffff"/>
                </a:solidFill>
                <a:ln>
                  <a:noFill/>
                </a:ln>
              </p:spPr>
              <p:style>
                <a:lnRef idx="0"/>
                <a:fillRef idx="0"/>
                <a:effectRef idx="0"/>
                <a:fontRef idx="minor"/>
              </p:style>
            </p:sp>
            <p:sp>
              <p:nvSpPr>
                <p:cNvPr id="301" name="CustomShape 13"/>
                <p:cNvSpPr/>
                <p:nvPr/>
              </p:nvSpPr>
              <p:spPr>
                <a:xfrm>
                  <a:off x="1276560" y="3977280"/>
                  <a:ext cx="2809800" cy="198720"/>
                </a:xfrm>
                <a:custGeom>
                  <a:avLst/>
                  <a:gdLst/>
                  <a:ahLst/>
                  <a:rect l="l" t="t" r="r" b="b"/>
                  <a:pathLst>
                    <a:path w="115255" h="8164">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style>
                <a:lnRef idx="0"/>
                <a:fillRef idx="0"/>
                <a:effectRef idx="0"/>
                <a:fontRef idx="minor"/>
              </p:style>
            </p:sp>
            <p:sp>
              <p:nvSpPr>
                <p:cNvPr id="302" name="CustomShape 14"/>
                <p:cNvSpPr/>
                <p:nvPr/>
              </p:nvSpPr>
              <p:spPr>
                <a:xfrm>
                  <a:off x="1285200" y="4170240"/>
                  <a:ext cx="2792160" cy="181440"/>
                </a:xfrm>
                <a:custGeom>
                  <a:avLst/>
                  <a:gdLst/>
                  <a:ahLst/>
                  <a:rect l="l" t="t" r="r" b="b"/>
                  <a:pathLst>
                    <a:path w="114525" h="7459">
                      <a:moveTo>
                        <a:pt x="1" y="1"/>
                      </a:moveTo>
                      <a:lnTo>
                        <a:pt x="1" y="7459"/>
                      </a:lnTo>
                      <a:lnTo>
                        <a:pt x="114524" y="7459"/>
                      </a:lnTo>
                      <a:lnTo>
                        <a:pt x="114524" y="1"/>
                      </a:lnTo>
                      <a:close/>
                    </a:path>
                  </a:pathLst>
                </a:custGeom>
                <a:solidFill>
                  <a:srgbClr val="1f1c51"/>
                </a:solidFill>
                <a:ln>
                  <a:noFill/>
                </a:ln>
              </p:spPr>
              <p:style>
                <a:lnRef idx="0"/>
                <a:fillRef idx="0"/>
                <a:effectRef idx="0"/>
                <a:fontRef idx="minor"/>
              </p:style>
            </p:sp>
            <p:sp>
              <p:nvSpPr>
                <p:cNvPr id="303" name="CustomShape 15"/>
                <p:cNvSpPr/>
                <p:nvPr/>
              </p:nvSpPr>
              <p:spPr>
                <a:xfrm>
                  <a:off x="1279080" y="4163760"/>
                  <a:ext cx="2804760" cy="194040"/>
                </a:xfrm>
                <a:custGeom>
                  <a:avLst/>
                  <a:gdLst/>
                  <a:ahLst/>
                  <a:rect l="l" t="t" r="r" b="b"/>
                  <a:pathLst>
                    <a:path w="115045" h="7979">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style>
                <a:lnRef idx="0"/>
                <a:fillRef idx="0"/>
                <a:effectRef idx="0"/>
                <a:fontRef idx="minor"/>
              </p:style>
            </p:sp>
            <p:sp>
              <p:nvSpPr>
                <p:cNvPr id="304" name="CustomShape 16"/>
                <p:cNvSpPr/>
                <p:nvPr/>
              </p:nvSpPr>
              <p:spPr>
                <a:xfrm>
                  <a:off x="2648160" y="317160"/>
                  <a:ext cx="454680" cy="1650240"/>
                </a:xfrm>
                <a:custGeom>
                  <a:avLst/>
                  <a:gdLst/>
                  <a:ahLst/>
                  <a:rect l="l" t="t" r="r" b="b"/>
                  <a:pathLst>
                    <a:path w="18656" h="67703">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style>
                <a:lnRef idx="0"/>
                <a:fillRef idx="0"/>
                <a:effectRef idx="0"/>
                <a:fontRef idx="minor"/>
              </p:style>
            </p:sp>
            <p:sp>
              <p:nvSpPr>
                <p:cNvPr id="305" name="CustomShape 17"/>
                <p:cNvSpPr/>
                <p:nvPr/>
              </p:nvSpPr>
              <p:spPr>
                <a:xfrm>
                  <a:off x="2820960" y="317160"/>
                  <a:ext cx="12240" cy="483120"/>
                </a:xfrm>
                <a:custGeom>
                  <a:avLst/>
                  <a:gdLst/>
                  <a:ahLst/>
                  <a:rect l="l" t="t" r="r" b="b"/>
                  <a:pathLst>
                    <a:path w="522" h="19828">
                      <a:moveTo>
                        <a:pt x="0" y="0"/>
                      </a:moveTo>
                      <a:lnTo>
                        <a:pt x="0" y="19828"/>
                      </a:lnTo>
                      <a:lnTo>
                        <a:pt x="521" y="19828"/>
                      </a:lnTo>
                      <a:lnTo>
                        <a:pt x="521" y="0"/>
                      </a:lnTo>
                      <a:close/>
                    </a:path>
                  </a:pathLst>
                </a:custGeom>
                <a:solidFill>
                  <a:srgbClr val="1f1c51"/>
                </a:solidFill>
                <a:ln>
                  <a:noFill/>
                </a:ln>
              </p:spPr>
              <p:style>
                <a:lnRef idx="0"/>
                <a:fillRef idx="0"/>
                <a:effectRef idx="0"/>
                <a:fontRef idx="minor"/>
              </p:style>
            </p:sp>
            <p:sp>
              <p:nvSpPr>
                <p:cNvPr id="306" name="CustomShape 18"/>
                <p:cNvSpPr/>
                <p:nvPr/>
              </p:nvSpPr>
              <p:spPr>
                <a:xfrm>
                  <a:off x="232920" y="1827720"/>
                  <a:ext cx="2354400" cy="321480"/>
                </a:xfrm>
                <a:custGeom>
                  <a:avLst/>
                  <a:gdLst/>
                  <a:ahLst/>
                  <a:rect l="l" t="t" r="r" b="b"/>
                  <a:pathLst>
                    <a:path w="96577" h="13207">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style>
                <a:lnRef idx="0"/>
                <a:fillRef idx="0"/>
                <a:effectRef idx="0"/>
                <a:fontRef idx="minor"/>
              </p:style>
            </p:sp>
            <p:sp>
              <p:nvSpPr>
                <p:cNvPr id="307" name="CustomShape 19"/>
                <p:cNvSpPr/>
                <p:nvPr/>
              </p:nvSpPr>
              <p:spPr>
                <a:xfrm>
                  <a:off x="2002680" y="7920"/>
                  <a:ext cx="321480" cy="1656000"/>
                </a:xfrm>
                <a:custGeom>
                  <a:avLst/>
                  <a:gdLst/>
                  <a:ahLst/>
                  <a:rect l="l" t="t" r="r" b="b"/>
                  <a:pathLst>
                    <a:path w="13207" h="67932">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style>
                <a:lnRef idx="0"/>
                <a:fillRef idx="0"/>
                <a:effectRef idx="0"/>
                <a:fontRef idx="minor"/>
              </p:style>
            </p:sp>
            <p:sp>
              <p:nvSpPr>
                <p:cNvPr id="308" name="CustomShape 20"/>
                <p:cNvSpPr/>
                <p:nvPr/>
              </p:nvSpPr>
              <p:spPr>
                <a:xfrm>
                  <a:off x="3619080" y="400680"/>
                  <a:ext cx="315360" cy="903960"/>
                </a:xfrm>
                <a:custGeom>
                  <a:avLst/>
                  <a:gdLst/>
                  <a:ahLst/>
                  <a:rect l="l" t="t" r="r" b="b"/>
                  <a:pathLst>
                    <a:path w="12947" h="37091">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style>
                <a:lnRef idx="0"/>
                <a:fillRef idx="0"/>
                <a:effectRef idx="0"/>
                <a:fontRef idx="minor"/>
              </p:style>
            </p:sp>
            <p:sp>
              <p:nvSpPr>
                <p:cNvPr id="309" name="CustomShape 21"/>
                <p:cNvSpPr/>
                <p:nvPr/>
              </p:nvSpPr>
              <p:spPr>
                <a:xfrm>
                  <a:off x="1423800" y="277200"/>
                  <a:ext cx="151920" cy="967680"/>
                </a:xfrm>
                <a:custGeom>
                  <a:avLst/>
                  <a:gdLst/>
                  <a:ahLst/>
                  <a:rect l="l" t="t" r="r" b="b"/>
                  <a:pathLst>
                    <a:path w="6250" h="39695">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style>
                <a:lnRef idx="0"/>
                <a:fillRef idx="0"/>
                <a:effectRef idx="0"/>
                <a:fontRef idx="minor"/>
              </p:style>
            </p:sp>
            <p:sp>
              <p:nvSpPr>
                <p:cNvPr id="310" name="CustomShape 22"/>
                <p:cNvSpPr/>
                <p:nvPr/>
              </p:nvSpPr>
              <p:spPr>
                <a:xfrm>
                  <a:off x="332640" y="1308600"/>
                  <a:ext cx="887760" cy="301680"/>
                </a:xfrm>
                <a:custGeom>
                  <a:avLst/>
                  <a:gdLst/>
                  <a:ahLst/>
                  <a:rect l="l" t="t" r="r" b="b"/>
                  <a:pathLst>
                    <a:path w="36421" h="12388">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style>
                <a:lnRef idx="0"/>
                <a:fillRef idx="0"/>
                <a:effectRef idx="0"/>
                <a:fontRef idx="minor"/>
              </p:style>
            </p:sp>
            <p:sp>
              <p:nvSpPr>
                <p:cNvPr id="311" name="CustomShape 23"/>
                <p:cNvSpPr/>
                <p:nvPr/>
              </p:nvSpPr>
              <p:spPr>
                <a:xfrm>
                  <a:off x="901440" y="3170880"/>
                  <a:ext cx="664560" cy="554760"/>
                </a:xfrm>
                <a:custGeom>
                  <a:avLst/>
                  <a:gdLst/>
                  <a:ahLst/>
                  <a:rect l="l" t="t" r="r" b="b"/>
                  <a:pathLst>
                    <a:path w="27270" h="22768">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style>
                <a:lnRef idx="0"/>
                <a:fillRef idx="0"/>
                <a:effectRef idx="0"/>
                <a:fontRef idx="minor"/>
              </p:style>
            </p:sp>
            <p:sp>
              <p:nvSpPr>
                <p:cNvPr id="312" name="CustomShape 24"/>
                <p:cNvSpPr/>
                <p:nvPr/>
              </p:nvSpPr>
              <p:spPr>
                <a:xfrm>
                  <a:off x="3419640" y="3210840"/>
                  <a:ext cx="844200" cy="395280"/>
                </a:xfrm>
                <a:custGeom>
                  <a:avLst/>
                  <a:gdLst/>
                  <a:ahLst/>
                  <a:rect l="l" t="t" r="r" b="b"/>
                  <a:pathLst>
                    <a:path w="34636" h="16221">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style>
                <a:lnRef idx="0"/>
                <a:fillRef idx="0"/>
                <a:effectRef idx="0"/>
                <a:fontRef idx="minor"/>
              </p:style>
            </p:sp>
            <p:sp>
              <p:nvSpPr>
                <p:cNvPr id="313" name="CustomShape 25"/>
                <p:cNvSpPr/>
                <p:nvPr/>
              </p:nvSpPr>
              <p:spPr>
                <a:xfrm>
                  <a:off x="3065760" y="288720"/>
                  <a:ext cx="58680" cy="56520"/>
                </a:xfrm>
                <a:custGeom>
                  <a:avLst/>
                  <a:gdLst/>
                  <a:ahLst/>
                  <a:rect l="l" t="t" r="r" b="b"/>
                  <a:pathLst>
                    <a:path w="2428" h="2336">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style>
                <a:lnRef idx="0"/>
                <a:fillRef idx="0"/>
                <a:effectRef idx="0"/>
                <a:fontRef idx="minor"/>
              </p:style>
            </p:sp>
            <p:sp>
              <p:nvSpPr>
                <p:cNvPr id="314" name="CustomShape 26"/>
                <p:cNvSpPr/>
                <p:nvPr/>
              </p:nvSpPr>
              <p:spPr>
                <a:xfrm>
                  <a:off x="3058920" y="282600"/>
                  <a:ext cx="72000" cy="69120"/>
                </a:xfrm>
                <a:custGeom>
                  <a:avLst/>
                  <a:gdLst/>
                  <a:ahLst/>
                  <a:rect l="l" t="t" r="r" b="b"/>
                  <a:pathLst>
                    <a:path w="2969" h="2856">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style>
                <a:lnRef idx="0"/>
                <a:fillRef idx="0"/>
                <a:effectRef idx="0"/>
                <a:fontRef idx="minor"/>
              </p:style>
            </p:sp>
            <p:sp>
              <p:nvSpPr>
                <p:cNvPr id="315" name="CustomShape 27"/>
                <p:cNvSpPr/>
                <p:nvPr/>
              </p:nvSpPr>
              <p:spPr>
                <a:xfrm>
                  <a:off x="2797560" y="288720"/>
                  <a:ext cx="58680" cy="56520"/>
                </a:xfrm>
                <a:custGeom>
                  <a:avLst/>
                  <a:gdLst/>
                  <a:ahLst/>
                  <a:rect l="l" t="t" r="r" b="b"/>
                  <a:pathLst>
                    <a:path w="2428" h="2336">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style>
                <a:lnRef idx="0"/>
                <a:fillRef idx="0"/>
                <a:effectRef idx="0"/>
                <a:fontRef idx="minor"/>
              </p:style>
            </p:sp>
            <p:sp>
              <p:nvSpPr>
                <p:cNvPr id="316" name="CustomShape 28"/>
                <p:cNvSpPr/>
                <p:nvPr/>
              </p:nvSpPr>
              <p:spPr>
                <a:xfrm>
                  <a:off x="2790720" y="282600"/>
                  <a:ext cx="72000" cy="69120"/>
                </a:xfrm>
                <a:custGeom>
                  <a:avLst/>
                  <a:gdLst/>
                  <a:ahLst/>
                  <a:rect l="l" t="t" r="r" b="b"/>
                  <a:pathLst>
                    <a:path w="2968" h="2856">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style>
                <a:lnRef idx="0"/>
                <a:fillRef idx="0"/>
                <a:effectRef idx="0"/>
                <a:fontRef idx="minor"/>
              </p:style>
            </p:sp>
            <p:sp>
              <p:nvSpPr>
                <p:cNvPr id="317" name="CustomShape 29"/>
                <p:cNvSpPr/>
                <p:nvPr/>
              </p:nvSpPr>
              <p:spPr>
                <a:xfrm>
                  <a:off x="2228040" y="-28800"/>
                  <a:ext cx="58680" cy="56520"/>
                </a:xfrm>
                <a:custGeom>
                  <a:avLst/>
                  <a:gdLst/>
                  <a:ahLst/>
                  <a:rect l="l" t="t" r="r" b="b"/>
                  <a:pathLst>
                    <a:path w="2427" h="2336">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style>
                <a:lnRef idx="0"/>
                <a:fillRef idx="0"/>
                <a:effectRef idx="0"/>
                <a:fontRef idx="minor"/>
              </p:style>
            </p:sp>
            <p:sp>
              <p:nvSpPr>
                <p:cNvPr id="318" name="CustomShape 30"/>
                <p:cNvSpPr/>
                <p:nvPr/>
              </p:nvSpPr>
              <p:spPr>
                <a:xfrm>
                  <a:off x="2221200" y="-35280"/>
                  <a:ext cx="72000" cy="69480"/>
                </a:xfrm>
                <a:custGeom>
                  <a:avLst/>
                  <a:gdLst/>
                  <a:ahLst/>
                  <a:rect l="l" t="t" r="r" b="b"/>
                  <a:pathLst>
                    <a:path w="2969" h="2857">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style>
                <a:lnRef idx="0"/>
                <a:fillRef idx="0"/>
                <a:effectRef idx="0"/>
                <a:fontRef idx="minor"/>
              </p:style>
            </p:sp>
            <p:sp>
              <p:nvSpPr>
                <p:cNvPr id="319" name="CustomShape 31"/>
                <p:cNvSpPr/>
                <p:nvPr/>
              </p:nvSpPr>
              <p:spPr>
                <a:xfrm>
                  <a:off x="1399680" y="234360"/>
                  <a:ext cx="58680" cy="56520"/>
                </a:xfrm>
                <a:custGeom>
                  <a:avLst/>
                  <a:gdLst/>
                  <a:ahLst/>
                  <a:rect l="l" t="t" r="r" b="b"/>
                  <a:pathLst>
                    <a:path w="2428" h="2337">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style>
                <a:lnRef idx="0"/>
                <a:fillRef idx="0"/>
                <a:effectRef idx="0"/>
                <a:fontRef idx="minor"/>
              </p:style>
            </p:sp>
            <p:sp>
              <p:nvSpPr>
                <p:cNvPr id="320" name="CustomShape 32"/>
                <p:cNvSpPr/>
                <p:nvPr/>
              </p:nvSpPr>
              <p:spPr>
                <a:xfrm>
                  <a:off x="1392840" y="228240"/>
                  <a:ext cx="72000" cy="69120"/>
                </a:xfrm>
                <a:custGeom>
                  <a:avLst/>
                  <a:gdLst/>
                  <a:ahLst/>
                  <a:rect l="l" t="t" r="r" b="b"/>
                  <a:pathLst>
                    <a:path w="2969" h="2856">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style>
                <a:lnRef idx="0"/>
                <a:fillRef idx="0"/>
                <a:effectRef idx="0"/>
                <a:fontRef idx="minor"/>
              </p:style>
            </p:sp>
            <p:sp>
              <p:nvSpPr>
                <p:cNvPr id="321" name="CustomShape 33"/>
                <p:cNvSpPr/>
                <p:nvPr/>
              </p:nvSpPr>
              <p:spPr>
                <a:xfrm>
                  <a:off x="302040" y="1286640"/>
                  <a:ext cx="58680" cy="56520"/>
                </a:xfrm>
                <a:custGeom>
                  <a:avLst/>
                  <a:gdLst/>
                  <a:ahLst/>
                  <a:rect l="l" t="t" r="r" b="b"/>
                  <a:pathLst>
                    <a:path w="2427" h="2335">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style>
                <a:lnRef idx="0"/>
                <a:fillRef idx="0"/>
                <a:effectRef idx="0"/>
                <a:fontRef idx="minor"/>
              </p:style>
            </p:sp>
            <p:sp>
              <p:nvSpPr>
                <p:cNvPr id="322" name="CustomShape 34"/>
                <p:cNvSpPr/>
                <p:nvPr/>
              </p:nvSpPr>
              <p:spPr>
                <a:xfrm>
                  <a:off x="295200" y="1280160"/>
                  <a:ext cx="72000" cy="69480"/>
                </a:xfrm>
                <a:custGeom>
                  <a:avLst/>
                  <a:gdLst/>
                  <a:ahLst/>
                  <a:rect l="l" t="t" r="r" b="b"/>
                  <a:pathLst>
                    <a:path w="2969" h="2857">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style>
                <a:lnRef idx="0"/>
                <a:fillRef idx="0"/>
                <a:effectRef idx="0"/>
                <a:fontRef idx="minor"/>
              </p:style>
            </p:sp>
            <p:sp>
              <p:nvSpPr>
                <p:cNvPr id="323" name="CustomShape 35"/>
                <p:cNvSpPr/>
                <p:nvPr/>
              </p:nvSpPr>
              <p:spPr>
                <a:xfrm>
                  <a:off x="203040" y="1804680"/>
                  <a:ext cx="58680" cy="56520"/>
                </a:xfrm>
                <a:custGeom>
                  <a:avLst/>
                  <a:gdLst/>
                  <a:ahLst/>
                  <a:rect l="l" t="t" r="r" b="b"/>
                  <a:pathLst>
                    <a:path w="2427" h="2336">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style>
                <a:lnRef idx="0"/>
                <a:fillRef idx="0"/>
                <a:effectRef idx="0"/>
                <a:fontRef idx="minor"/>
              </p:style>
            </p:sp>
            <p:sp>
              <p:nvSpPr>
                <p:cNvPr id="324" name="CustomShape 36"/>
                <p:cNvSpPr/>
                <p:nvPr/>
              </p:nvSpPr>
              <p:spPr>
                <a:xfrm>
                  <a:off x="196200" y="1798200"/>
                  <a:ext cx="72000" cy="69480"/>
                </a:xfrm>
                <a:custGeom>
                  <a:avLst/>
                  <a:gdLst/>
                  <a:ahLst/>
                  <a:rect l="l" t="t" r="r" b="b"/>
                  <a:pathLst>
                    <a:path w="2970" h="2857">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style>
                <a:lnRef idx="0"/>
                <a:fillRef idx="0"/>
                <a:effectRef idx="0"/>
                <a:fontRef idx="minor"/>
              </p:style>
            </p:sp>
            <p:sp>
              <p:nvSpPr>
                <p:cNvPr id="325" name="CustomShape 37"/>
                <p:cNvSpPr/>
                <p:nvPr/>
              </p:nvSpPr>
              <p:spPr>
                <a:xfrm>
                  <a:off x="873360" y="3685680"/>
                  <a:ext cx="58680" cy="56520"/>
                </a:xfrm>
                <a:custGeom>
                  <a:avLst/>
                  <a:gdLst/>
                  <a:ahLst/>
                  <a:rect l="l" t="t" r="r" b="b"/>
                  <a:pathLst>
                    <a:path w="2427" h="2336">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style>
                <a:lnRef idx="0"/>
                <a:fillRef idx="0"/>
                <a:effectRef idx="0"/>
                <a:fontRef idx="minor"/>
              </p:style>
            </p:sp>
            <p:sp>
              <p:nvSpPr>
                <p:cNvPr id="326" name="CustomShape 38"/>
                <p:cNvSpPr/>
                <p:nvPr/>
              </p:nvSpPr>
              <p:spPr>
                <a:xfrm>
                  <a:off x="866520" y="3679560"/>
                  <a:ext cx="72000" cy="69480"/>
                </a:xfrm>
                <a:custGeom>
                  <a:avLst/>
                  <a:gdLst/>
                  <a:ahLst/>
                  <a:rect l="l" t="t" r="r" b="b"/>
                  <a:pathLst>
                    <a:path w="2969" h="2857">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style>
                <a:lnRef idx="0"/>
                <a:fillRef idx="0"/>
                <a:effectRef idx="0"/>
                <a:fontRef idx="minor"/>
              </p:style>
            </p:sp>
            <p:sp>
              <p:nvSpPr>
                <p:cNvPr id="327" name="CustomShape 39"/>
                <p:cNvSpPr/>
                <p:nvPr/>
              </p:nvSpPr>
              <p:spPr>
                <a:xfrm>
                  <a:off x="4247640" y="3565800"/>
                  <a:ext cx="58680" cy="56520"/>
                </a:xfrm>
                <a:custGeom>
                  <a:avLst/>
                  <a:gdLst/>
                  <a:ahLst/>
                  <a:rect l="l" t="t" r="r" b="b"/>
                  <a:pathLst>
                    <a:path w="2428" h="2336">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style>
                <a:lnRef idx="0"/>
                <a:fillRef idx="0"/>
                <a:effectRef idx="0"/>
                <a:fontRef idx="minor"/>
              </p:style>
            </p:sp>
            <p:sp>
              <p:nvSpPr>
                <p:cNvPr id="328" name="CustomShape 40"/>
                <p:cNvSpPr/>
                <p:nvPr/>
              </p:nvSpPr>
              <p:spPr>
                <a:xfrm>
                  <a:off x="4240800" y="3559680"/>
                  <a:ext cx="72000" cy="69120"/>
                </a:xfrm>
                <a:custGeom>
                  <a:avLst/>
                  <a:gdLst/>
                  <a:ahLst/>
                  <a:rect l="l" t="t" r="r" b="b"/>
                  <a:pathLst>
                    <a:path w="2969" h="2856">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style>
                <a:lnRef idx="0"/>
                <a:fillRef idx="0"/>
                <a:effectRef idx="0"/>
                <a:fontRef idx="minor"/>
              </p:style>
            </p:sp>
            <p:sp>
              <p:nvSpPr>
                <p:cNvPr id="329" name="CustomShape 41"/>
                <p:cNvSpPr/>
                <p:nvPr/>
              </p:nvSpPr>
              <p:spPr>
                <a:xfrm>
                  <a:off x="3922560" y="378000"/>
                  <a:ext cx="58680" cy="56520"/>
                </a:xfrm>
                <a:custGeom>
                  <a:avLst/>
                  <a:gdLst/>
                  <a:ahLst/>
                  <a:rect l="l" t="t" r="r" b="b"/>
                  <a:pathLst>
                    <a:path w="2428" h="2336">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style>
                <a:lnRef idx="0"/>
                <a:fillRef idx="0"/>
                <a:effectRef idx="0"/>
                <a:fontRef idx="minor"/>
              </p:style>
            </p:sp>
            <p:sp>
              <p:nvSpPr>
                <p:cNvPr id="330" name="CustomShape 42"/>
                <p:cNvSpPr/>
                <p:nvPr/>
              </p:nvSpPr>
              <p:spPr>
                <a:xfrm>
                  <a:off x="3915720" y="371520"/>
                  <a:ext cx="72000" cy="69480"/>
                </a:xfrm>
                <a:custGeom>
                  <a:avLst/>
                  <a:gdLst/>
                  <a:ahLst/>
                  <a:rect l="l" t="t" r="r" b="b"/>
                  <a:pathLst>
                    <a:path w="2969" h="2858">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style>
                <a:lnRef idx="0"/>
                <a:fillRef idx="0"/>
                <a:effectRef idx="0"/>
                <a:fontRef idx="minor"/>
              </p:style>
            </p:sp>
            <p:sp>
              <p:nvSpPr>
                <p:cNvPr id="331" name="CustomShape 43"/>
                <p:cNvSpPr/>
                <p:nvPr/>
              </p:nvSpPr>
              <p:spPr>
                <a:xfrm>
                  <a:off x="2170440" y="3174840"/>
                  <a:ext cx="968040" cy="510120"/>
                </a:xfrm>
                <a:custGeom>
                  <a:avLst/>
                  <a:gdLst/>
                  <a:ahLst/>
                  <a:rect l="l" t="t" r="r" b="b"/>
                  <a:pathLst>
                    <a:path w="39712" h="20937">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style>
                <a:lnRef idx="0"/>
                <a:fillRef idx="0"/>
                <a:effectRef idx="0"/>
                <a:fontRef idx="minor"/>
              </p:style>
            </p:sp>
            <p:sp>
              <p:nvSpPr>
                <p:cNvPr id="332" name="CustomShape 44"/>
                <p:cNvSpPr/>
                <p:nvPr/>
              </p:nvSpPr>
              <p:spPr>
                <a:xfrm>
                  <a:off x="2162160" y="3168360"/>
                  <a:ext cx="984600" cy="522720"/>
                </a:xfrm>
                <a:custGeom>
                  <a:avLst/>
                  <a:gdLst/>
                  <a:ahLst/>
                  <a:rect l="l" t="t" r="r" b="b"/>
                  <a:pathLst>
                    <a:path w="40393" h="21457">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style>
                <a:lnRef idx="0"/>
                <a:fillRef idx="0"/>
                <a:effectRef idx="0"/>
                <a:fontRef idx="minor"/>
              </p:style>
            </p:sp>
            <p:sp>
              <p:nvSpPr>
                <p:cNvPr id="333" name="CustomShape 45"/>
                <p:cNvSpPr/>
                <p:nvPr/>
              </p:nvSpPr>
              <p:spPr>
                <a:xfrm>
                  <a:off x="2236320" y="2913840"/>
                  <a:ext cx="835920" cy="420480"/>
                </a:xfrm>
                <a:custGeom>
                  <a:avLst/>
                  <a:gdLst/>
                  <a:ahLst/>
                  <a:rect l="l" t="t" r="r" b="b"/>
                  <a:pathLst>
                    <a:path w="34299" h="17267">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style>
                <a:lnRef idx="0"/>
                <a:fillRef idx="0"/>
                <a:effectRef idx="0"/>
                <a:fontRef idx="minor"/>
              </p:style>
            </p:sp>
            <p:sp>
              <p:nvSpPr>
                <p:cNvPr id="334" name="CustomShape 46"/>
                <p:cNvSpPr/>
                <p:nvPr/>
              </p:nvSpPr>
              <p:spPr>
                <a:xfrm>
                  <a:off x="1157760" y="1054800"/>
                  <a:ext cx="2993040" cy="2197800"/>
                </a:xfrm>
                <a:custGeom>
                  <a:avLst/>
                  <a:gdLst/>
                  <a:ahLst/>
                  <a:rect l="l" t="t" r="r" b="b"/>
                  <a:pathLst>
                    <a:path w="122770" h="90146">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style>
                <a:lnRef idx="0"/>
                <a:fillRef idx="0"/>
                <a:effectRef idx="0"/>
                <a:fontRef idx="minor"/>
              </p:style>
            </p:sp>
            <p:sp>
              <p:nvSpPr>
                <p:cNvPr id="335" name="CustomShape 47"/>
                <p:cNvSpPr/>
                <p:nvPr/>
              </p:nvSpPr>
              <p:spPr>
                <a:xfrm>
                  <a:off x="1151280" y="1048680"/>
                  <a:ext cx="3005640" cy="2210400"/>
                </a:xfrm>
                <a:custGeom>
                  <a:avLst/>
                  <a:gdLst/>
                  <a:ahLst/>
                  <a:rect l="l" t="t" r="r" b="b"/>
                  <a:pathLst>
                    <a:path w="123291" h="90667">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style>
                <a:lnRef idx="0"/>
                <a:fillRef idx="0"/>
                <a:effectRef idx="0"/>
                <a:fontRef idx="minor"/>
              </p:style>
            </p:sp>
            <p:sp>
              <p:nvSpPr>
                <p:cNvPr id="336" name="CustomShape 48"/>
                <p:cNvSpPr/>
                <p:nvPr/>
              </p:nvSpPr>
              <p:spPr>
                <a:xfrm>
                  <a:off x="1157760" y="2911320"/>
                  <a:ext cx="2993040" cy="341280"/>
                </a:xfrm>
                <a:custGeom>
                  <a:avLst/>
                  <a:gdLst/>
                  <a:ahLst/>
                  <a:rect l="l" t="t" r="r" b="b"/>
                  <a:pathLst>
                    <a:path w="122770" h="14012">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style>
                <a:lnRef idx="0"/>
                <a:fillRef idx="0"/>
                <a:effectRef idx="0"/>
                <a:fontRef idx="minor"/>
              </p:style>
            </p:sp>
            <p:sp>
              <p:nvSpPr>
                <p:cNvPr id="337" name="CustomShape 49"/>
                <p:cNvSpPr/>
                <p:nvPr/>
              </p:nvSpPr>
              <p:spPr>
                <a:xfrm>
                  <a:off x="1151280" y="2904840"/>
                  <a:ext cx="3005640" cy="353880"/>
                </a:xfrm>
                <a:custGeom>
                  <a:avLst/>
                  <a:gdLst/>
                  <a:ahLst/>
                  <a:rect l="l" t="t" r="r" b="b"/>
                  <a:pathLst>
                    <a:path w="123291" h="14533">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style>
                <a:lnRef idx="0"/>
                <a:fillRef idx="0"/>
                <a:effectRef idx="0"/>
                <a:fontRef idx="minor"/>
              </p:style>
            </p:sp>
            <p:sp>
              <p:nvSpPr>
                <p:cNvPr id="338" name="CustomShape 50"/>
                <p:cNvSpPr/>
                <p:nvPr/>
              </p:nvSpPr>
              <p:spPr>
                <a:xfrm>
                  <a:off x="1308240" y="1191600"/>
                  <a:ext cx="2692080" cy="1552680"/>
                </a:xfrm>
                <a:custGeom>
                  <a:avLst/>
                  <a:gdLst/>
                  <a:ahLst/>
                  <a:rect l="l" t="t" r="r" b="b"/>
                  <a:pathLst>
                    <a:path w="110420" h="63690">
                      <a:moveTo>
                        <a:pt x="1" y="1"/>
                      </a:moveTo>
                      <a:lnTo>
                        <a:pt x="1" y="63689"/>
                      </a:lnTo>
                      <a:lnTo>
                        <a:pt x="110419" y="63689"/>
                      </a:lnTo>
                      <a:lnTo>
                        <a:pt x="110419" y="1"/>
                      </a:lnTo>
                      <a:close/>
                    </a:path>
                  </a:pathLst>
                </a:custGeom>
                <a:solidFill>
                  <a:srgbClr val="ffffff"/>
                </a:solidFill>
                <a:ln>
                  <a:noFill/>
                </a:ln>
              </p:spPr>
              <p:style>
                <a:lnRef idx="0"/>
                <a:fillRef idx="0"/>
                <a:effectRef idx="0"/>
                <a:fontRef idx="minor"/>
              </p:style>
            </p:sp>
            <p:sp>
              <p:nvSpPr>
                <p:cNvPr id="339" name="CustomShape 51"/>
                <p:cNvSpPr/>
                <p:nvPr/>
              </p:nvSpPr>
              <p:spPr>
                <a:xfrm>
                  <a:off x="2599200" y="3081960"/>
                  <a:ext cx="110160" cy="107640"/>
                </a:xfrm>
                <a:custGeom>
                  <a:avLst/>
                  <a:gdLst/>
                  <a:ahLst/>
                  <a:rect l="l" t="t" r="r" b="b"/>
                  <a:pathLst>
                    <a:path w="4528" h="4435">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style>
                <a:lnRef idx="0"/>
                <a:fillRef idx="0"/>
                <a:effectRef idx="0"/>
                <a:fontRef idx="minor"/>
              </p:style>
            </p:sp>
            <p:sp>
              <p:nvSpPr>
                <p:cNvPr id="340" name="CustomShape 52"/>
                <p:cNvSpPr/>
                <p:nvPr/>
              </p:nvSpPr>
              <p:spPr>
                <a:xfrm>
                  <a:off x="2592720" y="3075840"/>
                  <a:ext cx="122760" cy="120600"/>
                </a:xfrm>
                <a:custGeom>
                  <a:avLst/>
                  <a:gdLst/>
                  <a:ahLst/>
                  <a:rect l="l" t="t" r="r" b="b"/>
                  <a:pathLst>
                    <a:path w="5050" h="4954">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style>
                <a:lnRef idx="0"/>
                <a:fillRef idx="0"/>
                <a:effectRef idx="0"/>
                <a:fontRef idx="minor"/>
              </p:style>
            </p:sp>
            <p:sp>
              <p:nvSpPr>
                <p:cNvPr id="341" name="CustomShape 53"/>
                <p:cNvSpPr/>
                <p:nvPr/>
              </p:nvSpPr>
              <p:spPr>
                <a:xfrm>
                  <a:off x="2170440" y="3685320"/>
                  <a:ext cx="968040" cy="43920"/>
                </a:xfrm>
                <a:custGeom>
                  <a:avLst/>
                  <a:gdLst/>
                  <a:ahLst/>
                  <a:rect l="l" t="t" r="r" b="b"/>
                  <a:pathLst>
                    <a:path w="39721" h="1815">
                      <a:moveTo>
                        <a:pt x="0" y="0"/>
                      </a:moveTo>
                      <a:lnTo>
                        <a:pt x="0" y="1814"/>
                      </a:lnTo>
                      <a:lnTo>
                        <a:pt x="39720" y="1814"/>
                      </a:lnTo>
                      <a:lnTo>
                        <a:pt x="39720" y="0"/>
                      </a:lnTo>
                      <a:close/>
                    </a:path>
                  </a:pathLst>
                </a:custGeom>
                <a:solidFill>
                  <a:srgbClr val="ffffff"/>
                </a:solidFill>
                <a:ln>
                  <a:noFill/>
                </a:ln>
              </p:spPr>
              <p:style>
                <a:lnRef idx="0"/>
                <a:fillRef idx="0"/>
                <a:effectRef idx="0"/>
                <a:fontRef idx="minor"/>
              </p:style>
            </p:sp>
            <p:sp>
              <p:nvSpPr>
                <p:cNvPr id="342" name="CustomShape 54"/>
                <p:cNvSpPr/>
                <p:nvPr/>
              </p:nvSpPr>
              <p:spPr>
                <a:xfrm>
                  <a:off x="2163960" y="3678840"/>
                  <a:ext cx="980640" cy="56520"/>
                </a:xfrm>
                <a:custGeom>
                  <a:avLst/>
                  <a:gdLst/>
                  <a:ahLst/>
                  <a:rect l="l" t="t" r="r" b="b"/>
                  <a:pathLst>
                    <a:path w="40241" h="2336">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style>
                <a:lnRef idx="0"/>
                <a:fillRef idx="0"/>
                <a:effectRef idx="0"/>
                <a:fontRef idx="minor"/>
              </p:style>
            </p:sp>
            <p:sp>
              <p:nvSpPr>
                <p:cNvPr id="343" name="CustomShape 55"/>
                <p:cNvSpPr/>
                <p:nvPr/>
              </p:nvSpPr>
              <p:spPr>
                <a:xfrm>
                  <a:off x="1772280" y="1110960"/>
                  <a:ext cx="885960" cy="1936800"/>
                </a:xfrm>
                <a:custGeom>
                  <a:avLst/>
                  <a:gdLst/>
                  <a:ahLst/>
                  <a:rect l="l" t="t" r="r" b="b"/>
                  <a:pathLst>
                    <a:path w="36346" h="79446">
                      <a:moveTo>
                        <a:pt x="36345" y="1"/>
                      </a:moveTo>
                      <a:cubicBezTo>
                        <a:pt x="30792" y="5179"/>
                        <a:pt x="16575" y="10405"/>
                        <a:pt x="0" y="21493"/>
                      </a:cubicBezTo>
                      <a:cubicBezTo>
                        <a:pt x="0" y="21493"/>
                        <a:pt x="1035" y="58964"/>
                        <a:pt x="36345" y="79446"/>
                      </a:cubicBezTo>
                      <a:lnTo>
                        <a:pt x="36345" y="1"/>
                      </a:ln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44" name="CustomShape 56"/>
                <p:cNvSpPr/>
                <p:nvPr/>
              </p:nvSpPr>
              <p:spPr>
                <a:xfrm>
                  <a:off x="1766160" y="1104840"/>
                  <a:ext cx="898560" cy="1949400"/>
                </a:xfrm>
                <a:custGeom>
                  <a:avLst/>
                  <a:gdLst/>
                  <a:ahLst/>
                  <a:rect l="l" t="t" r="r" b="b"/>
                  <a:pathLst>
                    <a:path w="36870" h="79966">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style>
                <a:lnRef idx="0"/>
                <a:fillRef idx="0"/>
                <a:effectRef idx="0"/>
                <a:fontRef idx="minor"/>
              </p:style>
            </p:sp>
            <p:sp>
              <p:nvSpPr>
                <p:cNvPr id="345" name="CustomShape 57"/>
                <p:cNvSpPr/>
                <p:nvPr/>
              </p:nvSpPr>
              <p:spPr>
                <a:xfrm>
                  <a:off x="2658600" y="1110960"/>
                  <a:ext cx="885960" cy="1936800"/>
                </a:xfrm>
                <a:custGeom>
                  <a:avLst/>
                  <a:gdLst/>
                  <a:ahLst/>
                  <a:rect l="l" t="t" r="r" b="b"/>
                  <a:pathLst>
                    <a:path w="36346" h="79446">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style>
                <a:lnRef idx="0"/>
                <a:fillRef idx="0"/>
                <a:effectRef idx="0"/>
                <a:fontRef idx="minor"/>
              </p:style>
            </p:sp>
            <p:sp>
              <p:nvSpPr>
                <p:cNvPr id="346" name="CustomShape 58"/>
                <p:cNvSpPr/>
                <p:nvPr/>
              </p:nvSpPr>
              <p:spPr>
                <a:xfrm>
                  <a:off x="2652120" y="1104840"/>
                  <a:ext cx="898560" cy="1949400"/>
                </a:xfrm>
                <a:custGeom>
                  <a:avLst/>
                  <a:gdLst/>
                  <a:ahLst/>
                  <a:rect l="l" t="t" r="r" b="b"/>
                  <a:pathLst>
                    <a:path w="36870" h="79966">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style>
                <a:lnRef idx="0"/>
                <a:fillRef idx="0"/>
                <a:effectRef idx="0"/>
                <a:fontRef idx="minor"/>
              </p:style>
            </p:sp>
            <p:sp>
              <p:nvSpPr>
                <p:cNvPr id="347" name="CustomShape 59"/>
                <p:cNvSpPr/>
                <p:nvPr/>
              </p:nvSpPr>
              <p:spPr>
                <a:xfrm>
                  <a:off x="1837440" y="1189080"/>
                  <a:ext cx="1641960" cy="1781280"/>
                </a:xfrm>
                <a:custGeom>
                  <a:avLst/>
                  <a:gdLst/>
                  <a:ahLst/>
                  <a:rect l="l" t="t" r="r" b="b"/>
                  <a:pathLst>
                    <a:path w="67360" h="73064">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style>
                <a:lnRef idx="0"/>
                <a:fillRef idx="0"/>
                <a:effectRef idx="0"/>
                <a:fontRef idx="minor"/>
              </p:style>
            </p:sp>
            <p:sp>
              <p:nvSpPr>
                <p:cNvPr id="348" name="CustomShape 60"/>
                <p:cNvSpPr/>
                <p:nvPr/>
              </p:nvSpPr>
              <p:spPr>
                <a:xfrm>
                  <a:off x="1830960" y="1182600"/>
                  <a:ext cx="1654920" cy="1793880"/>
                </a:xfrm>
                <a:custGeom>
                  <a:avLst/>
                  <a:gdLst/>
                  <a:ahLst/>
                  <a:rect l="l" t="t" r="r" b="b"/>
                  <a:pathLst>
                    <a:path w="67885" h="73586">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style>
                <a:lnRef idx="0"/>
                <a:fillRef idx="0"/>
                <a:effectRef idx="0"/>
                <a:fontRef idx="minor"/>
              </p:style>
            </p:sp>
            <p:sp>
              <p:nvSpPr>
                <p:cNvPr id="349" name="CustomShape 61"/>
                <p:cNvSpPr/>
                <p:nvPr/>
              </p:nvSpPr>
              <p:spPr>
                <a:xfrm>
                  <a:off x="2658600" y="1189080"/>
                  <a:ext cx="820800" cy="1781280"/>
                </a:xfrm>
                <a:custGeom>
                  <a:avLst/>
                  <a:gdLst/>
                  <a:ahLst/>
                  <a:rect l="l" t="t" r="r" b="b"/>
                  <a:pathLst>
                    <a:path w="33681" h="73064">
                      <a:moveTo>
                        <a:pt x="0" y="1"/>
                      </a:moveTo>
                      <a:lnTo>
                        <a:pt x="0" y="73064"/>
                      </a:lnTo>
                      <a:cubicBezTo>
                        <a:pt x="32720" y="54085"/>
                        <a:pt x="33680" y="19363"/>
                        <a:pt x="33680" y="19363"/>
                      </a:cubicBezTo>
                      <a:cubicBezTo>
                        <a:pt x="18321" y="9088"/>
                        <a:pt x="6756" y="4654"/>
                        <a:pt x="0"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50" name="CustomShape 62"/>
                <p:cNvSpPr/>
                <p:nvPr/>
              </p:nvSpPr>
              <p:spPr>
                <a:xfrm>
                  <a:off x="2652120" y="1182600"/>
                  <a:ext cx="833760" cy="1793880"/>
                </a:xfrm>
                <a:custGeom>
                  <a:avLst/>
                  <a:gdLst/>
                  <a:ahLst/>
                  <a:rect l="l" t="t" r="r" b="b"/>
                  <a:pathLst>
                    <a:path w="34204" h="73587">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style>
                <a:lnRef idx="0"/>
                <a:fillRef idx="0"/>
                <a:effectRef idx="0"/>
                <a:fontRef idx="minor"/>
              </p:style>
            </p:sp>
            <p:sp>
              <p:nvSpPr>
                <p:cNvPr id="351" name="CustomShape 63"/>
                <p:cNvSpPr/>
                <p:nvPr/>
              </p:nvSpPr>
              <p:spPr>
                <a:xfrm>
                  <a:off x="1148400" y="2109240"/>
                  <a:ext cx="3011400" cy="194760"/>
                </a:xfrm>
                <a:custGeom>
                  <a:avLst/>
                  <a:gdLst/>
                  <a:ahLst/>
                  <a:rect l="l" t="t" r="r" b="b"/>
                  <a:pathLst>
                    <a:path w="123528" h="7996">
                      <a:moveTo>
                        <a:pt x="0" y="0"/>
                      </a:moveTo>
                      <a:lnTo>
                        <a:pt x="0" y="7996"/>
                      </a:lnTo>
                      <a:lnTo>
                        <a:pt x="123528" y="7996"/>
                      </a:lnTo>
                      <a:lnTo>
                        <a:pt x="123528" y="0"/>
                      </a:lnTo>
                      <a:close/>
                    </a:path>
                  </a:pathLst>
                </a:custGeom>
                <a:solidFill>
                  <a:srgbClr val="1f1c51"/>
                </a:solidFill>
                <a:ln>
                  <a:noFill/>
                </a:ln>
              </p:spPr>
              <p:style>
                <a:lnRef idx="0"/>
                <a:fillRef idx="0"/>
                <a:effectRef idx="0"/>
                <a:fontRef idx="minor"/>
              </p:style>
            </p:sp>
            <p:sp>
              <p:nvSpPr>
                <p:cNvPr id="352" name="CustomShape 64"/>
                <p:cNvSpPr/>
                <p:nvPr/>
              </p:nvSpPr>
              <p:spPr>
                <a:xfrm>
                  <a:off x="1142280" y="2102760"/>
                  <a:ext cx="3024360" cy="207360"/>
                </a:xfrm>
                <a:custGeom>
                  <a:avLst/>
                  <a:gdLst/>
                  <a:ahLst/>
                  <a:rect l="l" t="t" r="r" b="b"/>
                  <a:pathLst>
                    <a:path w="124050" h="8519">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style>
                <a:lnRef idx="0"/>
                <a:fillRef idx="0"/>
                <a:effectRef idx="0"/>
                <a:fontRef idx="minor"/>
              </p:style>
            </p:sp>
            <p:sp>
              <p:nvSpPr>
                <p:cNvPr id="353" name="CustomShape 65"/>
                <p:cNvSpPr/>
                <p:nvPr/>
              </p:nvSpPr>
              <p:spPr>
                <a:xfrm>
                  <a:off x="1167480" y="2120400"/>
                  <a:ext cx="39960" cy="39240"/>
                </a:xfrm>
                <a:custGeom>
                  <a:avLst/>
                  <a:gdLst/>
                  <a:ahLst/>
                  <a:rect l="l" t="t" r="r" b="b"/>
                  <a:pathLst>
                    <a:path w="1658" h="1624">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54" name="CustomShape 66"/>
                <p:cNvSpPr/>
                <p:nvPr/>
              </p:nvSpPr>
              <p:spPr>
                <a:xfrm>
                  <a:off x="1246680" y="2120400"/>
                  <a:ext cx="39960" cy="39240"/>
                </a:xfrm>
                <a:custGeom>
                  <a:avLst/>
                  <a:gdLst/>
                  <a:ahLst/>
                  <a:rect l="l" t="t" r="r" b="b"/>
                  <a:pathLst>
                    <a:path w="1659" h="1624">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55" name="CustomShape 67"/>
                <p:cNvSpPr/>
                <p:nvPr/>
              </p:nvSpPr>
              <p:spPr>
                <a:xfrm>
                  <a:off x="1325520" y="2120400"/>
                  <a:ext cx="39960" cy="39240"/>
                </a:xfrm>
                <a:custGeom>
                  <a:avLst/>
                  <a:gdLst/>
                  <a:ahLst/>
                  <a:rect l="l" t="t" r="r" b="b"/>
                  <a:pathLst>
                    <a:path w="1658" h="1624">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56" name="CustomShape 68"/>
                <p:cNvSpPr/>
                <p:nvPr/>
              </p:nvSpPr>
              <p:spPr>
                <a:xfrm>
                  <a:off x="1404720" y="2120400"/>
                  <a:ext cx="39960" cy="39240"/>
                </a:xfrm>
                <a:custGeom>
                  <a:avLst/>
                  <a:gdLst/>
                  <a:ahLst/>
                  <a:rect l="l" t="t" r="r" b="b"/>
                  <a:pathLst>
                    <a:path w="1659" h="1624">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57" name="CustomShape 69"/>
                <p:cNvSpPr/>
                <p:nvPr/>
              </p:nvSpPr>
              <p:spPr>
                <a:xfrm>
                  <a:off x="1483920" y="2120400"/>
                  <a:ext cx="39960" cy="39240"/>
                </a:xfrm>
                <a:custGeom>
                  <a:avLst/>
                  <a:gdLst/>
                  <a:ahLst/>
                  <a:rect l="l" t="t" r="r" b="b"/>
                  <a:pathLst>
                    <a:path w="1659" h="1624">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58" name="CustomShape 70"/>
                <p:cNvSpPr/>
                <p:nvPr/>
              </p:nvSpPr>
              <p:spPr>
                <a:xfrm>
                  <a:off x="1563120" y="2120400"/>
                  <a:ext cx="39960" cy="39240"/>
                </a:xfrm>
                <a:custGeom>
                  <a:avLst/>
                  <a:gdLst/>
                  <a:ahLst/>
                  <a:rect l="l" t="t" r="r" b="b"/>
                  <a:pathLst>
                    <a:path w="1658" h="1624">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59" name="CustomShape 71"/>
                <p:cNvSpPr/>
                <p:nvPr/>
              </p:nvSpPr>
              <p:spPr>
                <a:xfrm>
                  <a:off x="1641960" y="2120400"/>
                  <a:ext cx="39960" cy="39240"/>
                </a:xfrm>
                <a:custGeom>
                  <a:avLst/>
                  <a:gdLst/>
                  <a:ahLst/>
                  <a:rect l="l" t="t" r="r" b="b"/>
                  <a:pathLst>
                    <a:path w="1659" h="1624">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60" name="CustomShape 72"/>
                <p:cNvSpPr/>
                <p:nvPr/>
              </p:nvSpPr>
              <p:spPr>
                <a:xfrm>
                  <a:off x="1721160" y="2120400"/>
                  <a:ext cx="39960" cy="39240"/>
                </a:xfrm>
                <a:custGeom>
                  <a:avLst/>
                  <a:gdLst/>
                  <a:ahLst/>
                  <a:rect l="l" t="t" r="r" b="b"/>
                  <a:pathLst>
                    <a:path w="1657" h="1624">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61" name="CustomShape 73"/>
                <p:cNvSpPr/>
                <p:nvPr/>
              </p:nvSpPr>
              <p:spPr>
                <a:xfrm>
                  <a:off x="1800360" y="2120400"/>
                  <a:ext cx="39960" cy="39240"/>
                </a:xfrm>
                <a:custGeom>
                  <a:avLst/>
                  <a:gdLst/>
                  <a:ahLst/>
                  <a:rect l="l" t="t" r="r" b="b"/>
                  <a:pathLst>
                    <a:path w="1658" h="1624">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62" name="CustomShape 74"/>
                <p:cNvSpPr/>
                <p:nvPr/>
              </p:nvSpPr>
              <p:spPr>
                <a:xfrm>
                  <a:off x="1879560" y="2120400"/>
                  <a:ext cx="39960" cy="39240"/>
                </a:xfrm>
                <a:custGeom>
                  <a:avLst/>
                  <a:gdLst/>
                  <a:ahLst/>
                  <a:rect l="l" t="t" r="r" b="b"/>
                  <a:pathLst>
                    <a:path w="1658" h="1624">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63" name="CustomShape 75"/>
                <p:cNvSpPr/>
                <p:nvPr/>
              </p:nvSpPr>
              <p:spPr>
                <a:xfrm>
                  <a:off x="1958400" y="2120400"/>
                  <a:ext cx="39960" cy="39240"/>
                </a:xfrm>
                <a:custGeom>
                  <a:avLst/>
                  <a:gdLst/>
                  <a:ahLst/>
                  <a:rect l="l" t="t" r="r" b="b"/>
                  <a:pathLst>
                    <a:path w="1659" h="1624">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64" name="CustomShape 76"/>
                <p:cNvSpPr/>
                <p:nvPr/>
              </p:nvSpPr>
              <p:spPr>
                <a:xfrm>
                  <a:off x="2037600" y="2120400"/>
                  <a:ext cx="39960" cy="39240"/>
                </a:xfrm>
                <a:custGeom>
                  <a:avLst/>
                  <a:gdLst/>
                  <a:ahLst/>
                  <a:rect l="l" t="t" r="r" b="b"/>
                  <a:pathLst>
                    <a:path w="1659" h="1624">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65" name="CustomShape 77"/>
                <p:cNvSpPr/>
                <p:nvPr/>
              </p:nvSpPr>
              <p:spPr>
                <a:xfrm>
                  <a:off x="2116800" y="2120400"/>
                  <a:ext cx="39960" cy="39240"/>
                </a:xfrm>
                <a:custGeom>
                  <a:avLst/>
                  <a:gdLst/>
                  <a:ahLst/>
                  <a:rect l="l" t="t" r="r" b="b"/>
                  <a:pathLst>
                    <a:path w="1658" h="1624">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66" name="CustomShape 78"/>
                <p:cNvSpPr/>
                <p:nvPr/>
              </p:nvSpPr>
              <p:spPr>
                <a:xfrm>
                  <a:off x="2196000" y="2120400"/>
                  <a:ext cx="39960" cy="39240"/>
                </a:xfrm>
                <a:custGeom>
                  <a:avLst/>
                  <a:gdLst/>
                  <a:ahLst/>
                  <a:rect l="l" t="t" r="r" b="b"/>
                  <a:pathLst>
                    <a:path w="1658" h="1624">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67" name="CustomShape 79"/>
                <p:cNvSpPr/>
                <p:nvPr/>
              </p:nvSpPr>
              <p:spPr>
                <a:xfrm>
                  <a:off x="1167480" y="2246400"/>
                  <a:ext cx="39960" cy="39240"/>
                </a:xfrm>
                <a:custGeom>
                  <a:avLst/>
                  <a:gdLst/>
                  <a:ahLst/>
                  <a:rect l="l" t="t" r="r" b="b"/>
                  <a:pathLst>
                    <a:path w="1658" h="1623">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68" name="CustomShape 80"/>
                <p:cNvSpPr/>
                <p:nvPr/>
              </p:nvSpPr>
              <p:spPr>
                <a:xfrm>
                  <a:off x="1246680" y="2246400"/>
                  <a:ext cx="39960" cy="39240"/>
                </a:xfrm>
                <a:custGeom>
                  <a:avLst/>
                  <a:gdLst/>
                  <a:ahLst/>
                  <a:rect l="l" t="t" r="r" b="b"/>
                  <a:pathLst>
                    <a:path w="1659" h="1623">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69" name="CustomShape 81"/>
                <p:cNvSpPr/>
                <p:nvPr/>
              </p:nvSpPr>
              <p:spPr>
                <a:xfrm>
                  <a:off x="1325520" y="2246400"/>
                  <a:ext cx="39960" cy="39240"/>
                </a:xfrm>
                <a:custGeom>
                  <a:avLst/>
                  <a:gdLst/>
                  <a:ahLst/>
                  <a:rect l="l" t="t" r="r" b="b"/>
                  <a:pathLst>
                    <a:path w="1658" h="1623">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70" name="CustomShape 82"/>
                <p:cNvSpPr/>
                <p:nvPr/>
              </p:nvSpPr>
              <p:spPr>
                <a:xfrm>
                  <a:off x="1404720" y="2246400"/>
                  <a:ext cx="39960" cy="39240"/>
                </a:xfrm>
                <a:custGeom>
                  <a:avLst/>
                  <a:gdLst/>
                  <a:ahLst/>
                  <a:rect l="l" t="t" r="r" b="b"/>
                  <a:pathLst>
                    <a:path w="1659" h="1623">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71" name="CustomShape 83"/>
                <p:cNvSpPr/>
                <p:nvPr/>
              </p:nvSpPr>
              <p:spPr>
                <a:xfrm>
                  <a:off x="1483920" y="2246400"/>
                  <a:ext cx="39960" cy="39240"/>
                </a:xfrm>
                <a:custGeom>
                  <a:avLst/>
                  <a:gdLst/>
                  <a:ahLst/>
                  <a:rect l="l" t="t" r="r" b="b"/>
                  <a:pathLst>
                    <a:path w="1659" h="1623">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72" name="CustomShape 84"/>
                <p:cNvSpPr/>
                <p:nvPr/>
              </p:nvSpPr>
              <p:spPr>
                <a:xfrm>
                  <a:off x="1563120" y="2246400"/>
                  <a:ext cx="39960" cy="39240"/>
                </a:xfrm>
                <a:custGeom>
                  <a:avLst/>
                  <a:gdLst/>
                  <a:ahLst/>
                  <a:rect l="l" t="t" r="r" b="b"/>
                  <a:pathLst>
                    <a:path w="1658" h="1623">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73" name="CustomShape 85"/>
                <p:cNvSpPr/>
                <p:nvPr/>
              </p:nvSpPr>
              <p:spPr>
                <a:xfrm>
                  <a:off x="1641960" y="2246400"/>
                  <a:ext cx="39960" cy="39240"/>
                </a:xfrm>
                <a:custGeom>
                  <a:avLst/>
                  <a:gdLst/>
                  <a:ahLst/>
                  <a:rect l="l" t="t" r="r" b="b"/>
                  <a:pathLst>
                    <a:path w="1659" h="1623">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74" name="CustomShape 86"/>
                <p:cNvSpPr/>
                <p:nvPr/>
              </p:nvSpPr>
              <p:spPr>
                <a:xfrm>
                  <a:off x="1721160" y="2246400"/>
                  <a:ext cx="39960" cy="39240"/>
                </a:xfrm>
                <a:custGeom>
                  <a:avLst/>
                  <a:gdLst/>
                  <a:ahLst/>
                  <a:rect l="l" t="t" r="r" b="b"/>
                  <a:pathLst>
                    <a:path w="1657" h="1623">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75" name="CustomShape 87"/>
                <p:cNvSpPr/>
                <p:nvPr/>
              </p:nvSpPr>
              <p:spPr>
                <a:xfrm>
                  <a:off x="1800360" y="2246400"/>
                  <a:ext cx="39960" cy="39240"/>
                </a:xfrm>
                <a:custGeom>
                  <a:avLst/>
                  <a:gdLst/>
                  <a:ahLst/>
                  <a:rect l="l" t="t" r="r" b="b"/>
                  <a:pathLst>
                    <a:path w="1658" h="1623">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76" name="CustomShape 88"/>
                <p:cNvSpPr/>
                <p:nvPr/>
              </p:nvSpPr>
              <p:spPr>
                <a:xfrm>
                  <a:off x="1879560" y="2246400"/>
                  <a:ext cx="39960" cy="39240"/>
                </a:xfrm>
                <a:custGeom>
                  <a:avLst/>
                  <a:gdLst/>
                  <a:ahLst/>
                  <a:rect l="l" t="t" r="r" b="b"/>
                  <a:pathLst>
                    <a:path w="1658" h="1623">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77" name="CustomShape 89"/>
                <p:cNvSpPr/>
                <p:nvPr/>
              </p:nvSpPr>
              <p:spPr>
                <a:xfrm>
                  <a:off x="1958400" y="2246400"/>
                  <a:ext cx="39960" cy="39240"/>
                </a:xfrm>
                <a:custGeom>
                  <a:avLst/>
                  <a:gdLst/>
                  <a:ahLst/>
                  <a:rect l="l" t="t" r="r" b="b"/>
                  <a:pathLst>
                    <a:path w="1659" h="1623">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78" name="CustomShape 90"/>
                <p:cNvSpPr/>
                <p:nvPr/>
              </p:nvSpPr>
              <p:spPr>
                <a:xfrm>
                  <a:off x="2037600" y="2246400"/>
                  <a:ext cx="39960" cy="39240"/>
                </a:xfrm>
                <a:custGeom>
                  <a:avLst/>
                  <a:gdLst/>
                  <a:ahLst/>
                  <a:rect l="l" t="t" r="r" b="b"/>
                  <a:pathLst>
                    <a:path w="1659" h="1623">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79" name="CustomShape 91"/>
                <p:cNvSpPr/>
                <p:nvPr/>
              </p:nvSpPr>
              <p:spPr>
                <a:xfrm>
                  <a:off x="2116800" y="2246400"/>
                  <a:ext cx="39960" cy="39240"/>
                </a:xfrm>
                <a:custGeom>
                  <a:avLst/>
                  <a:gdLst/>
                  <a:ahLst/>
                  <a:rect l="l" t="t" r="r" b="b"/>
                  <a:pathLst>
                    <a:path w="1658" h="1623">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80" name="CustomShape 92"/>
                <p:cNvSpPr/>
                <p:nvPr/>
              </p:nvSpPr>
              <p:spPr>
                <a:xfrm>
                  <a:off x="2196000" y="2246400"/>
                  <a:ext cx="39960" cy="39240"/>
                </a:xfrm>
                <a:custGeom>
                  <a:avLst/>
                  <a:gdLst/>
                  <a:ahLst/>
                  <a:rect l="l" t="t" r="r" b="b"/>
                  <a:pathLst>
                    <a:path w="1658" h="1623">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81" name="CustomShape 93"/>
                <p:cNvSpPr/>
                <p:nvPr/>
              </p:nvSpPr>
              <p:spPr>
                <a:xfrm>
                  <a:off x="3072240" y="2120400"/>
                  <a:ext cx="39960" cy="39240"/>
                </a:xfrm>
                <a:custGeom>
                  <a:avLst/>
                  <a:gdLst/>
                  <a:ahLst/>
                  <a:rect l="l" t="t" r="r" b="b"/>
                  <a:pathLst>
                    <a:path w="1658" h="1624">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82" name="CustomShape 94"/>
                <p:cNvSpPr/>
                <p:nvPr/>
              </p:nvSpPr>
              <p:spPr>
                <a:xfrm>
                  <a:off x="3151440" y="2120400"/>
                  <a:ext cx="39960" cy="39240"/>
                </a:xfrm>
                <a:custGeom>
                  <a:avLst/>
                  <a:gdLst/>
                  <a:ahLst/>
                  <a:rect l="l" t="t" r="r" b="b"/>
                  <a:pathLst>
                    <a:path w="1659" h="1624">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83" name="CustomShape 95"/>
                <p:cNvSpPr/>
                <p:nvPr/>
              </p:nvSpPr>
              <p:spPr>
                <a:xfrm>
                  <a:off x="3230640" y="2120400"/>
                  <a:ext cx="39960" cy="39240"/>
                </a:xfrm>
                <a:custGeom>
                  <a:avLst/>
                  <a:gdLst/>
                  <a:ahLst/>
                  <a:rect l="l" t="t" r="r" b="b"/>
                  <a:pathLst>
                    <a:path w="1659" h="1624">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84" name="CustomShape 96"/>
                <p:cNvSpPr/>
                <p:nvPr/>
              </p:nvSpPr>
              <p:spPr>
                <a:xfrm>
                  <a:off x="3309840" y="2120400"/>
                  <a:ext cx="39960" cy="39240"/>
                </a:xfrm>
                <a:custGeom>
                  <a:avLst/>
                  <a:gdLst/>
                  <a:ahLst/>
                  <a:rect l="l" t="t" r="r" b="b"/>
                  <a:pathLst>
                    <a:path w="1657" h="1624">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85" name="CustomShape 97"/>
                <p:cNvSpPr/>
                <p:nvPr/>
              </p:nvSpPr>
              <p:spPr>
                <a:xfrm>
                  <a:off x="3388680" y="2120400"/>
                  <a:ext cx="39960" cy="39240"/>
                </a:xfrm>
                <a:custGeom>
                  <a:avLst/>
                  <a:gdLst/>
                  <a:ahLst/>
                  <a:rect l="l" t="t" r="r" b="b"/>
                  <a:pathLst>
                    <a:path w="1658" h="1624">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86" name="CustomShape 98"/>
                <p:cNvSpPr/>
                <p:nvPr/>
              </p:nvSpPr>
              <p:spPr>
                <a:xfrm>
                  <a:off x="3467880" y="2120400"/>
                  <a:ext cx="39960" cy="39240"/>
                </a:xfrm>
                <a:custGeom>
                  <a:avLst/>
                  <a:gdLst/>
                  <a:ahLst/>
                  <a:rect l="l" t="t" r="r" b="b"/>
                  <a:pathLst>
                    <a:path w="1657" h="1624">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87" name="CustomShape 99"/>
                <p:cNvSpPr/>
                <p:nvPr/>
              </p:nvSpPr>
              <p:spPr>
                <a:xfrm>
                  <a:off x="3547080" y="2120400"/>
                  <a:ext cx="39960" cy="39240"/>
                </a:xfrm>
                <a:custGeom>
                  <a:avLst/>
                  <a:gdLst/>
                  <a:ahLst/>
                  <a:rect l="l" t="t" r="r" b="b"/>
                  <a:pathLst>
                    <a:path w="1659" h="1624">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88" name="CustomShape 100"/>
                <p:cNvSpPr/>
                <p:nvPr/>
              </p:nvSpPr>
              <p:spPr>
                <a:xfrm>
                  <a:off x="3626280" y="2120400"/>
                  <a:ext cx="39960" cy="39240"/>
                </a:xfrm>
                <a:custGeom>
                  <a:avLst/>
                  <a:gdLst/>
                  <a:ahLst/>
                  <a:rect l="l" t="t" r="r" b="b"/>
                  <a:pathLst>
                    <a:path w="1659" h="1624">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89" name="CustomShape 101"/>
                <p:cNvSpPr/>
                <p:nvPr/>
              </p:nvSpPr>
              <p:spPr>
                <a:xfrm>
                  <a:off x="3705120" y="2120400"/>
                  <a:ext cx="39960" cy="39240"/>
                </a:xfrm>
                <a:custGeom>
                  <a:avLst/>
                  <a:gdLst/>
                  <a:ahLst/>
                  <a:rect l="l" t="t" r="r" b="b"/>
                  <a:pathLst>
                    <a:path w="1658" h="1624">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90" name="CustomShape 102"/>
                <p:cNvSpPr/>
                <p:nvPr/>
              </p:nvSpPr>
              <p:spPr>
                <a:xfrm>
                  <a:off x="3784320" y="2120400"/>
                  <a:ext cx="39960" cy="39240"/>
                </a:xfrm>
                <a:custGeom>
                  <a:avLst/>
                  <a:gdLst/>
                  <a:ahLst/>
                  <a:rect l="l" t="t" r="r" b="b"/>
                  <a:pathLst>
                    <a:path w="1659" h="1624">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91" name="CustomShape 103"/>
                <p:cNvSpPr/>
                <p:nvPr/>
              </p:nvSpPr>
              <p:spPr>
                <a:xfrm>
                  <a:off x="3863520" y="2120400"/>
                  <a:ext cx="39960" cy="39240"/>
                </a:xfrm>
                <a:custGeom>
                  <a:avLst/>
                  <a:gdLst/>
                  <a:ahLst/>
                  <a:rect l="l" t="t" r="r" b="b"/>
                  <a:pathLst>
                    <a:path w="1658" h="1624">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92" name="CustomShape 104"/>
                <p:cNvSpPr/>
                <p:nvPr/>
              </p:nvSpPr>
              <p:spPr>
                <a:xfrm>
                  <a:off x="3942720" y="2120400"/>
                  <a:ext cx="39960" cy="39240"/>
                </a:xfrm>
                <a:custGeom>
                  <a:avLst/>
                  <a:gdLst/>
                  <a:ahLst/>
                  <a:rect l="l" t="t" r="r" b="b"/>
                  <a:pathLst>
                    <a:path w="1659" h="1624">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93" name="CustomShape 105"/>
                <p:cNvSpPr/>
                <p:nvPr/>
              </p:nvSpPr>
              <p:spPr>
                <a:xfrm>
                  <a:off x="4021560" y="2120400"/>
                  <a:ext cx="39960" cy="39240"/>
                </a:xfrm>
                <a:custGeom>
                  <a:avLst/>
                  <a:gdLst/>
                  <a:ahLst/>
                  <a:rect l="l" t="t" r="r" b="b"/>
                  <a:pathLst>
                    <a:path w="1659" h="1624">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94" name="CustomShape 106"/>
                <p:cNvSpPr/>
                <p:nvPr/>
              </p:nvSpPr>
              <p:spPr>
                <a:xfrm>
                  <a:off x="4100760" y="2120400"/>
                  <a:ext cx="39960" cy="39240"/>
                </a:xfrm>
                <a:custGeom>
                  <a:avLst/>
                  <a:gdLst/>
                  <a:ahLst/>
                  <a:rect l="l" t="t" r="r" b="b"/>
                  <a:pathLst>
                    <a:path w="1657" h="1624">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95" name="CustomShape 107"/>
                <p:cNvSpPr/>
                <p:nvPr/>
              </p:nvSpPr>
              <p:spPr>
                <a:xfrm>
                  <a:off x="3072240" y="2246400"/>
                  <a:ext cx="39960" cy="39240"/>
                </a:xfrm>
                <a:custGeom>
                  <a:avLst/>
                  <a:gdLst/>
                  <a:ahLst/>
                  <a:rect l="l" t="t" r="r" b="b"/>
                  <a:pathLst>
                    <a:path w="1658" h="1623">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96" name="CustomShape 108"/>
                <p:cNvSpPr/>
                <p:nvPr/>
              </p:nvSpPr>
              <p:spPr>
                <a:xfrm>
                  <a:off x="3151440" y="2246400"/>
                  <a:ext cx="39960" cy="39240"/>
                </a:xfrm>
                <a:custGeom>
                  <a:avLst/>
                  <a:gdLst/>
                  <a:ahLst/>
                  <a:rect l="l" t="t" r="r" b="b"/>
                  <a:pathLst>
                    <a:path w="1659" h="1623">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97" name="CustomShape 109"/>
                <p:cNvSpPr/>
                <p:nvPr/>
              </p:nvSpPr>
              <p:spPr>
                <a:xfrm>
                  <a:off x="3230640" y="2246400"/>
                  <a:ext cx="39960" cy="39240"/>
                </a:xfrm>
                <a:custGeom>
                  <a:avLst/>
                  <a:gdLst/>
                  <a:ahLst/>
                  <a:rect l="l" t="t" r="r" b="b"/>
                  <a:pathLst>
                    <a:path w="1659" h="1623">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98" name="CustomShape 110"/>
                <p:cNvSpPr/>
                <p:nvPr/>
              </p:nvSpPr>
              <p:spPr>
                <a:xfrm>
                  <a:off x="3309840" y="2246400"/>
                  <a:ext cx="39960" cy="39240"/>
                </a:xfrm>
                <a:custGeom>
                  <a:avLst/>
                  <a:gdLst/>
                  <a:ahLst/>
                  <a:rect l="l" t="t" r="r" b="b"/>
                  <a:pathLst>
                    <a:path w="1657" h="1623">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399" name="CustomShape 111"/>
                <p:cNvSpPr/>
                <p:nvPr/>
              </p:nvSpPr>
              <p:spPr>
                <a:xfrm>
                  <a:off x="3388680" y="2246400"/>
                  <a:ext cx="39960" cy="39240"/>
                </a:xfrm>
                <a:custGeom>
                  <a:avLst/>
                  <a:gdLst/>
                  <a:ahLst/>
                  <a:rect l="l" t="t" r="r" b="b"/>
                  <a:pathLst>
                    <a:path w="1658" h="1623">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400" name="CustomShape 112"/>
                <p:cNvSpPr/>
                <p:nvPr/>
              </p:nvSpPr>
              <p:spPr>
                <a:xfrm>
                  <a:off x="3467880" y="2246400"/>
                  <a:ext cx="39960" cy="39240"/>
                </a:xfrm>
                <a:custGeom>
                  <a:avLst/>
                  <a:gdLst/>
                  <a:ahLst/>
                  <a:rect l="l" t="t" r="r" b="b"/>
                  <a:pathLst>
                    <a:path w="1657" h="1623">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401" name="CustomShape 113"/>
                <p:cNvSpPr/>
                <p:nvPr/>
              </p:nvSpPr>
              <p:spPr>
                <a:xfrm>
                  <a:off x="3547080" y="2246400"/>
                  <a:ext cx="39960" cy="39240"/>
                </a:xfrm>
                <a:custGeom>
                  <a:avLst/>
                  <a:gdLst/>
                  <a:ahLst/>
                  <a:rect l="l" t="t" r="r" b="b"/>
                  <a:pathLst>
                    <a:path w="1659" h="1623">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402" name="CustomShape 114"/>
                <p:cNvSpPr/>
                <p:nvPr/>
              </p:nvSpPr>
              <p:spPr>
                <a:xfrm>
                  <a:off x="3626280" y="2246400"/>
                  <a:ext cx="39960" cy="39240"/>
                </a:xfrm>
                <a:custGeom>
                  <a:avLst/>
                  <a:gdLst/>
                  <a:ahLst/>
                  <a:rect l="l" t="t" r="r" b="b"/>
                  <a:pathLst>
                    <a:path w="1659" h="1623">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403" name="CustomShape 115"/>
                <p:cNvSpPr/>
                <p:nvPr/>
              </p:nvSpPr>
              <p:spPr>
                <a:xfrm>
                  <a:off x="3705120" y="2246400"/>
                  <a:ext cx="39960" cy="39240"/>
                </a:xfrm>
                <a:custGeom>
                  <a:avLst/>
                  <a:gdLst/>
                  <a:ahLst/>
                  <a:rect l="l" t="t" r="r" b="b"/>
                  <a:pathLst>
                    <a:path w="1658" h="1623">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404" name="CustomShape 116"/>
                <p:cNvSpPr/>
                <p:nvPr/>
              </p:nvSpPr>
              <p:spPr>
                <a:xfrm>
                  <a:off x="3784320" y="2246400"/>
                  <a:ext cx="39960" cy="39240"/>
                </a:xfrm>
                <a:custGeom>
                  <a:avLst/>
                  <a:gdLst/>
                  <a:ahLst/>
                  <a:rect l="l" t="t" r="r" b="b"/>
                  <a:pathLst>
                    <a:path w="1659" h="1623">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405" name="CustomShape 117"/>
                <p:cNvSpPr/>
                <p:nvPr/>
              </p:nvSpPr>
              <p:spPr>
                <a:xfrm>
                  <a:off x="3863520" y="2246400"/>
                  <a:ext cx="39960" cy="39240"/>
                </a:xfrm>
                <a:custGeom>
                  <a:avLst/>
                  <a:gdLst/>
                  <a:ahLst/>
                  <a:rect l="l" t="t" r="r" b="b"/>
                  <a:pathLst>
                    <a:path w="1658" h="1623">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406" name="CustomShape 118"/>
                <p:cNvSpPr/>
                <p:nvPr/>
              </p:nvSpPr>
              <p:spPr>
                <a:xfrm>
                  <a:off x="3942720" y="2246400"/>
                  <a:ext cx="39960" cy="39240"/>
                </a:xfrm>
                <a:custGeom>
                  <a:avLst/>
                  <a:gdLst/>
                  <a:ahLst/>
                  <a:rect l="l" t="t" r="r" b="b"/>
                  <a:pathLst>
                    <a:path w="1659" h="1623">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407" name="CustomShape 119"/>
                <p:cNvSpPr/>
                <p:nvPr/>
              </p:nvSpPr>
              <p:spPr>
                <a:xfrm>
                  <a:off x="4021560" y="2246400"/>
                  <a:ext cx="39960" cy="39240"/>
                </a:xfrm>
                <a:custGeom>
                  <a:avLst/>
                  <a:gdLst/>
                  <a:ahLst/>
                  <a:rect l="l" t="t" r="r" b="b"/>
                  <a:pathLst>
                    <a:path w="1659" h="1623">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408" name="CustomShape 120"/>
                <p:cNvSpPr/>
                <p:nvPr/>
              </p:nvSpPr>
              <p:spPr>
                <a:xfrm>
                  <a:off x="4100760" y="2246400"/>
                  <a:ext cx="39960" cy="39240"/>
                </a:xfrm>
                <a:custGeom>
                  <a:avLst/>
                  <a:gdLst/>
                  <a:ahLst/>
                  <a:rect l="l" t="t" r="r" b="b"/>
                  <a:pathLst>
                    <a:path w="1657" h="1623">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409" name="CustomShape 121"/>
                <p:cNvSpPr/>
                <p:nvPr/>
              </p:nvSpPr>
              <p:spPr>
                <a:xfrm>
                  <a:off x="2306880" y="1361160"/>
                  <a:ext cx="713520" cy="681120"/>
                </a:xfrm>
                <a:custGeom>
                  <a:avLst/>
                  <a:gdLst/>
                  <a:ahLst/>
                  <a:rect l="l" t="t" r="r" b="b"/>
                  <a:pathLst>
                    <a:path w="29274" h="27948">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style>
                <a:lnRef idx="0"/>
                <a:fillRef idx="0"/>
                <a:effectRef idx="0"/>
                <a:fontRef idx="minor"/>
              </p:style>
            </p:sp>
            <p:sp>
              <p:nvSpPr>
                <p:cNvPr id="410" name="CustomShape 122"/>
                <p:cNvSpPr/>
                <p:nvPr/>
              </p:nvSpPr>
              <p:spPr>
                <a:xfrm>
                  <a:off x="2300400" y="1354680"/>
                  <a:ext cx="726120" cy="693720"/>
                </a:xfrm>
                <a:custGeom>
                  <a:avLst/>
                  <a:gdLst/>
                  <a:ahLst/>
                  <a:rect l="l" t="t" r="r" b="b"/>
                  <a:pathLst>
                    <a:path w="29793" h="28468">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style>
                <a:lnRef idx="0"/>
                <a:fillRef idx="0"/>
                <a:effectRef idx="0"/>
                <a:fontRef idx="minor"/>
              </p:style>
            </p:sp>
            <p:sp>
              <p:nvSpPr>
                <p:cNvPr id="411" name="CustomShape 123"/>
                <p:cNvSpPr/>
                <p:nvPr/>
              </p:nvSpPr>
              <p:spPr>
                <a:xfrm>
                  <a:off x="2269080" y="1906560"/>
                  <a:ext cx="779040" cy="644040"/>
                </a:xfrm>
                <a:custGeom>
                  <a:avLst/>
                  <a:gdLst/>
                  <a:ahLst/>
                  <a:rect l="l" t="t" r="r" b="b"/>
                  <a:pathLst>
                    <a:path w="31959" h="26436">
                      <a:moveTo>
                        <a:pt x="0" y="0"/>
                      </a:moveTo>
                      <a:lnTo>
                        <a:pt x="0" y="26436"/>
                      </a:lnTo>
                      <a:lnTo>
                        <a:pt x="31958" y="26436"/>
                      </a:lnTo>
                      <a:lnTo>
                        <a:pt x="31958" y="0"/>
                      </a:ln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412" name="CustomShape 124"/>
                <p:cNvSpPr/>
                <p:nvPr/>
              </p:nvSpPr>
              <p:spPr>
                <a:xfrm>
                  <a:off x="2262600" y="1900080"/>
                  <a:ext cx="791640" cy="657000"/>
                </a:xfrm>
                <a:custGeom>
                  <a:avLst/>
                  <a:gdLst/>
                  <a:ahLst/>
                  <a:rect l="l" t="t" r="r" b="b"/>
                  <a:pathLst>
                    <a:path w="32480" h="26956">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style>
                <a:lnRef idx="0"/>
                <a:fillRef idx="0"/>
                <a:effectRef idx="0"/>
                <a:fontRef idx="minor"/>
              </p:style>
            </p:sp>
            <p:sp>
              <p:nvSpPr>
                <p:cNvPr id="413" name="CustomShape 125"/>
                <p:cNvSpPr/>
                <p:nvPr/>
              </p:nvSpPr>
              <p:spPr>
                <a:xfrm>
                  <a:off x="2570040" y="2091240"/>
                  <a:ext cx="169200" cy="302040"/>
                </a:xfrm>
                <a:custGeom>
                  <a:avLst/>
                  <a:gdLst/>
                  <a:ahLst/>
                  <a:rect l="l" t="t" r="r" b="b"/>
                  <a:pathLst>
                    <a:path w="6958" h="12409">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style>
                <a:lnRef idx="0"/>
                <a:fillRef idx="0"/>
                <a:effectRef idx="0"/>
                <a:fontRef idx="minor"/>
              </p:style>
            </p:sp>
            <p:sp>
              <p:nvSpPr>
                <p:cNvPr id="414" name="CustomShape 126"/>
                <p:cNvSpPr/>
                <p:nvPr/>
              </p:nvSpPr>
              <p:spPr>
                <a:xfrm>
                  <a:off x="2563560" y="2084760"/>
                  <a:ext cx="182160" cy="315000"/>
                </a:xfrm>
                <a:custGeom>
                  <a:avLst/>
                  <a:gdLst/>
                  <a:ahLst/>
                  <a:rect l="l" t="t" r="r" b="b"/>
                  <a:pathLst>
                    <a:path w="7480" h="1293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style>
                <a:lnRef idx="0"/>
                <a:fillRef idx="0"/>
                <a:effectRef idx="0"/>
                <a:fontRef idx="minor"/>
              </p:style>
            </p:sp>
          </p:grpSp>
        </p:grpSp>
        <p:grpSp>
          <p:nvGrpSpPr>
            <p:cNvPr id="415" name="Group 127"/>
            <p:cNvGrpSpPr/>
            <p:nvPr/>
          </p:nvGrpSpPr>
          <p:grpSpPr>
            <a:xfrm>
              <a:off x="3474720" y="4232520"/>
              <a:ext cx="182880" cy="1016640"/>
              <a:chOff x="3474720" y="4232520"/>
              <a:chExt cx="182880" cy="1016640"/>
            </a:xfrm>
          </p:grpSpPr>
          <p:sp>
            <p:nvSpPr>
              <p:cNvPr id="416" name="CustomShape 128"/>
              <p:cNvSpPr/>
              <p:nvPr/>
            </p:nvSpPr>
            <p:spPr>
              <a:xfrm rot="10800000">
                <a:off x="3474720" y="4232520"/>
                <a:ext cx="151920" cy="967680"/>
              </a:xfrm>
              <a:custGeom>
                <a:avLst/>
                <a:gdLst/>
                <a:ahLst/>
                <a:rect l="l" t="t" r="r" b="b"/>
                <a:pathLst>
                  <a:path w="6250" h="39695">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style>
              <a:lnRef idx="0"/>
              <a:fillRef idx="0"/>
              <a:effectRef idx="0"/>
              <a:fontRef idx="minor"/>
            </p:style>
          </p:sp>
          <p:sp>
            <p:nvSpPr>
              <p:cNvPr id="417" name="CustomShape 129"/>
              <p:cNvSpPr/>
              <p:nvPr/>
            </p:nvSpPr>
            <p:spPr>
              <a:xfrm rot="10800000">
                <a:off x="3585600" y="5180040"/>
                <a:ext cx="72000" cy="69120"/>
              </a:xfrm>
              <a:custGeom>
                <a:avLst/>
                <a:gdLst/>
                <a:ahLst/>
                <a:rect l="l" t="t" r="r" b="b"/>
                <a:pathLst>
                  <a:path w="2969" h="2856">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style>
              <a:lnRef idx="0"/>
              <a:fillRef idx="0"/>
              <a:effectRef idx="0"/>
              <a:fontRef idx="minor"/>
            </p:style>
          </p:sp>
        </p:grpSp>
        <p:grpSp>
          <p:nvGrpSpPr>
            <p:cNvPr id="418" name="Group 130"/>
            <p:cNvGrpSpPr/>
            <p:nvPr/>
          </p:nvGrpSpPr>
          <p:grpSpPr>
            <a:xfrm>
              <a:off x="2618280" y="4358520"/>
              <a:ext cx="72000" cy="518040"/>
              <a:chOff x="2618280" y="4358520"/>
              <a:chExt cx="72000" cy="518040"/>
            </a:xfrm>
          </p:grpSpPr>
          <p:sp>
            <p:nvSpPr>
              <p:cNvPr id="419" name="CustomShape 131"/>
              <p:cNvSpPr/>
              <p:nvPr/>
            </p:nvSpPr>
            <p:spPr>
              <a:xfrm rot="10800000">
                <a:off x="2648160" y="4358520"/>
                <a:ext cx="12240" cy="483120"/>
              </a:xfrm>
              <a:custGeom>
                <a:avLst/>
                <a:gdLst/>
                <a:ahLst/>
                <a:rect l="l" t="t" r="r" b="b"/>
                <a:pathLst>
                  <a:path w="522" h="19828">
                    <a:moveTo>
                      <a:pt x="0" y="0"/>
                    </a:moveTo>
                    <a:lnTo>
                      <a:pt x="0" y="19828"/>
                    </a:lnTo>
                    <a:lnTo>
                      <a:pt x="521" y="19828"/>
                    </a:lnTo>
                    <a:lnTo>
                      <a:pt x="521" y="0"/>
                    </a:lnTo>
                    <a:close/>
                  </a:path>
                </a:pathLst>
              </a:custGeom>
              <a:solidFill>
                <a:srgbClr val="1f1c51"/>
              </a:solidFill>
              <a:ln>
                <a:noFill/>
              </a:ln>
            </p:spPr>
            <p:style>
              <a:lnRef idx="0"/>
              <a:fillRef idx="0"/>
              <a:effectRef idx="0"/>
              <a:fontRef idx="minor"/>
            </p:style>
          </p:sp>
          <p:sp>
            <p:nvSpPr>
              <p:cNvPr id="420" name="CustomShape 132"/>
              <p:cNvSpPr/>
              <p:nvPr/>
            </p:nvSpPr>
            <p:spPr>
              <a:xfrm rot="10800000">
                <a:off x="2624760" y="4813560"/>
                <a:ext cx="58680" cy="56520"/>
              </a:xfrm>
              <a:custGeom>
                <a:avLst/>
                <a:gdLst/>
                <a:ahLst/>
                <a:rect l="l" t="t" r="r" b="b"/>
                <a:pathLst>
                  <a:path w="2428" h="2336">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style>
              <a:lnRef idx="0"/>
              <a:fillRef idx="0"/>
              <a:effectRef idx="0"/>
              <a:fontRef idx="minor"/>
            </p:style>
          </p:sp>
          <p:sp>
            <p:nvSpPr>
              <p:cNvPr id="421" name="CustomShape 133"/>
              <p:cNvSpPr/>
              <p:nvPr/>
            </p:nvSpPr>
            <p:spPr>
              <a:xfrm rot="10800000">
                <a:off x="2618280" y="4807440"/>
                <a:ext cx="72000" cy="69120"/>
              </a:xfrm>
              <a:custGeom>
                <a:avLst/>
                <a:gdLst/>
                <a:ahLst/>
                <a:rect l="l" t="t" r="r" b="b"/>
                <a:pathLst>
                  <a:path w="2968" h="2856">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style>
              <a:lnRef idx="0"/>
              <a:fillRef idx="0"/>
              <a:effectRef idx="0"/>
              <a:fontRef idx="minor"/>
            </p:style>
          </p:sp>
        </p:grpSp>
      </p:grpSp>
      <p:sp>
        <p:nvSpPr>
          <p:cNvPr id="422" name="CustomShape 134"/>
          <p:cNvSpPr/>
          <p:nvPr/>
        </p:nvSpPr>
        <p:spPr>
          <a:xfrm>
            <a:off x="5176800" y="3416400"/>
            <a:ext cx="2722320" cy="86940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 sz="1800" spc="-1" strike="noStrike">
                <a:solidFill>
                  <a:srgbClr val="000000"/>
                </a:solidFill>
                <a:latin typeface="DM Sans"/>
                <a:ea typeface="DM Sans"/>
              </a:rPr>
              <a:t>By </a:t>
            </a:r>
            <a:endParaRPr b="0" lang="en-IN" sz="1800" spc="-1" strike="noStrike">
              <a:latin typeface="Arial"/>
            </a:endParaRPr>
          </a:p>
          <a:p>
            <a:pPr>
              <a:lnSpc>
                <a:spcPct val="100000"/>
              </a:lnSpc>
              <a:tabLst>
                <a:tab algn="l" pos="0"/>
              </a:tabLst>
            </a:pPr>
            <a:r>
              <a:rPr b="0" lang="en" sz="1800" spc="-1" strike="noStrike">
                <a:solidFill>
                  <a:srgbClr val="000000"/>
                </a:solidFill>
                <a:latin typeface="DM Sans"/>
                <a:ea typeface="DM Sans"/>
              </a:rPr>
              <a:t>Kumhar Parash Kumar</a:t>
            </a:r>
            <a:endParaRPr b="0" lang="en-IN" sz="1800" spc="-1" strike="noStrike">
              <a:latin typeface="Arial"/>
            </a:endParaRPr>
          </a:p>
          <a:p>
            <a:pPr>
              <a:lnSpc>
                <a:spcPct val="100000"/>
              </a:lnSpc>
              <a:tabLst>
                <a:tab algn="l" pos="0"/>
              </a:tabLst>
            </a:pPr>
            <a:r>
              <a:rPr b="0" lang="en" sz="1800" spc="-1" strike="noStrike">
                <a:solidFill>
                  <a:srgbClr val="000000"/>
                </a:solidFill>
                <a:latin typeface="DM Sans"/>
                <a:ea typeface="DM Sans"/>
              </a:rPr>
              <a:t>S190103</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7" name="Google Shape;538;p36" descr=""/>
          <p:cNvPicPr/>
          <p:nvPr/>
        </p:nvPicPr>
        <p:blipFill>
          <a:blip r:embed="rId1"/>
          <a:stretch/>
        </p:blipFill>
        <p:spPr>
          <a:xfrm>
            <a:off x="2882160" y="731880"/>
            <a:ext cx="3288960" cy="4317120"/>
          </a:xfrm>
          <a:prstGeom prst="rect">
            <a:avLst/>
          </a:prstGeom>
          <a:ln>
            <a:noFill/>
          </a:ln>
        </p:spPr>
      </p:pic>
      <p:sp>
        <p:nvSpPr>
          <p:cNvPr id="638" name="TextShape 1"/>
          <p:cNvSpPr txBox="1"/>
          <p:nvPr/>
        </p:nvSpPr>
        <p:spPr>
          <a:xfrm>
            <a:off x="626760" y="185760"/>
            <a:ext cx="6083640" cy="539280"/>
          </a:xfrm>
          <a:prstGeom prst="rect">
            <a:avLst/>
          </a:prstGeom>
          <a:noFill/>
          <a:ln>
            <a:noFill/>
          </a:ln>
        </p:spPr>
        <p:txBody>
          <a:bodyPr tIns="91440" bIns="91440">
            <a:noAutofit/>
          </a:bodyPr>
          <a:p>
            <a:pPr>
              <a:lnSpc>
                <a:spcPct val="100000"/>
              </a:lnSpc>
              <a:tabLst>
                <a:tab algn="l" pos="0"/>
              </a:tabLst>
            </a:pPr>
            <a:r>
              <a:rPr b="0" lang="en" sz="2400" spc="-1" strike="noStrike">
                <a:solidFill>
                  <a:srgbClr val="1f1c51"/>
                </a:solidFill>
                <a:latin typeface="Viga"/>
                <a:ea typeface="Viga"/>
              </a:rPr>
              <a:t>Detailed structure</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CustomShape 1"/>
          <p:cNvSpPr/>
          <p:nvPr/>
        </p:nvSpPr>
        <p:spPr>
          <a:xfrm>
            <a:off x="600480" y="1231920"/>
            <a:ext cx="8292600" cy="368532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 sz="1800" spc="-1" strike="noStrike">
                <a:solidFill>
                  <a:srgbClr val="1f1c51"/>
                </a:solidFill>
                <a:latin typeface="DM Sans"/>
                <a:ea typeface="DM Sans"/>
              </a:rPr>
              <a:t>                                 </a:t>
            </a:r>
            <a:r>
              <a:rPr b="1" lang="en" sz="1800" spc="-1" strike="noStrike" u="sng">
                <a:solidFill>
                  <a:srgbClr val="1f1c51"/>
                </a:solidFill>
                <a:uFillTx/>
                <a:latin typeface="DM Sans"/>
                <a:ea typeface="DM Sans"/>
              </a:rPr>
              <a:t>Detailed Structure</a:t>
            </a:r>
            <a:endParaRPr b="0" lang="en-IN" sz="1800" spc="-1" strike="noStrike">
              <a:latin typeface="Arial"/>
            </a:endParaRPr>
          </a:p>
          <a:p>
            <a:pPr>
              <a:lnSpc>
                <a:spcPct val="100000"/>
              </a:lnSpc>
              <a:tabLst>
                <a:tab algn="l" pos="0"/>
              </a:tabLst>
            </a:pPr>
            <a:endParaRPr b="0" lang="en-IN" sz="1800" spc="-1" strike="noStrike">
              <a:latin typeface="Arial"/>
            </a:endParaRPr>
          </a:p>
          <a:p>
            <a:pPr marL="457200" indent="-342720">
              <a:lnSpc>
                <a:spcPct val="100000"/>
              </a:lnSpc>
              <a:buClr>
                <a:srgbClr val="000000"/>
              </a:buClr>
              <a:buFont typeface="DM Sans"/>
              <a:buChar char="●"/>
              <a:tabLst>
                <a:tab algn="l" pos="0"/>
              </a:tabLst>
            </a:pPr>
            <a:r>
              <a:rPr b="0" lang="en" sz="1800" spc="-1" strike="noStrike">
                <a:solidFill>
                  <a:srgbClr val="000000"/>
                </a:solidFill>
                <a:latin typeface="DM Sans"/>
                <a:ea typeface="DM Sans"/>
              </a:rPr>
              <a:t>One noteworthy feature of this structure is that it is not a Feistel structure. Recall that, in the classic Feistel structure, half of the data block is used to modify the other half of the data block and then the halves are swapped. AES instead processes the entire data block as a single matrix during each round using substitutions and permutation</a:t>
            </a:r>
            <a:endParaRPr b="0" lang="en-IN" sz="1800" spc="-1" strike="noStrike">
              <a:latin typeface="Arial"/>
            </a:endParaRPr>
          </a:p>
          <a:p>
            <a:pPr marL="457200">
              <a:lnSpc>
                <a:spcPct val="100000"/>
              </a:lnSpc>
              <a:tabLst>
                <a:tab algn="l" pos="0"/>
              </a:tabLst>
            </a:pPr>
            <a:endParaRPr b="0" lang="en-IN" sz="1800" spc="-1" strike="noStrike">
              <a:latin typeface="Arial"/>
            </a:endParaRPr>
          </a:p>
          <a:p>
            <a:pPr marL="457200" indent="-342720">
              <a:lnSpc>
                <a:spcPct val="100000"/>
              </a:lnSpc>
              <a:buClr>
                <a:srgbClr val="000000"/>
              </a:buClr>
              <a:buFont typeface="DM Sans"/>
              <a:buChar char="●"/>
              <a:tabLst>
                <a:tab algn="l" pos="0"/>
              </a:tabLst>
            </a:pPr>
            <a:r>
              <a:rPr b="0" lang="en" sz="1800" spc="-1" strike="noStrike">
                <a:solidFill>
                  <a:srgbClr val="000000"/>
                </a:solidFill>
                <a:latin typeface="DM Sans"/>
                <a:ea typeface="DM Sans"/>
              </a:rPr>
              <a:t>The key that is provided as input is expanded into an array of forty-four 32-bit words, w[i]. Four distinct words (128 bits) serve as a round key for each round.</a:t>
            </a:r>
            <a:endParaRPr b="0" lang="en-IN" sz="1800" spc="-1" strike="noStrike">
              <a:latin typeface="Arial"/>
            </a:endParaRPr>
          </a:p>
        </p:txBody>
      </p:sp>
      <p:sp>
        <p:nvSpPr>
          <p:cNvPr id="640" name="TextShape 2"/>
          <p:cNvSpPr txBox="1"/>
          <p:nvPr/>
        </p:nvSpPr>
        <p:spPr>
          <a:xfrm>
            <a:off x="398160" y="185760"/>
            <a:ext cx="6083640" cy="539280"/>
          </a:xfrm>
          <a:prstGeom prst="rect">
            <a:avLst/>
          </a:prstGeom>
          <a:noFill/>
          <a:ln>
            <a:noFill/>
          </a:ln>
        </p:spPr>
        <p:txBody>
          <a:bodyPr tIns="91440" bIns="91440">
            <a:noAutofit/>
          </a:bodyPr>
          <a:p>
            <a:pPr>
              <a:lnSpc>
                <a:spcPct val="100000"/>
              </a:lnSpc>
              <a:tabLst>
                <a:tab algn="l" pos="0"/>
              </a:tabLst>
            </a:pPr>
            <a:r>
              <a:rPr b="0" lang="en" sz="2400" spc="-1" strike="noStrike">
                <a:solidFill>
                  <a:srgbClr val="1f1c51"/>
                </a:solidFill>
                <a:latin typeface="Viga"/>
                <a:ea typeface="Viga"/>
              </a:rPr>
              <a:t>Advanced Encryption Standard</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TextShape 1"/>
          <p:cNvSpPr txBox="1"/>
          <p:nvPr/>
        </p:nvSpPr>
        <p:spPr>
          <a:xfrm>
            <a:off x="474120" y="262080"/>
            <a:ext cx="6083640" cy="539280"/>
          </a:xfrm>
          <a:prstGeom prst="rect">
            <a:avLst/>
          </a:prstGeom>
          <a:noFill/>
          <a:ln>
            <a:noFill/>
          </a:ln>
        </p:spPr>
        <p:txBody>
          <a:bodyPr tIns="91440" bIns="91440">
            <a:noAutofit/>
          </a:bodyPr>
          <a:p>
            <a:pPr>
              <a:lnSpc>
                <a:spcPct val="100000"/>
              </a:lnSpc>
              <a:tabLst>
                <a:tab algn="l" pos="0"/>
              </a:tabLst>
            </a:pPr>
            <a:r>
              <a:rPr b="0" lang="en" sz="2400" spc="-1" strike="noStrike">
                <a:solidFill>
                  <a:srgbClr val="1f1c51"/>
                </a:solidFill>
                <a:latin typeface="Viga"/>
                <a:ea typeface="Viga"/>
              </a:rPr>
              <a:t>Detailed structure</a:t>
            </a:r>
            <a:endParaRPr b="0" lang="en-IN" sz="2400" spc="-1" strike="noStrike">
              <a:solidFill>
                <a:srgbClr val="000000"/>
              </a:solidFill>
              <a:latin typeface="Arial"/>
            </a:endParaRPr>
          </a:p>
        </p:txBody>
      </p:sp>
      <p:sp>
        <p:nvSpPr>
          <p:cNvPr id="642" name="CustomShape 2"/>
          <p:cNvSpPr/>
          <p:nvPr/>
        </p:nvSpPr>
        <p:spPr>
          <a:xfrm>
            <a:off x="786960" y="993960"/>
            <a:ext cx="7764480" cy="3706200"/>
          </a:xfrm>
          <a:prstGeom prst="rect">
            <a:avLst/>
          </a:prstGeom>
          <a:noFill/>
          <a:ln>
            <a:noFill/>
          </a:ln>
        </p:spPr>
        <p:style>
          <a:lnRef idx="0"/>
          <a:fillRef idx="0"/>
          <a:effectRef idx="0"/>
          <a:fontRef idx="minor"/>
        </p:style>
        <p:txBody>
          <a:bodyPr tIns="91440" bIns="91440">
            <a:noAutofit/>
          </a:bodyPr>
          <a:p>
            <a:pPr marL="457200" indent="-342720">
              <a:lnSpc>
                <a:spcPct val="100000"/>
              </a:lnSpc>
              <a:buClr>
                <a:srgbClr val="000000"/>
              </a:buClr>
              <a:buFont typeface="DM Sans"/>
              <a:buChar char="●"/>
            </a:pPr>
            <a:r>
              <a:rPr b="0" lang="en" sz="1800" spc="-1" strike="noStrike">
                <a:solidFill>
                  <a:srgbClr val="000000"/>
                </a:solidFill>
                <a:latin typeface="DM Sans"/>
                <a:ea typeface="DM Sans"/>
              </a:rPr>
              <a:t>Begins with an AddRoundKey stage, followed by nine rounds that each includes all four stages, followed by a tenth round of three stages. </a:t>
            </a:r>
            <a:endParaRPr b="0" lang="en-IN" sz="1800" spc="-1" strike="noStrike">
              <a:latin typeface="Arial"/>
            </a:endParaRPr>
          </a:p>
          <a:p>
            <a:pPr marL="457200" indent="-342720">
              <a:lnSpc>
                <a:spcPct val="100000"/>
              </a:lnSpc>
              <a:buClr>
                <a:srgbClr val="000000"/>
              </a:buClr>
              <a:buFont typeface="DM Sans"/>
              <a:buChar char="●"/>
            </a:pPr>
            <a:r>
              <a:rPr b="0" lang="en" sz="1800" spc="-1" strike="noStrike">
                <a:solidFill>
                  <a:srgbClr val="000000"/>
                </a:solidFill>
                <a:latin typeface="DM Sans"/>
                <a:ea typeface="DM Sans"/>
              </a:rPr>
              <a:t>Only the AddRoundKey stage makes use of the key. </a:t>
            </a:r>
            <a:endParaRPr b="0" lang="en-IN" sz="1800" spc="-1" strike="noStrike">
              <a:latin typeface="Arial"/>
            </a:endParaRPr>
          </a:p>
          <a:p>
            <a:pPr marL="457200" indent="-342720">
              <a:lnSpc>
                <a:spcPct val="100000"/>
              </a:lnSpc>
              <a:buClr>
                <a:srgbClr val="000000"/>
              </a:buClr>
              <a:buFont typeface="DM Sans"/>
              <a:buChar char="●"/>
            </a:pPr>
            <a:r>
              <a:rPr b="0" lang="en" sz="1800" spc="-1" strike="noStrike">
                <a:solidFill>
                  <a:srgbClr val="000000"/>
                </a:solidFill>
                <a:latin typeface="DM Sans"/>
                <a:ea typeface="DM Sans"/>
              </a:rPr>
              <a:t>Each stage is easily reversible. For the Substitute Byte, ShiftRows, and MixColumns stages, an inverse function is used in the decryption algorithm.For the AddRoundKey stage, the inverse is achieved by XORing the same round key to the block, using the result that A ⊕B ⊕ B = A.</a:t>
            </a:r>
            <a:endParaRPr b="0" lang="en-IN" sz="1800" spc="-1" strike="noStrike">
              <a:latin typeface="Arial"/>
            </a:endParaRPr>
          </a:p>
          <a:p>
            <a:pPr marL="457200" indent="-342720">
              <a:lnSpc>
                <a:spcPct val="100000"/>
              </a:lnSpc>
              <a:buClr>
                <a:srgbClr val="000000"/>
              </a:buClr>
              <a:buFont typeface="DM Sans"/>
              <a:buChar char="●"/>
            </a:pPr>
            <a:r>
              <a:rPr b="0" lang="en" sz="1800" spc="-1" strike="noStrike">
                <a:solidFill>
                  <a:srgbClr val="000000"/>
                </a:solidFill>
                <a:latin typeface="DM Sans"/>
                <a:ea typeface="DM Sans"/>
              </a:rPr>
              <a:t>As with most block ciphers, the decryption algorithm makes use of the expanded key in reverse order. However, the decryption algorithm is not identical to the encryption algorithm. This is a consequence of the particular structure of AES.</a:t>
            </a:r>
            <a:endParaRPr b="0" lang="en-IN" sz="1800" spc="-1" strike="noStrike">
              <a:latin typeface="Arial"/>
            </a:endParaRPr>
          </a:p>
          <a:p>
            <a:pPr>
              <a:lnSpc>
                <a:spcPct val="100000"/>
              </a:lnSpc>
              <a:tabLst>
                <a:tab algn="l" pos="0"/>
              </a:tabLst>
            </a:pPr>
            <a:r>
              <a:rPr b="0" lang="en" sz="1800" spc="-1" strike="noStrike">
                <a:solidFill>
                  <a:srgbClr val="000000"/>
                </a:solidFill>
                <a:latin typeface="DM Sans"/>
                <a:ea typeface="DM Sans"/>
              </a:rPr>
              <a:t> </a:t>
            </a: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TextShape 1"/>
          <p:cNvSpPr txBox="1"/>
          <p:nvPr/>
        </p:nvSpPr>
        <p:spPr>
          <a:xfrm>
            <a:off x="471240" y="118080"/>
            <a:ext cx="6083640" cy="539280"/>
          </a:xfrm>
          <a:prstGeom prst="rect">
            <a:avLst/>
          </a:prstGeom>
          <a:noFill/>
          <a:ln>
            <a:noFill/>
          </a:ln>
        </p:spPr>
        <p:txBody>
          <a:bodyPr tIns="91440" bIns="91440">
            <a:noAutofit/>
          </a:bodyPr>
          <a:p>
            <a:pPr>
              <a:lnSpc>
                <a:spcPct val="100000"/>
              </a:lnSpc>
              <a:tabLst>
                <a:tab algn="l" pos="0"/>
              </a:tabLst>
            </a:pPr>
            <a:r>
              <a:rPr b="0" lang="en" sz="2400" spc="-1" strike="noStrike">
                <a:solidFill>
                  <a:srgbClr val="1f1c51"/>
                </a:solidFill>
                <a:latin typeface="Viga"/>
                <a:ea typeface="Viga"/>
              </a:rPr>
              <a:t>Transformations</a:t>
            </a:r>
            <a:endParaRPr b="0" lang="en-IN" sz="2400" spc="-1" strike="noStrike">
              <a:solidFill>
                <a:srgbClr val="000000"/>
              </a:solidFill>
              <a:latin typeface="Arial"/>
            </a:endParaRPr>
          </a:p>
        </p:txBody>
      </p:sp>
      <p:sp>
        <p:nvSpPr>
          <p:cNvPr id="644" name="CustomShape 2"/>
          <p:cNvSpPr/>
          <p:nvPr/>
        </p:nvSpPr>
        <p:spPr>
          <a:xfrm>
            <a:off x="281160" y="2043360"/>
            <a:ext cx="3044520" cy="1411920"/>
          </a:xfrm>
          <a:prstGeom prst="rect">
            <a:avLst/>
          </a:prstGeom>
          <a:noFill/>
          <a:ln>
            <a:noFill/>
          </a:ln>
        </p:spPr>
        <p:style>
          <a:lnRef idx="0"/>
          <a:fillRef idx="0"/>
          <a:effectRef idx="0"/>
          <a:fontRef idx="minor"/>
        </p:style>
        <p:txBody>
          <a:bodyPr tIns="91440" bIns="91440">
            <a:noAutofit/>
          </a:bodyPr>
          <a:p>
            <a:pPr marL="457200" indent="-342720">
              <a:lnSpc>
                <a:spcPct val="100000"/>
              </a:lnSpc>
              <a:buClr>
                <a:srgbClr val="1f1c51"/>
              </a:buClr>
              <a:buFont typeface="DM Sans"/>
              <a:buChar char="●"/>
            </a:pPr>
            <a:r>
              <a:rPr b="0" lang="en" sz="1800" spc="-1" strike="noStrike">
                <a:solidFill>
                  <a:srgbClr val="1f1c51"/>
                </a:solidFill>
                <a:latin typeface="DM Sans"/>
                <a:ea typeface="DM Sans"/>
              </a:rPr>
              <a:t>Substitute byte</a:t>
            </a:r>
            <a:endParaRPr b="0" lang="en-IN" sz="1800" spc="-1" strike="noStrike">
              <a:latin typeface="Arial"/>
            </a:endParaRPr>
          </a:p>
          <a:p>
            <a:pPr marL="457200" indent="-342720">
              <a:lnSpc>
                <a:spcPct val="100000"/>
              </a:lnSpc>
              <a:buClr>
                <a:srgbClr val="1f1c51"/>
              </a:buClr>
              <a:buFont typeface="DM Sans"/>
              <a:buChar char="●"/>
            </a:pPr>
            <a:r>
              <a:rPr b="0" lang="en" sz="1800" spc="-1" strike="noStrike">
                <a:solidFill>
                  <a:srgbClr val="1f1c51"/>
                </a:solidFill>
                <a:latin typeface="DM Sans"/>
                <a:ea typeface="DM Sans"/>
              </a:rPr>
              <a:t>Shift rows</a:t>
            </a:r>
            <a:endParaRPr b="0" lang="en-IN" sz="1800" spc="-1" strike="noStrike">
              <a:latin typeface="Arial"/>
            </a:endParaRPr>
          </a:p>
          <a:p>
            <a:pPr marL="457200" indent="-342720">
              <a:lnSpc>
                <a:spcPct val="100000"/>
              </a:lnSpc>
              <a:buClr>
                <a:srgbClr val="1f1c51"/>
              </a:buClr>
              <a:buFont typeface="DM Sans"/>
              <a:buChar char="●"/>
            </a:pPr>
            <a:r>
              <a:rPr b="0" lang="en" sz="1800" spc="-1" strike="noStrike">
                <a:solidFill>
                  <a:srgbClr val="1f1c51"/>
                </a:solidFill>
                <a:latin typeface="DM Sans"/>
                <a:ea typeface="DM Sans"/>
              </a:rPr>
              <a:t>Mix columns</a:t>
            </a:r>
            <a:endParaRPr b="0" lang="en-IN" sz="1800" spc="-1" strike="noStrike">
              <a:latin typeface="Arial"/>
            </a:endParaRPr>
          </a:p>
          <a:p>
            <a:pPr marL="457200" indent="-342720">
              <a:lnSpc>
                <a:spcPct val="100000"/>
              </a:lnSpc>
              <a:buClr>
                <a:srgbClr val="1f1c51"/>
              </a:buClr>
              <a:buFont typeface="DM Sans"/>
              <a:buChar char="●"/>
            </a:pPr>
            <a:r>
              <a:rPr b="0" lang="en" sz="1800" spc="-1" strike="noStrike">
                <a:solidFill>
                  <a:srgbClr val="1f1c51"/>
                </a:solidFill>
                <a:latin typeface="DM Sans"/>
                <a:ea typeface="DM Sans"/>
              </a:rPr>
              <a:t>Add round key</a:t>
            </a:r>
            <a:endParaRPr b="0" lang="en-IN" sz="1800" spc="-1" strike="noStrike">
              <a:latin typeface="Arial"/>
            </a:endParaRPr>
          </a:p>
          <a:p>
            <a:pPr marL="457200">
              <a:lnSpc>
                <a:spcPct val="100000"/>
              </a:lnSpc>
              <a:tabLst>
                <a:tab algn="l" pos="0"/>
              </a:tabLst>
            </a:pPr>
            <a:endParaRPr b="0" lang="en-IN" sz="1800" spc="-1" strike="noStrike">
              <a:latin typeface="Arial"/>
            </a:endParaRPr>
          </a:p>
        </p:txBody>
      </p:sp>
      <p:pic>
        <p:nvPicPr>
          <p:cNvPr id="645" name="Google Shape;558;p39" descr=""/>
          <p:cNvPicPr/>
          <p:nvPr/>
        </p:nvPicPr>
        <p:blipFill>
          <a:blip r:embed="rId1"/>
          <a:stretch/>
        </p:blipFill>
        <p:spPr>
          <a:xfrm>
            <a:off x="3151080" y="200160"/>
            <a:ext cx="5464080" cy="47426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TextShape 1"/>
          <p:cNvSpPr txBox="1"/>
          <p:nvPr/>
        </p:nvSpPr>
        <p:spPr>
          <a:xfrm>
            <a:off x="471240" y="192240"/>
            <a:ext cx="6083640" cy="539280"/>
          </a:xfrm>
          <a:prstGeom prst="rect">
            <a:avLst/>
          </a:prstGeom>
          <a:noFill/>
          <a:ln>
            <a:noFill/>
          </a:ln>
        </p:spPr>
        <p:txBody>
          <a:bodyPr tIns="91440" bIns="91440">
            <a:noAutofit/>
          </a:bodyPr>
          <a:p>
            <a:pPr>
              <a:lnSpc>
                <a:spcPct val="100000"/>
              </a:lnSpc>
              <a:tabLst>
                <a:tab algn="l" pos="0"/>
              </a:tabLst>
            </a:pPr>
            <a:r>
              <a:rPr b="1" lang="en" sz="2400" spc="-1" strike="noStrike">
                <a:solidFill>
                  <a:srgbClr val="1f1c51"/>
                </a:solidFill>
                <a:latin typeface="DM Sans"/>
                <a:ea typeface="DM Sans"/>
              </a:rPr>
              <a:t>Substitute Bytes Transformation</a:t>
            </a:r>
            <a:endParaRPr b="0" lang="en-IN" sz="2400" spc="-1" strike="noStrike">
              <a:solidFill>
                <a:srgbClr val="000000"/>
              </a:solidFill>
              <a:latin typeface="Arial"/>
            </a:endParaRPr>
          </a:p>
        </p:txBody>
      </p:sp>
      <p:sp>
        <p:nvSpPr>
          <p:cNvPr id="647" name="CustomShape 2"/>
          <p:cNvSpPr/>
          <p:nvPr/>
        </p:nvSpPr>
        <p:spPr>
          <a:xfrm>
            <a:off x="528120" y="869760"/>
            <a:ext cx="7981920" cy="31662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000000"/>
                </a:solidFill>
                <a:latin typeface="DM Sans"/>
                <a:ea typeface="DM Sans"/>
              </a:rPr>
              <a:t>FORWARD AND INVERSE TRANSFORMATIONS </a:t>
            </a:r>
            <a:endParaRPr b="0" lang="en-IN" sz="1400" spc="-1" strike="noStrike">
              <a:latin typeface="Arial"/>
            </a:endParaRPr>
          </a:p>
          <a:p>
            <a:pPr>
              <a:lnSpc>
                <a:spcPct val="100000"/>
              </a:lnSpc>
              <a:tabLst>
                <a:tab algn="l" pos="0"/>
              </a:tabLst>
            </a:pPr>
            <a:endParaRPr b="0" lang="en-IN" sz="1400" spc="-1" strike="noStrike">
              <a:latin typeface="Arial"/>
            </a:endParaRPr>
          </a:p>
          <a:p>
            <a:pPr marL="457200" indent="-317160">
              <a:lnSpc>
                <a:spcPct val="100000"/>
              </a:lnSpc>
              <a:buClr>
                <a:srgbClr val="000000"/>
              </a:buClr>
              <a:buFont typeface="DM Sans"/>
              <a:buChar char="●"/>
              <a:tabLst>
                <a:tab algn="l" pos="0"/>
              </a:tabLst>
            </a:pPr>
            <a:r>
              <a:rPr b="0" lang="en" sz="1400" spc="-1" strike="noStrike">
                <a:solidFill>
                  <a:srgbClr val="000000"/>
                </a:solidFill>
                <a:latin typeface="DM Sans"/>
                <a:ea typeface="DM Sans"/>
              </a:rPr>
              <a:t>The forward substitute byte transformation, called SubBytes, is a simple table lookup.</a:t>
            </a:r>
            <a:endParaRPr b="0" lang="en-IN" sz="1400" spc="-1" strike="noStrike">
              <a:latin typeface="Arial"/>
            </a:endParaRPr>
          </a:p>
          <a:p>
            <a:pPr marL="457200" indent="-317160">
              <a:lnSpc>
                <a:spcPct val="100000"/>
              </a:lnSpc>
              <a:buClr>
                <a:srgbClr val="000000"/>
              </a:buClr>
              <a:buFont typeface="DM Sans"/>
              <a:buChar char="●"/>
              <a:tabLst>
                <a:tab algn="l" pos="0"/>
              </a:tabLst>
            </a:pPr>
            <a:r>
              <a:rPr b="0" lang="en" sz="1400" spc="-1" strike="noStrike">
                <a:solidFill>
                  <a:srgbClr val="000000"/>
                </a:solidFill>
                <a:latin typeface="DM Sans"/>
                <a:ea typeface="DM Sans"/>
              </a:rPr>
              <a:t>AES defines a 16 * 16 matrix of byte values, called an S-box, that contains a permutation of all possible 256 8-bit values. </a:t>
            </a:r>
            <a:endParaRPr b="0" lang="en-IN" sz="1400" spc="-1" strike="noStrike">
              <a:latin typeface="Arial"/>
            </a:endParaRPr>
          </a:p>
          <a:p>
            <a:pPr marL="457200" indent="-317160">
              <a:lnSpc>
                <a:spcPct val="100000"/>
              </a:lnSpc>
              <a:buClr>
                <a:srgbClr val="000000"/>
              </a:buClr>
              <a:buFont typeface="DM Sans"/>
              <a:buChar char="●"/>
              <a:tabLst>
                <a:tab algn="l" pos="0"/>
              </a:tabLst>
            </a:pPr>
            <a:r>
              <a:rPr b="0" lang="en" sz="1400" spc="-1" strike="noStrike">
                <a:solidFill>
                  <a:srgbClr val="000000"/>
                </a:solidFill>
                <a:latin typeface="DM Sans"/>
                <a:ea typeface="DM Sans"/>
              </a:rPr>
              <a:t>Each individual byte of State is mapped into a new byte in the following way: The leftmost 4 bits of the byte are used as a row value and the rightmost 4 bits are used as a column value.</a:t>
            </a:r>
            <a:endParaRPr b="0" lang="en-IN" sz="1400" spc="-1" strike="noStrike">
              <a:latin typeface="Arial"/>
            </a:endParaRPr>
          </a:p>
          <a:p>
            <a:pPr marL="457200" indent="-317160">
              <a:lnSpc>
                <a:spcPct val="100000"/>
              </a:lnSpc>
              <a:buClr>
                <a:srgbClr val="000000"/>
              </a:buClr>
              <a:buFont typeface="DM Sans"/>
              <a:buChar char="●"/>
              <a:tabLst>
                <a:tab algn="l" pos="0"/>
              </a:tabLst>
            </a:pPr>
            <a:r>
              <a:rPr b="0" lang="en" sz="1400" spc="-1" strike="noStrike">
                <a:solidFill>
                  <a:srgbClr val="000000"/>
                </a:solidFill>
                <a:latin typeface="DM Sans"/>
                <a:ea typeface="DM Sans"/>
              </a:rPr>
              <a:t> </a:t>
            </a:r>
            <a:r>
              <a:rPr b="0" lang="en" sz="1400" spc="-1" strike="noStrike">
                <a:solidFill>
                  <a:srgbClr val="000000"/>
                </a:solidFill>
                <a:latin typeface="DM Sans"/>
                <a:ea typeface="DM Sans"/>
              </a:rPr>
              <a:t>These row and column values serve as indexes into the S-box to select a unique 8-bit output value. </a:t>
            </a:r>
            <a:endParaRPr b="0" lang="en-IN" sz="1400" spc="-1" strike="noStrike">
              <a:latin typeface="Arial"/>
            </a:endParaRPr>
          </a:p>
          <a:p>
            <a:pPr marL="457200" indent="-317160">
              <a:lnSpc>
                <a:spcPct val="100000"/>
              </a:lnSpc>
              <a:buClr>
                <a:srgbClr val="000000"/>
              </a:buClr>
              <a:buFont typeface="DM Sans"/>
              <a:buChar char="●"/>
              <a:tabLst>
                <a:tab algn="l" pos="0"/>
              </a:tabLst>
            </a:pPr>
            <a:r>
              <a:rPr b="0" lang="en" sz="1400" spc="-1" strike="noStrike">
                <a:solidFill>
                  <a:srgbClr val="000000"/>
                </a:solidFill>
                <a:latin typeface="DM Sans"/>
                <a:ea typeface="DM Sans"/>
              </a:rPr>
              <a:t> </a:t>
            </a:r>
            <a:r>
              <a:rPr b="0" lang="en" sz="1400" spc="-1" strike="noStrike">
                <a:solidFill>
                  <a:srgbClr val="000000"/>
                </a:solidFill>
                <a:latin typeface="DM Sans"/>
                <a:ea typeface="DM Sans"/>
              </a:rPr>
              <a:t>For example, the hexadecimal value {95} references row 9, column 5 of the S-box, which contains the value {2A}. Accordingly, the value {95} is mapped into the value {2A}.</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TextShape 1"/>
          <p:cNvSpPr txBox="1"/>
          <p:nvPr/>
        </p:nvSpPr>
        <p:spPr>
          <a:xfrm>
            <a:off x="474120" y="185760"/>
            <a:ext cx="6083640" cy="539280"/>
          </a:xfrm>
          <a:prstGeom prst="rect">
            <a:avLst/>
          </a:prstGeom>
          <a:noFill/>
          <a:ln>
            <a:noFill/>
          </a:ln>
        </p:spPr>
        <p:txBody>
          <a:bodyPr tIns="91440" bIns="91440">
            <a:noAutofit/>
          </a:bodyPr>
          <a:p>
            <a:pPr>
              <a:lnSpc>
                <a:spcPct val="100000"/>
              </a:lnSpc>
              <a:tabLst>
                <a:tab algn="l" pos="0"/>
              </a:tabLst>
            </a:pPr>
            <a:r>
              <a:rPr b="0" lang="en" sz="2400" spc="-1" strike="noStrike">
                <a:solidFill>
                  <a:srgbClr val="1f1c51"/>
                </a:solidFill>
                <a:latin typeface="Viga"/>
                <a:ea typeface="Viga"/>
              </a:rPr>
              <a:t>Add Round Key Transformation</a:t>
            </a:r>
            <a:endParaRPr b="0" lang="en-IN" sz="2400" spc="-1" strike="noStrike">
              <a:solidFill>
                <a:srgbClr val="000000"/>
              </a:solidFill>
              <a:latin typeface="Arial"/>
            </a:endParaRPr>
          </a:p>
        </p:txBody>
      </p:sp>
      <p:sp>
        <p:nvSpPr>
          <p:cNvPr id="649" name="TextShape 2"/>
          <p:cNvSpPr txBox="1"/>
          <p:nvPr/>
        </p:nvSpPr>
        <p:spPr>
          <a:xfrm>
            <a:off x="474120" y="773280"/>
            <a:ext cx="7008480" cy="4034880"/>
          </a:xfrm>
          <a:prstGeom prst="rect">
            <a:avLst/>
          </a:prstGeom>
          <a:noFill/>
          <a:ln>
            <a:noFill/>
          </a:ln>
        </p:spPr>
        <p:txBody>
          <a:bodyPr tIns="91440" bIns="91440">
            <a:noAutofit/>
          </a:bodyPr>
          <a:p>
            <a:pPr>
              <a:lnSpc>
                <a:spcPct val="100000"/>
              </a:lnSpc>
              <a:tabLst>
                <a:tab algn="l" pos="0"/>
              </a:tabLst>
            </a:pPr>
            <a:r>
              <a:rPr b="0" lang="en" sz="1400" spc="-1" strike="noStrike">
                <a:solidFill>
                  <a:srgbClr val="000000"/>
                </a:solidFill>
                <a:latin typeface="DM Sans"/>
                <a:ea typeface="DM Sans"/>
              </a:rPr>
              <a:t>FORWARD TRANSFORMATIONS</a:t>
            </a:r>
            <a:endParaRPr b="0" lang="en-IN" sz="1400" spc="-1" strike="noStrike">
              <a:solidFill>
                <a:srgbClr val="000000"/>
              </a:solidFill>
              <a:latin typeface="Arial"/>
            </a:endParaRPr>
          </a:p>
          <a:p>
            <a:pPr>
              <a:lnSpc>
                <a:spcPct val="100000"/>
              </a:lnSpc>
              <a:tabLst>
                <a:tab algn="l" pos="0"/>
              </a:tabLst>
            </a:pPr>
            <a:endParaRPr b="0" lang="en-IN" sz="1400" spc="-1" strike="noStrike">
              <a:solidFill>
                <a:srgbClr val="000000"/>
              </a:solidFill>
              <a:latin typeface="Arial"/>
            </a:endParaRPr>
          </a:p>
          <a:p>
            <a:pPr marL="457200" indent="-317160">
              <a:lnSpc>
                <a:spcPct val="100000"/>
              </a:lnSpc>
              <a:buClr>
                <a:srgbClr val="000000"/>
              </a:buClr>
              <a:buFont typeface="DM Sans"/>
              <a:buChar char="●"/>
              <a:tabLst>
                <a:tab algn="l" pos="0"/>
              </a:tabLst>
            </a:pPr>
            <a:r>
              <a:rPr b="0" lang="en" sz="1400" spc="-1" strike="noStrike">
                <a:solidFill>
                  <a:srgbClr val="000000"/>
                </a:solidFill>
                <a:latin typeface="DM Sans"/>
                <a:ea typeface="DM Sans"/>
              </a:rPr>
              <a:t>In the forward add round key transformation, called AddRoundKey, </a:t>
            </a:r>
            <a:endParaRPr b="0" lang="en-IN" sz="1400" spc="-1" strike="noStrike">
              <a:solidFill>
                <a:srgbClr val="000000"/>
              </a:solidFill>
              <a:latin typeface="Arial"/>
            </a:endParaRPr>
          </a:p>
          <a:p>
            <a:pPr marL="457200" indent="-317160">
              <a:lnSpc>
                <a:spcPct val="100000"/>
              </a:lnSpc>
              <a:buClr>
                <a:srgbClr val="000000"/>
              </a:buClr>
              <a:buFont typeface="DM Sans"/>
              <a:buChar char="●"/>
              <a:tabLst>
                <a:tab algn="l" pos="0"/>
              </a:tabLst>
            </a:pPr>
            <a:r>
              <a:rPr b="0" lang="en" sz="1400" spc="-1" strike="noStrike">
                <a:solidFill>
                  <a:srgbClr val="000000"/>
                </a:solidFill>
                <a:latin typeface="DM Sans"/>
                <a:ea typeface="DM Sans"/>
              </a:rPr>
              <a:t>The 128 bits of State are bitwise XORed with the 128 bits of the round key. </a:t>
            </a:r>
            <a:endParaRPr b="0" lang="en-IN" sz="1400" spc="-1" strike="noStrike">
              <a:solidFill>
                <a:srgbClr val="000000"/>
              </a:solidFill>
              <a:latin typeface="Arial"/>
            </a:endParaRPr>
          </a:p>
          <a:p>
            <a:pPr marL="457200" indent="-317160">
              <a:lnSpc>
                <a:spcPct val="100000"/>
              </a:lnSpc>
              <a:buClr>
                <a:srgbClr val="000000"/>
              </a:buClr>
              <a:buFont typeface="DM Sans"/>
              <a:buChar char="●"/>
              <a:tabLst>
                <a:tab algn="l" pos="0"/>
              </a:tabLst>
            </a:pPr>
            <a:r>
              <a:rPr b="0" lang="en" sz="1400" spc="-1" strike="noStrike">
                <a:solidFill>
                  <a:srgbClr val="000000"/>
                </a:solidFill>
                <a:latin typeface="DM Sans"/>
                <a:ea typeface="DM Sans"/>
              </a:rPr>
              <a:t>As shown in Figure , the operation is viewed as a columnwise operation between the 4 bytes of a State column and one word of the round key; it can also be viewed as a byte-level operation. </a:t>
            </a:r>
            <a:endParaRPr b="0" lang="en-IN" sz="1400" spc="-1" strike="noStrike">
              <a:solidFill>
                <a:srgbClr val="000000"/>
              </a:solidFill>
              <a:latin typeface="Arial"/>
            </a:endParaRPr>
          </a:p>
          <a:p>
            <a:pPr marL="457200">
              <a:lnSpc>
                <a:spcPct val="100000"/>
              </a:lnSpc>
              <a:tabLst>
                <a:tab algn="l" pos="0"/>
              </a:tabLst>
            </a:pPr>
            <a:endParaRPr b="0" lang="en-IN" sz="1400" spc="-1" strike="noStrike">
              <a:solidFill>
                <a:srgbClr val="000000"/>
              </a:solidFill>
              <a:latin typeface="Arial"/>
            </a:endParaRPr>
          </a:p>
          <a:p>
            <a:pPr>
              <a:lnSpc>
                <a:spcPct val="100000"/>
              </a:lnSpc>
              <a:tabLst>
                <a:tab algn="l" pos="0"/>
              </a:tabLst>
            </a:pPr>
            <a:r>
              <a:rPr b="0" lang="en" sz="1400" spc="-1" strike="noStrike">
                <a:solidFill>
                  <a:srgbClr val="000000"/>
                </a:solidFill>
                <a:latin typeface="DM Sans"/>
                <a:ea typeface="DM Sans"/>
              </a:rPr>
              <a:t>   </a:t>
            </a:r>
            <a:endParaRPr b="0" lang="en-IN" sz="1400" spc="-1" strike="noStrike">
              <a:solidFill>
                <a:srgbClr val="000000"/>
              </a:solidFill>
              <a:latin typeface="Arial"/>
            </a:endParaRPr>
          </a:p>
          <a:p>
            <a:pPr>
              <a:lnSpc>
                <a:spcPct val="100000"/>
              </a:lnSpc>
              <a:tabLst>
                <a:tab algn="l" pos="0"/>
              </a:tabLst>
            </a:pPr>
            <a:endParaRPr b="0" lang="en-IN" sz="1400" spc="-1" strike="noStrike">
              <a:solidFill>
                <a:srgbClr val="000000"/>
              </a:solidFill>
              <a:latin typeface="Arial"/>
            </a:endParaRPr>
          </a:p>
          <a:p>
            <a:pPr>
              <a:lnSpc>
                <a:spcPct val="100000"/>
              </a:lnSpc>
              <a:tabLst>
                <a:tab algn="l" pos="0"/>
              </a:tabLst>
            </a:pPr>
            <a:endParaRPr b="0" lang="en-IN" sz="1400" spc="-1" strike="noStrike">
              <a:solidFill>
                <a:srgbClr val="000000"/>
              </a:solidFill>
              <a:latin typeface="Arial"/>
            </a:endParaRPr>
          </a:p>
          <a:p>
            <a:pPr>
              <a:lnSpc>
                <a:spcPct val="100000"/>
              </a:lnSpc>
              <a:tabLst>
                <a:tab algn="l" pos="0"/>
              </a:tabLst>
            </a:pPr>
            <a:r>
              <a:rPr b="0" lang="en" sz="1400" spc="-1" strike="noStrike">
                <a:solidFill>
                  <a:srgbClr val="000000"/>
                </a:solidFill>
                <a:latin typeface="DM Sans"/>
                <a:ea typeface="DM Sans"/>
              </a:rPr>
              <a:t>The first matrix is State, and the second matrix is the round key.</a:t>
            </a:r>
            <a:endParaRPr b="0" lang="en-IN" sz="1400" spc="-1" strike="noStrike">
              <a:solidFill>
                <a:srgbClr val="000000"/>
              </a:solidFill>
              <a:latin typeface="Arial"/>
            </a:endParaRPr>
          </a:p>
          <a:p>
            <a:pPr>
              <a:lnSpc>
                <a:spcPct val="100000"/>
              </a:lnSpc>
              <a:tabLst>
                <a:tab algn="l" pos="0"/>
              </a:tabLst>
            </a:pPr>
            <a:endParaRPr b="0" lang="en-IN" sz="1400" spc="-1" strike="noStrike">
              <a:solidFill>
                <a:srgbClr val="000000"/>
              </a:solidFill>
              <a:latin typeface="Arial"/>
            </a:endParaRPr>
          </a:p>
          <a:p>
            <a:pPr>
              <a:lnSpc>
                <a:spcPct val="100000"/>
              </a:lnSpc>
              <a:tabLst>
                <a:tab algn="l" pos="0"/>
              </a:tabLst>
            </a:pPr>
            <a:r>
              <a:rPr b="0" lang="en" sz="1400" spc="-1" strike="noStrike">
                <a:solidFill>
                  <a:srgbClr val="000000"/>
                </a:solidFill>
                <a:latin typeface="DM Sans"/>
                <a:ea typeface="DM Sans"/>
              </a:rPr>
              <a:t>AND INVERSE TRANSFORMATIONS</a:t>
            </a:r>
            <a:endParaRPr b="0" lang="en-IN" sz="1400" spc="-1" strike="noStrike">
              <a:solidFill>
                <a:srgbClr val="000000"/>
              </a:solidFill>
              <a:latin typeface="Arial"/>
            </a:endParaRPr>
          </a:p>
          <a:p>
            <a:pPr>
              <a:lnSpc>
                <a:spcPct val="100000"/>
              </a:lnSpc>
              <a:tabLst>
                <a:tab algn="l" pos="0"/>
              </a:tabLst>
            </a:pPr>
            <a:endParaRPr b="0" lang="en-IN" sz="1400" spc="-1" strike="noStrike">
              <a:solidFill>
                <a:srgbClr val="000000"/>
              </a:solidFill>
              <a:latin typeface="Arial"/>
            </a:endParaRPr>
          </a:p>
          <a:p>
            <a:pPr marL="457200" indent="-317160">
              <a:lnSpc>
                <a:spcPct val="100000"/>
              </a:lnSpc>
              <a:buClr>
                <a:srgbClr val="000000"/>
              </a:buClr>
              <a:buFont typeface="DM Sans"/>
              <a:buChar char="●"/>
              <a:tabLst>
                <a:tab algn="l" pos="0"/>
              </a:tabLst>
            </a:pPr>
            <a:r>
              <a:rPr b="0" lang="en" sz="1400" spc="-1" strike="noStrike">
                <a:solidFill>
                  <a:srgbClr val="000000"/>
                </a:solidFill>
                <a:latin typeface="DM Sans"/>
                <a:ea typeface="DM Sans"/>
              </a:rPr>
              <a:t>The inverse add round key transformation is identical to the forward add round key transformation, because the XOR operation is its own inverse.</a:t>
            </a:r>
            <a:endParaRPr b="0" lang="en-IN" sz="1400" spc="-1" strike="noStrike">
              <a:solidFill>
                <a:srgbClr val="000000"/>
              </a:solidFill>
              <a:latin typeface="Arial"/>
            </a:endParaRPr>
          </a:p>
          <a:p>
            <a:pPr>
              <a:lnSpc>
                <a:spcPct val="100000"/>
              </a:lnSpc>
              <a:tabLst>
                <a:tab algn="l" pos="0"/>
              </a:tabLst>
            </a:pPr>
            <a:endParaRPr b="0" lang="en-IN" sz="1400" spc="-1" strike="noStrike">
              <a:solidFill>
                <a:srgbClr val="000000"/>
              </a:solidFill>
              <a:latin typeface="Arial"/>
            </a:endParaRPr>
          </a:p>
        </p:txBody>
      </p:sp>
      <p:pic>
        <p:nvPicPr>
          <p:cNvPr id="650" name="Google Shape;571;p41" descr=""/>
          <p:cNvPicPr/>
          <p:nvPr/>
        </p:nvPicPr>
        <p:blipFill>
          <a:blip r:embed="rId1"/>
          <a:stretch/>
        </p:blipFill>
        <p:spPr>
          <a:xfrm>
            <a:off x="1993680" y="2795040"/>
            <a:ext cx="4000320" cy="8899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51" name="Google Shape;576;p42" descr=""/>
          <p:cNvPicPr/>
          <p:nvPr/>
        </p:nvPicPr>
        <p:blipFill>
          <a:blip r:embed="rId1"/>
          <a:stretch/>
        </p:blipFill>
        <p:spPr>
          <a:xfrm>
            <a:off x="1676520" y="152280"/>
            <a:ext cx="5938200" cy="48384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52" name="Google Shape;581;p43" descr=""/>
          <p:cNvPicPr/>
          <p:nvPr/>
        </p:nvPicPr>
        <p:blipFill>
          <a:blip r:embed="rId1"/>
          <a:stretch/>
        </p:blipFill>
        <p:spPr>
          <a:xfrm>
            <a:off x="1373400" y="304920"/>
            <a:ext cx="5907600" cy="48384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TextShape 1"/>
          <p:cNvSpPr txBox="1"/>
          <p:nvPr/>
        </p:nvSpPr>
        <p:spPr>
          <a:xfrm>
            <a:off x="595440" y="154800"/>
            <a:ext cx="6083640" cy="539280"/>
          </a:xfrm>
          <a:prstGeom prst="rect">
            <a:avLst/>
          </a:prstGeom>
          <a:noFill/>
          <a:ln>
            <a:noFill/>
          </a:ln>
        </p:spPr>
        <p:txBody>
          <a:bodyPr tIns="91440" bIns="91440">
            <a:noAutofit/>
          </a:bodyPr>
          <a:p>
            <a:pPr>
              <a:lnSpc>
                <a:spcPct val="100000"/>
              </a:lnSpc>
              <a:tabLst>
                <a:tab algn="l" pos="0"/>
              </a:tabLst>
            </a:pPr>
            <a:r>
              <a:rPr b="1" lang="en" sz="2400" spc="-1" strike="noStrike">
                <a:solidFill>
                  <a:srgbClr val="000000"/>
                </a:solidFill>
                <a:latin typeface="Arial"/>
                <a:ea typeface="Arial"/>
              </a:rPr>
              <a:t>ShiftRows Transformation</a:t>
            </a:r>
            <a:endParaRPr b="0" lang="en-IN" sz="2400" spc="-1" strike="noStrike">
              <a:solidFill>
                <a:srgbClr val="000000"/>
              </a:solidFill>
              <a:latin typeface="Arial"/>
            </a:endParaRPr>
          </a:p>
        </p:txBody>
      </p:sp>
      <p:sp>
        <p:nvSpPr>
          <p:cNvPr id="654" name="CustomShape 2"/>
          <p:cNvSpPr/>
          <p:nvPr/>
        </p:nvSpPr>
        <p:spPr>
          <a:xfrm>
            <a:off x="476280" y="1008360"/>
            <a:ext cx="8147520" cy="231444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000000"/>
                </a:solidFill>
                <a:latin typeface="Arial"/>
                <a:ea typeface="Arial"/>
              </a:rPr>
              <a:t>FORWARD TRANSFORMATIONS </a:t>
            </a:r>
            <a:endParaRPr b="0" lang="en-IN" sz="1400" spc="-1" strike="noStrike">
              <a:latin typeface="Arial"/>
            </a:endParaRPr>
          </a:p>
          <a:p>
            <a:pPr marL="457200" indent="-317160">
              <a:lnSpc>
                <a:spcPct val="100000"/>
              </a:lnSpc>
              <a:buClr>
                <a:srgbClr val="000000"/>
              </a:buClr>
              <a:buFont typeface="Arial"/>
              <a:buChar char="●"/>
              <a:tabLst>
                <a:tab algn="l" pos="0"/>
              </a:tabLst>
            </a:pPr>
            <a:r>
              <a:rPr b="0" lang="en" sz="1400" spc="-1" strike="noStrike">
                <a:solidFill>
                  <a:srgbClr val="000000"/>
                </a:solidFill>
                <a:latin typeface="Arial"/>
                <a:ea typeface="Arial"/>
              </a:rPr>
              <a:t>The forward shift row transformation called ShiftRows.</a:t>
            </a:r>
            <a:endParaRPr b="0" lang="en-IN" sz="1400" spc="-1" strike="noStrike">
              <a:latin typeface="Arial"/>
            </a:endParaRPr>
          </a:p>
          <a:p>
            <a:pPr marL="457200" indent="-317160">
              <a:lnSpc>
                <a:spcPct val="100000"/>
              </a:lnSpc>
              <a:buClr>
                <a:srgbClr val="000000"/>
              </a:buClr>
              <a:buFont typeface="Arial"/>
              <a:buChar char="●"/>
              <a:tabLst>
                <a:tab algn="l" pos="0"/>
              </a:tabLst>
            </a:pPr>
            <a:r>
              <a:rPr b="0" lang="en" sz="1400" spc="-1" strike="noStrike">
                <a:solidFill>
                  <a:srgbClr val="000000"/>
                </a:solidFill>
                <a:latin typeface="Arial"/>
                <a:ea typeface="Arial"/>
              </a:rPr>
              <a:t>The first row of State is not altered. </a:t>
            </a:r>
            <a:endParaRPr b="0" lang="en-IN" sz="1400" spc="-1" strike="noStrike">
              <a:latin typeface="Arial"/>
            </a:endParaRPr>
          </a:p>
          <a:p>
            <a:pPr marL="457200" indent="-317160">
              <a:lnSpc>
                <a:spcPct val="100000"/>
              </a:lnSpc>
              <a:buClr>
                <a:srgbClr val="000000"/>
              </a:buClr>
              <a:buFont typeface="Arial"/>
              <a:buChar char="●"/>
              <a:tabLst>
                <a:tab algn="l" pos="0"/>
              </a:tabLst>
            </a:pPr>
            <a:r>
              <a:rPr b="0" lang="en" sz="1400" spc="-1" strike="noStrike">
                <a:solidFill>
                  <a:srgbClr val="000000"/>
                </a:solidFill>
                <a:latin typeface="Arial"/>
                <a:ea typeface="Arial"/>
              </a:rPr>
              <a:t>For the second row, a 1-byte circular left shift is performed.</a:t>
            </a:r>
            <a:endParaRPr b="0" lang="en-IN" sz="1400" spc="-1" strike="noStrike">
              <a:latin typeface="Arial"/>
            </a:endParaRPr>
          </a:p>
          <a:p>
            <a:pPr marL="457200" indent="-317160">
              <a:lnSpc>
                <a:spcPct val="100000"/>
              </a:lnSpc>
              <a:buClr>
                <a:srgbClr val="000000"/>
              </a:buClr>
              <a:buFont typeface="Arial"/>
              <a:buChar char="●"/>
              <a:tabLst>
                <a:tab algn="l" pos="0"/>
              </a:tabLst>
            </a:pPr>
            <a:r>
              <a:rPr b="0" lang="en" sz="1400" spc="-1" strike="noStrike">
                <a:solidFill>
                  <a:srgbClr val="000000"/>
                </a:solidFill>
                <a:latin typeface="Arial"/>
                <a:ea typeface="Arial"/>
              </a:rPr>
              <a:t>For the third row, a 2-byte circular left shift is performed. </a:t>
            </a:r>
            <a:endParaRPr b="0" lang="en-IN" sz="1400" spc="-1" strike="noStrike">
              <a:latin typeface="Arial"/>
            </a:endParaRPr>
          </a:p>
          <a:p>
            <a:pPr marL="457200" indent="-317160">
              <a:lnSpc>
                <a:spcPct val="100000"/>
              </a:lnSpc>
              <a:buClr>
                <a:srgbClr val="000000"/>
              </a:buClr>
              <a:buFont typeface="Arial"/>
              <a:buChar char="●"/>
              <a:tabLst>
                <a:tab algn="l" pos="0"/>
              </a:tabLst>
            </a:pPr>
            <a:r>
              <a:rPr b="0" lang="en" sz="1400" spc="-1" strike="noStrike">
                <a:solidFill>
                  <a:srgbClr val="000000"/>
                </a:solidFill>
                <a:latin typeface="Arial"/>
                <a:ea typeface="Arial"/>
              </a:rPr>
              <a:t>For the fourth row, a 3-byte circular left shift is performed.</a:t>
            </a:r>
            <a:endParaRPr b="0" lang="en-IN" sz="1400" spc="-1" strike="noStrike">
              <a:latin typeface="Arial"/>
            </a:endParaRPr>
          </a:p>
          <a:p>
            <a:pPr>
              <a:lnSpc>
                <a:spcPct val="100000"/>
              </a:lnSpc>
              <a:tabLst>
                <a:tab algn="l" pos="0"/>
              </a:tabLst>
            </a:pPr>
            <a:r>
              <a:rPr b="0" lang="en" sz="1400" spc="-1" strike="noStrike">
                <a:solidFill>
                  <a:srgbClr val="000000"/>
                </a:solidFill>
                <a:latin typeface="Arial"/>
                <a:ea typeface="Arial"/>
              </a:rPr>
              <a:t> </a:t>
            </a:r>
            <a:r>
              <a:rPr b="0" lang="en" sz="1400" spc="-1" strike="noStrike">
                <a:solidFill>
                  <a:srgbClr val="000000"/>
                </a:solidFill>
                <a:latin typeface="Arial"/>
                <a:ea typeface="Arial"/>
              </a:rPr>
              <a:t>INVERSE TRANSFORMATIONS </a:t>
            </a:r>
            <a:endParaRPr b="0" lang="en-IN" sz="1400" spc="-1" strike="noStrike">
              <a:latin typeface="Arial"/>
            </a:endParaRPr>
          </a:p>
          <a:p>
            <a:pPr marL="457200" indent="-317160">
              <a:lnSpc>
                <a:spcPct val="100000"/>
              </a:lnSpc>
              <a:buClr>
                <a:srgbClr val="000000"/>
              </a:buClr>
              <a:buFont typeface="Arial"/>
              <a:buChar char="●"/>
              <a:tabLst>
                <a:tab algn="l" pos="0"/>
              </a:tabLst>
            </a:pPr>
            <a:r>
              <a:rPr b="0" lang="en" sz="1400" spc="-1" strike="noStrike">
                <a:solidFill>
                  <a:srgbClr val="000000"/>
                </a:solidFill>
                <a:latin typeface="Arial"/>
                <a:ea typeface="Arial"/>
              </a:rPr>
              <a:t>The inverse shift row transformation, called InvShiftRows, performs the circular shifts in the opposite direction for each of the last three rows, with a 1-byte circular right shift for the second row, and so on.</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TextShape 1"/>
          <p:cNvSpPr txBox="1"/>
          <p:nvPr/>
        </p:nvSpPr>
        <p:spPr>
          <a:xfrm>
            <a:off x="626760" y="185760"/>
            <a:ext cx="6083640" cy="539280"/>
          </a:xfrm>
          <a:prstGeom prst="rect">
            <a:avLst/>
          </a:prstGeom>
          <a:noFill/>
          <a:ln>
            <a:noFill/>
          </a:ln>
        </p:spPr>
        <p:txBody>
          <a:bodyPr tIns="91440" bIns="91440">
            <a:noAutofit/>
          </a:bodyPr>
          <a:p>
            <a:pPr>
              <a:lnSpc>
                <a:spcPct val="100000"/>
              </a:lnSpc>
              <a:tabLst>
                <a:tab algn="l" pos="0"/>
              </a:tabLst>
            </a:pPr>
            <a:r>
              <a:rPr b="0" lang="en" sz="2400" spc="-1" strike="noStrike">
                <a:solidFill>
                  <a:srgbClr val="1f1c51"/>
                </a:solidFill>
                <a:latin typeface="Viga"/>
                <a:ea typeface="Viga"/>
              </a:rPr>
              <a:t>MixColumns</a:t>
            </a:r>
            <a:endParaRPr b="0" lang="en-IN" sz="2400" spc="-1" strike="noStrike">
              <a:solidFill>
                <a:srgbClr val="000000"/>
              </a:solidFill>
              <a:latin typeface="Arial"/>
            </a:endParaRPr>
          </a:p>
        </p:txBody>
      </p:sp>
      <p:sp>
        <p:nvSpPr>
          <p:cNvPr id="656" name="CustomShape 2"/>
          <p:cNvSpPr/>
          <p:nvPr/>
        </p:nvSpPr>
        <p:spPr>
          <a:xfrm>
            <a:off x="237960" y="1045800"/>
            <a:ext cx="8561880" cy="274068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000000"/>
                </a:solidFill>
                <a:latin typeface="Arial"/>
                <a:ea typeface="Arial"/>
              </a:rPr>
              <a:t>FORWARD  TRANSFORMATIONS</a:t>
            </a:r>
            <a:endParaRPr b="0" lang="en-IN" sz="1400" spc="-1" strike="noStrike">
              <a:latin typeface="Arial"/>
            </a:endParaRPr>
          </a:p>
          <a:p>
            <a:pPr marL="457200" indent="-317160">
              <a:lnSpc>
                <a:spcPct val="100000"/>
              </a:lnSpc>
              <a:buClr>
                <a:srgbClr val="000000"/>
              </a:buClr>
              <a:buFont typeface="Arial"/>
              <a:buChar char="●"/>
              <a:tabLst>
                <a:tab algn="l" pos="0"/>
              </a:tabLst>
            </a:pPr>
            <a:r>
              <a:rPr b="0" lang="en" sz="1400" spc="-1" strike="noStrike">
                <a:solidFill>
                  <a:srgbClr val="000000"/>
                </a:solidFill>
                <a:latin typeface="Arial"/>
                <a:ea typeface="Arial"/>
              </a:rPr>
              <a:t>The forward mix column transformation called MixColumns.</a:t>
            </a:r>
            <a:endParaRPr b="0" lang="en-IN" sz="1400" spc="-1" strike="noStrike">
              <a:latin typeface="Arial"/>
            </a:endParaRPr>
          </a:p>
          <a:p>
            <a:pPr marL="457200">
              <a:lnSpc>
                <a:spcPct val="100000"/>
              </a:lnSpc>
              <a:tabLst>
                <a:tab algn="l" pos="0"/>
              </a:tabLst>
            </a:pPr>
            <a:endParaRPr b="0" lang="en-IN" sz="1400" spc="-1" strike="noStrike">
              <a:latin typeface="Arial"/>
            </a:endParaRPr>
          </a:p>
          <a:p>
            <a:pPr marL="457200">
              <a:lnSpc>
                <a:spcPct val="100000"/>
              </a:lnSpc>
              <a:tabLst>
                <a:tab algn="l" pos="0"/>
              </a:tabLst>
            </a:pPr>
            <a:endParaRPr b="0" lang="en-IN" sz="1400" spc="-1" strike="noStrike">
              <a:latin typeface="Arial"/>
            </a:endParaRPr>
          </a:p>
          <a:p>
            <a:pPr marL="457200">
              <a:lnSpc>
                <a:spcPct val="100000"/>
              </a:lnSpc>
              <a:tabLst>
                <a:tab algn="l" pos="0"/>
              </a:tabLst>
            </a:pPr>
            <a:endParaRPr b="0" lang="en-IN" sz="1400" spc="-1" strike="noStrike">
              <a:latin typeface="Arial"/>
            </a:endParaRPr>
          </a:p>
          <a:p>
            <a:pPr marL="457200">
              <a:lnSpc>
                <a:spcPct val="100000"/>
              </a:lnSpc>
              <a:tabLst>
                <a:tab algn="l" pos="0"/>
              </a:tabLst>
            </a:pPr>
            <a:endParaRPr b="0" lang="en-IN" sz="1400" spc="-1" strike="noStrike">
              <a:latin typeface="Arial"/>
            </a:endParaRPr>
          </a:p>
          <a:p>
            <a:pPr marL="457200">
              <a:lnSpc>
                <a:spcPct val="100000"/>
              </a:lnSpc>
              <a:tabLst>
                <a:tab algn="l" pos="0"/>
              </a:tabLst>
            </a:pPr>
            <a:endParaRPr b="0" lang="en-IN" sz="1400" spc="-1" strike="noStrike">
              <a:latin typeface="Arial"/>
            </a:endParaRPr>
          </a:p>
          <a:p>
            <a:pPr marL="457200">
              <a:lnSpc>
                <a:spcPct val="100000"/>
              </a:lnSpc>
              <a:tabLst>
                <a:tab algn="l" pos="0"/>
              </a:tabLst>
            </a:pPr>
            <a:endParaRPr b="0" lang="en-IN" sz="1400" spc="-1" strike="noStrike">
              <a:latin typeface="Arial"/>
            </a:endParaRPr>
          </a:p>
          <a:p>
            <a:pPr>
              <a:lnSpc>
                <a:spcPct val="100000"/>
              </a:lnSpc>
              <a:tabLst>
                <a:tab algn="l" pos="0"/>
              </a:tabLst>
            </a:pPr>
            <a:r>
              <a:rPr b="0" lang="en" sz="1400" spc="-1" strike="noStrike">
                <a:solidFill>
                  <a:srgbClr val="000000"/>
                </a:solidFill>
                <a:latin typeface="Arial"/>
                <a:ea typeface="Arial"/>
              </a:rPr>
              <a:t>AND INVERSE TRANSFORMATIONS</a:t>
            </a:r>
            <a:endParaRPr b="0" lang="en-IN" sz="1400" spc="-1" strike="noStrike">
              <a:latin typeface="Arial"/>
            </a:endParaRPr>
          </a:p>
          <a:p>
            <a:pPr marL="457200" indent="-317160">
              <a:lnSpc>
                <a:spcPct val="100000"/>
              </a:lnSpc>
              <a:buClr>
                <a:srgbClr val="000000"/>
              </a:buClr>
              <a:buFont typeface="Arial"/>
              <a:buChar char="●"/>
              <a:tabLst>
                <a:tab algn="l" pos="0"/>
              </a:tabLst>
            </a:pPr>
            <a:r>
              <a:rPr b="0" lang="en" sz="1400" spc="-1" strike="noStrike">
                <a:solidFill>
                  <a:srgbClr val="000000"/>
                </a:solidFill>
                <a:latin typeface="Arial"/>
                <a:ea typeface="Arial"/>
              </a:rPr>
              <a:t>The inverse mix column transformation, called InvMixColumns.</a:t>
            </a:r>
            <a:endParaRPr b="0" lang="en-IN" sz="1400" spc="-1" strike="noStrike">
              <a:latin typeface="Arial"/>
            </a:endParaRPr>
          </a:p>
          <a:p>
            <a:pPr marL="457200">
              <a:lnSpc>
                <a:spcPct val="100000"/>
              </a:lnSpc>
              <a:tabLst>
                <a:tab algn="l" pos="0"/>
              </a:tabLst>
            </a:pPr>
            <a:endParaRPr b="0" lang="en-IN" sz="1400" spc="-1" strike="noStrike">
              <a:latin typeface="Arial"/>
            </a:endParaRPr>
          </a:p>
          <a:p>
            <a:pPr>
              <a:lnSpc>
                <a:spcPct val="100000"/>
              </a:lnSpc>
              <a:tabLst>
                <a:tab algn="l" pos="0"/>
              </a:tabLst>
            </a:pPr>
            <a:endParaRPr b="0" lang="en-IN" sz="1400" spc="-1" strike="noStrike">
              <a:latin typeface="Arial"/>
            </a:endParaRPr>
          </a:p>
        </p:txBody>
      </p:sp>
      <p:sp>
        <p:nvSpPr>
          <p:cNvPr id="657" name="CustomShape 3"/>
          <p:cNvSpPr/>
          <p:nvPr/>
        </p:nvSpPr>
        <p:spPr>
          <a:xfrm>
            <a:off x="0" y="0"/>
            <a:ext cx="2999520" cy="399960"/>
          </a:xfrm>
          <a:prstGeom prst="rect">
            <a:avLst/>
          </a:prstGeom>
          <a:noFill/>
          <a:ln>
            <a:noFill/>
          </a:ln>
        </p:spPr>
        <p:style>
          <a:lnRef idx="0"/>
          <a:fillRef idx="0"/>
          <a:effectRef idx="0"/>
          <a:fontRef idx="minor"/>
        </p:style>
      </p:sp>
      <p:pic>
        <p:nvPicPr>
          <p:cNvPr id="658" name="Google Shape;595;p45" descr=""/>
          <p:cNvPicPr/>
          <p:nvPr/>
        </p:nvPicPr>
        <p:blipFill>
          <a:blip r:embed="rId1"/>
          <a:stretch/>
        </p:blipFill>
        <p:spPr>
          <a:xfrm>
            <a:off x="1242360" y="1560960"/>
            <a:ext cx="6083640" cy="1314000"/>
          </a:xfrm>
          <a:prstGeom prst="rect">
            <a:avLst/>
          </a:prstGeom>
          <a:ln>
            <a:noFill/>
          </a:ln>
        </p:spPr>
      </p:pic>
      <p:pic>
        <p:nvPicPr>
          <p:cNvPr id="659" name="Google Shape;596;p45" descr=""/>
          <p:cNvPicPr/>
          <p:nvPr/>
        </p:nvPicPr>
        <p:blipFill>
          <a:blip r:embed="rId2"/>
          <a:stretch/>
        </p:blipFill>
        <p:spPr>
          <a:xfrm>
            <a:off x="1098360" y="3333600"/>
            <a:ext cx="6288480" cy="14130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TextShape 1"/>
          <p:cNvSpPr txBox="1"/>
          <p:nvPr/>
        </p:nvSpPr>
        <p:spPr>
          <a:xfrm>
            <a:off x="3377160" y="739800"/>
            <a:ext cx="1191960" cy="78984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1f1c51"/>
                </a:solidFill>
                <a:latin typeface="Viga"/>
                <a:ea typeface="Viga"/>
              </a:rPr>
              <a:t>01</a:t>
            </a:r>
            <a:endParaRPr b="0" lang="en-IN" sz="4000" spc="-1" strike="noStrike">
              <a:solidFill>
                <a:srgbClr val="000000"/>
              </a:solidFill>
              <a:latin typeface="Arial"/>
            </a:endParaRPr>
          </a:p>
        </p:txBody>
      </p:sp>
      <p:sp>
        <p:nvSpPr>
          <p:cNvPr id="424" name="CustomShape 2"/>
          <p:cNvSpPr/>
          <p:nvPr/>
        </p:nvSpPr>
        <p:spPr>
          <a:xfrm>
            <a:off x="4572000" y="465840"/>
            <a:ext cx="39960" cy="3342960"/>
          </a:xfrm>
          <a:custGeom>
            <a:avLst/>
            <a:gdLst/>
            <a:ahLst/>
            <a:rect l="l" t="t" r="r" b="b"/>
            <a:pathLst>
              <a:path w="21600" h="21600">
                <a:moveTo>
                  <a:pt x="0" y="0"/>
                </a:moveTo>
                <a:lnTo>
                  <a:pt x="21600" y="21600"/>
                </a:lnTo>
              </a:path>
            </a:pathLst>
          </a:custGeom>
          <a:noFill/>
          <a:ln w="19080">
            <a:solidFill>
              <a:schemeClr val="lt1"/>
            </a:solidFill>
            <a:round/>
            <a:headEnd len="med" type="oval" w="med"/>
            <a:tailEnd len="med" type="oval" w="med"/>
          </a:ln>
        </p:spPr>
        <p:style>
          <a:lnRef idx="0"/>
          <a:fillRef idx="0"/>
          <a:effectRef idx="0"/>
          <a:fontRef idx="minor"/>
        </p:style>
      </p:sp>
      <p:sp>
        <p:nvSpPr>
          <p:cNvPr id="425" name="TextShape 3"/>
          <p:cNvSpPr txBox="1"/>
          <p:nvPr/>
        </p:nvSpPr>
        <p:spPr>
          <a:xfrm>
            <a:off x="645840" y="905760"/>
            <a:ext cx="2728800" cy="457920"/>
          </a:xfrm>
          <a:prstGeom prst="rect">
            <a:avLst/>
          </a:prstGeom>
          <a:noFill/>
          <a:ln>
            <a:noFill/>
          </a:ln>
        </p:spPr>
        <p:txBody>
          <a:bodyPr tIns="91440" bIns="91440" anchor="b">
            <a:noAutofit/>
          </a:bodyPr>
          <a:p>
            <a:pPr>
              <a:lnSpc>
                <a:spcPct val="100000"/>
              </a:lnSpc>
              <a:tabLst>
                <a:tab algn="l" pos="0"/>
              </a:tabLst>
            </a:pPr>
            <a:r>
              <a:rPr b="0" lang="en" sz="1800" spc="-1" strike="noStrike">
                <a:solidFill>
                  <a:srgbClr val="1f1c51"/>
                </a:solidFill>
                <a:latin typeface="Viga"/>
                <a:ea typeface="Viga"/>
              </a:rPr>
              <a:t>Introduction to AES</a:t>
            </a:r>
            <a:endParaRPr b="0" lang="en-IN" sz="1800" spc="-1" strike="noStrike">
              <a:solidFill>
                <a:srgbClr val="000000"/>
              </a:solidFill>
              <a:latin typeface="Arial"/>
            </a:endParaRPr>
          </a:p>
        </p:txBody>
      </p:sp>
      <p:sp>
        <p:nvSpPr>
          <p:cNvPr id="426" name="TextShape 4"/>
          <p:cNvSpPr txBox="1"/>
          <p:nvPr/>
        </p:nvSpPr>
        <p:spPr>
          <a:xfrm>
            <a:off x="645840" y="2347560"/>
            <a:ext cx="2728800" cy="457920"/>
          </a:xfrm>
          <a:prstGeom prst="rect">
            <a:avLst/>
          </a:prstGeom>
          <a:noFill/>
          <a:ln>
            <a:noFill/>
          </a:ln>
        </p:spPr>
        <p:txBody>
          <a:bodyPr tIns="91440" bIns="91440" anchor="b">
            <a:noAutofit/>
          </a:bodyPr>
          <a:p>
            <a:pPr>
              <a:lnSpc>
                <a:spcPct val="100000"/>
              </a:lnSpc>
              <a:tabLst>
                <a:tab algn="l" pos="0"/>
              </a:tabLst>
            </a:pPr>
            <a:r>
              <a:rPr b="0" lang="en" sz="1800" spc="-1" strike="noStrike">
                <a:solidFill>
                  <a:srgbClr val="1f1c51"/>
                </a:solidFill>
                <a:latin typeface="Viga"/>
                <a:ea typeface="Viga"/>
              </a:rPr>
              <a:t>Encryption &amp; Decryption </a:t>
            </a:r>
            <a:endParaRPr b="0" lang="en-IN" sz="1800" spc="-1" strike="noStrike">
              <a:solidFill>
                <a:srgbClr val="000000"/>
              </a:solidFill>
              <a:latin typeface="Arial"/>
            </a:endParaRPr>
          </a:p>
        </p:txBody>
      </p:sp>
      <p:sp>
        <p:nvSpPr>
          <p:cNvPr id="427" name="TextShape 5"/>
          <p:cNvSpPr txBox="1"/>
          <p:nvPr/>
        </p:nvSpPr>
        <p:spPr>
          <a:xfrm>
            <a:off x="3377160" y="2176560"/>
            <a:ext cx="1191960" cy="78984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1f1c51"/>
                </a:solidFill>
                <a:latin typeface="Viga"/>
                <a:ea typeface="Viga"/>
              </a:rPr>
              <a:t>02</a:t>
            </a:r>
            <a:endParaRPr b="0" lang="en-IN" sz="4000" spc="-1" strike="noStrike">
              <a:solidFill>
                <a:srgbClr val="000000"/>
              </a:solidFill>
              <a:latin typeface="Arial"/>
            </a:endParaRPr>
          </a:p>
        </p:txBody>
      </p:sp>
      <p:sp>
        <p:nvSpPr>
          <p:cNvPr id="428" name="TextShape 6"/>
          <p:cNvSpPr txBox="1"/>
          <p:nvPr/>
        </p:nvSpPr>
        <p:spPr>
          <a:xfrm>
            <a:off x="4574520" y="739800"/>
            <a:ext cx="1191960" cy="789840"/>
          </a:xfrm>
          <a:prstGeom prst="rect">
            <a:avLst/>
          </a:prstGeom>
          <a:noFill/>
          <a:ln>
            <a:noFill/>
          </a:ln>
        </p:spPr>
        <p:txBody>
          <a:bodyPr tIns="91440" bIns="91440" anchor="ctr">
            <a:noAutofit/>
          </a:bodyPr>
          <a:p>
            <a:pPr algn="r">
              <a:lnSpc>
                <a:spcPct val="100000"/>
              </a:lnSpc>
              <a:tabLst>
                <a:tab algn="l" pos="0"/>
              </a:tabLst>
            </a:pPr>
            <a:r>
              <a:rPr b="0" lang="en" sz="4000" spc="-1" strike="noStrike">
                <a:solidFill>
                  <a:srgbClr val="1f1c51"/>
                </a:solidFill>
                <a:latin typeface="Viga"/>
                <a:ea typeface="Viga"/>
              </a:rPr>
              <a:t>03</a:t>
            </a:r>
            <a:endParaRPr b="0" lang="en-IN" sz="4000" spc="-1" strike="noStrike">
              <a:solidFill>
                <a:srgbClr val="000000"/>
              </a:solidFill>
              <a:latin typeface="Arial"/>
            </a:endParaRPr>
          </a:p>
        </p:txBody>
      </p:sp>
      <p:sp>
        <p:nvSpPr>
          <p:cNvPr id="429" name="TextShape 7"/>
          <p:cNvSpPr txBox="1"/>
          <p:nvPr/>
        </p:nvSpPr>
        <p:spPr>
          <a:xfrm>
            <a:off x="4574520" y="2176560"/>
            <a:ext cx="1191960" cy="789840"/>
          </a:xfrm>
          <a:prstGeom prst="rect">
            <a:avLst/>
          </a:prstGeom>
          <a:noFill/>
          <a:ln>
            <a:noFill/>
          </a:ln>
        </p:spPr>
        <p:txBody>
          <a:bodyPr tIns="91440" bIns="91440" anchor="ctr">
            <a:noAutofit/>
          </a:bodyPr>
          <a:p>
            <a:pPr algn="r">
              <a:lnSpc>
                <a:spcPct val="100000"/>
              </a:lnSpc>
              <a:tabLst>
                <a:tab algn="l" pos="0"/>
              </a:tabLst>
            </a:pPr>
            <a:r>
              <a:rPr b="0" lang="en" sz="4000" spc="-1" strike="noStrike">
                <a:solidFill>
                  <a:srgbClr val="1f1c51"/>
                </a:solidFill>
                <a:latin typeface="Viga"/>
                <a:ea typeface="Viga"/>
              </a:rPr>
              <a:t>04</a:t>
            </a:r>
            <a:endParaRPr b="0" lang="en-IN" sz="4000" spc="-1" strike="noStrike">
              <a:solidFill>
                <a:srgbClr val="000000"/>
              </a:solidFill>
              <a:latin typeface="Arial"/>
            </a:endParaRPr>
          </a:p>
        </p:txBody>
      </p:sp>
      <p:sp>
        <p:nvSpPr>
          <p:cNvPr id="430" name="TextShape 8"/>
          <p:cNvSpPr txBox="1"/>
          <p:nvPr/>
        </p:nvSpPr>
        <p:spPr>
          <a:xfrm>
            <a:off x="2268360" y="3785760"/>
            <a:ext cx="1191960" cy="789840"/>
          </a:xfrm>
          <a:prstGeom prst="rect">
            <a:avLst/>
          </a:prstGeom>
          <a:noFill/>
          <a:ln>
            <a:noFill/>
          </a:ln>
        </p:spPr>
        <p:txBody>
          <a:bodyPr tIns="91440" bIns="91440" anchor="ctr">
            <a:noAutofit/>
          </a:bodyPr>
          <a:p>
            <a:pPr algn="r">
              <a:lnSpc>
                <a:spcPct val="100000"/>
              </a:lnSpc>
              <a:tabLst>
                <a:tab algn="l" pos="0"/>
              </a:tabLst>
            </a:pPr>
            <a:r>
              <a:rPr b="0" lang="en" sz="4000" spc="-1" strike="noStrike">
                <a:solidFill>
                  <a:srgbClr val="1f1c51"/>
                </a:solidFill>
                <a:latin typeface="Viga"/>
                <a:ea typeface="Viga"/>
              </a:rPr>
              <a:t>05</a:t>
            </a:r>
            <a:endParaRPr b="0" lang="en-IN" sz="4000" spc="-1" strike="noStrike">
              <a:solidFill>
                <a:srgbClr val="000000"/>
              </a:solidFill>
              <a:latin typeface="Arial"/>
            </a:endParaRPr>
          </a:p>
        </p:txBody>
      </p:sp>
      <p:sp>
        <p:nvSpPr>
          <p:cNvPr id="431" name="TextShape 9"/>
          <p:cNvSpPr txBox="1"/>
          <p:nvPr/>
        </p:nvSpPr>
        <p:spPr>
          <a:xfrm>
            <a:off x="6041160" y="2347200"/>
            <a:ext cx="2728800" cy="457920"/>
          </a:xfrm>
          <a:prstGeom prst="rect">
            <a:avLst/>
          </a:prstGeom>
          <a:noFill/>
          <a:ln>
            <a:noFill/>
          </a:ln>
        </p:spPr>
        <p:txBody>
          <a:bodyPr tIns="91440" bIns="91440" anchor="b">
            <a:noAutofit/>
          </a:bodyPr>
          <a:p>
            <a:pPr>
              <a:lnSpc>
                <a:spcPct val="100000"/>
              </a:lnSpc>
              <a:tabLst>
                <a:tab algn="l" pos="0"/>
              </a:tabLst>
            </a:pPr>
            <a:r>
              <a:rPr b="0" lang="en" sz="1800" spc="-1" strike="noStrike">
                <a:solidFill>
                  <a:srgbClr val="1f1c51"/>
                </a:solidFill>
                <a:latin typeface="Viga"/>
                <a:ea typeface="Viga"/>
              </a:rPr>
              <a:t>AES Key Expansion</a:t>
            </a:r>
            <a:endParaRPr b="0" lang="en-IN" sz="1800" spc="-1" strike="noStrike">
              <a:solidFill>
                <a:srgbClr val="000000"/>
              </a:solidFill>
              <a:latin typeface="Arial"/>
            </a:endParaRPr>
          </a:p>
        </p:txBody>
      </p:sp>
      <p:sp>
        <p:nvSpPr>
          <p:cNvPr id="432" name="TextShape 10"/>
          <p:cNvSpPr txBox="1"/>
          <p:nvPr/>
        </p:nvSpPr>
        <p:spPr>
          <a:xfrm>
            <a:off x="3805920" y="3999960"/>
            <a:ext cx="2728800" cy="457920"/>
          </a:xfrm>
          <a:prstGeom prst="rect">
            <a:avLst/>
          </a:prstGeom>
          <a:noFill/>
          <a:ln>
            <a:noFill/>
          </a:ln>
        </p:spPr>
        <p:txBody>
          <a:bodyPr tIns="91440" bIns="91440" anchor="b">
            <a:noAutofit/>
          </a:bodyPr>
          <a:p>
            <a:pPr>
              <a:lnSpc>
                <a:spcPct val="100000"/>
              </a:lnSpc>
              <a:tabLst>
                <a:tab algn="l" pos="0"/>
              </a:tabLst>
            </a:pPr>
            <a:r>
              <a:rPr b="0" lang="en" sz="1800" spc="-1" strike="noStrike">
                <a:solidFill>
                  <a:srgbClr val="1f1c51"/>
                </a:solidFill>
                <a:latin typeface="Viga"/>
                <a:ea typeface="Viga"/>
              </a:rPr>
              <a:t>Conclusion &amp; Q/As</a:t>
            </a:r>
            <a:endParaRPr b="0" lang="en-IN" sz="1800" spc="-1" strike="noStrike">
              <a:solidFill>
                <a:srgbClr val="000000"/>
              </a:solidFill>
              <a:latin typeface="Arial"/>
            </a:endParaRPr>
          </a:p>
        </p:txBody>
      </p:sp>
      <p:sp>
        <p:nvSpPr>
          <p:cNvPr id="433" name="CustomShape 11"/>
          <p:cNvSpPr/>
          <p:nvPr/>
        </p:nvSpPr>
        <p:spPr>
          <a:xfrm>
            <a:off x="902160" y="1857240"/>
            <a:ext cx="7339320" cy="360"/>
          </a:xfrm>
          <a:custGeom>
            <a:avLst/>
            <a:gdLst/>
            <a:ahLst/>
            <a:rect l="l" t="t" r="r" b="b"/>
            <a:pathLst>
              <a:path w="21600" h="21600">
                <a:moveTo>
                  <a:pt x="0" y="0"/>
                </a:moveTo>
                <a:lnTo>
                  <a:pt x="21600" y="21600"/>
                </a:lnTo>
              </a:path>
            </a:pathLst>
          </a:custGeom>
          <a:noFill/>
          <a:ln w="19080">
            <a:solidFill>
              <a:schemeClr val="lt1"/>
            </a:solidFill>
            <a:round/>
            <a:headEnd len="med" type="oval" w="med"/>
            <a:tailEnd len="med" type="oval" w="med"/>
          </a:ln>
        </p:spPr>
        <p:style>
          <a:lnRef idx="0"/>
          <a:fillRef idx="0"/>
          <a:effectRef idx="0"/>
          <a:fontRef idx="minor"/>
        </p:style>
      </p:sp>
      <p:sp>
        <p:nvSpPr>
          <p:cNvPr id="434" name="CustomShape 12"/>
          <p:cNvSpPr/>
          <p:nvPr/>
        </p:nvSpPr>
        <p:spPr>
          <a:xfrm>
            <a:off x="915840" y="3308760"/>
            <a:ext cx="7339320" cy="360"/>
          </a:xfrm>
          <a:custGeom>
            <a:avLst/>
            <a:gdLst/>
            <a:ahLst/>
            <a:rect l="l" t="t" r="r" b="b"/>
            <a:pathLst>
              <a:path w="21600" h="21600">
                <a:moveTo>
                  <a:pt x="0" y="0"/>
                </a:moveTo>
                <a:lnTo>
                  <a:pt x="21600" y="21600"/>
                </a:lnTo>
              </a:path>
            </a:pathLst>
          </a:custGeom>
          <a:noFill/>
          <a:ln w="19080">
            <a:solidFill>
              <a:schemeClr val="lt1"/>
            </a:solidFill>
            <a:round/>
            <a:headEnd len="med" type="oval" w="med"/>
            <a:tailEnd len="med" type="oval" w="med"/>
          </a:ln>
        </p:spPr>
        <p:style>
          <a:lnRef idx="0"/>
          <a:fillRef idx="0"/>
          <a:effectRef idx="0"/>
          <a:fontRef idx="minor"/>
        </p:style>
      </p:sp>
      <p:sp>
        <p:nvSpPr>
          <p:cNvPr id="435" name="TextShape 13"/>
          <p:cNvSpPr txBox="1"/>
          <p:nvPr/>
        </p:nvSpPr>
        <p:spPr>
          <a:xfrm>
            <a:off x="5769360" y="682560"/>
            <a:ext cx="2728800" cy="904320"/>
          </a:xfrm>
          <a:prstGeom prst="rect">
            <a:avLst/>
          </a:prstGeom>
          <a:noFill/>
          <a:ln>
            <a:noFill/>
          </a:ln>
        </p:spPr>
        <p:txBody>
          <a:bodyPr tIns="91440" bIns="91440" anchor="b">
            <a:noAutofit/>
          </a:bodyPr>
          <a:p>
            <a:pPr>
              <a:lnSpc>
                <a:spcPct val="100000"/>
              </a:lnSpc>
              <a:tabLst>
                <a:tab algn="l" pos="0"/>
              </a:tabLst>
            </a:pPr>
            <a:r>
              <a:rPr b="0" lang="en" sz="1800" spc="-1" strike="noStrike">
                <a:solidFill>
                  <a:srgbClr val="1f1c51"/>
                </a:solidFill>
                <a:latin typeface="Viga"/>
                <a:ea typeface="Viga"/>
              </a:rPr>
              <a:t>     </a:t>
            </a:r>
            <a:r>
              <a:rPr b="0" lang="en" sz="1800" spc="-1" strike="noStrike">
                <a:solidFill>
                  <a:srgbClr val="1f1c51"/>
                </a:solidFill>
                <a:latin typeface="Viga"/>
                <a:ea typeface="Viga"/>
              </a:rPr>
              <a:t>Transformations</a:t>
            </a:r>
            <a:b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60" name="Google Shape;601;p46" descr=""/>
          <p:cNvPicPr/>
          <p:nvPr/>
        </p:nvPicPr>
        <p:blipFill>
          <a:blip r:embed="rId1"/>
          <a:stretch/>
        </p:blipFill>
        <p:spPr>
          <a:xfrm>
            <a:off x="442440" y="835560"/>
            <a:ext cx="8124480" cy="1399680"/>
          </a:xfrm>
          <a:prstGeom prst="rect">
            <a:avLst/>
          </a:prstGeom>
          <a:ln>
            <a:noFill/>
          </a:ln>
        </p:spPr>
      </p:pic>
      <p:pic>
        <p:nvPicPr>
          <p:cNvPr id="661" name="Google Shape;602;p46" descr=""/>
          <p:cNvPicPr/>
          <p:nvPr/>
        </p:nvPicPr>
        <p:blipFill>
          <a:blip r:embed="rId2"/>
          <a:srcRect l="-6430" t="0" r="6430" b="0"/>
          <a:stretch/>
        </p:blipFill>
        <p:spPr>
          <a:xfrm>
            <a:off x="1042920" y="2749680"/>
            <a:ext cx="6438600" cy="156168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62" name="Google Shape;607;p47" descr=""/>
          <p:cNvPicPr/>
          <p:nvPr/>
        </p:nvPicPr>
        <p:blipFill>
          <a:blip r:embed="rId1"/>
          <a:stretch/>
        </p:blipFill>
        <p:spPr>
          <a:xfrm>
            <a:off x="914400" y="152280"/>
            <a:ext cx="7262280" cy="483840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63" name="Google Shape;612;p48" descr=""/>
          <p:cNvPicPr/>
          <p:nvPr/>
        </p:nvPicPr>
        <p:blipFill>
          <a:blip r:embed="rId1"/>
          <a:stretch/>
        </p:blipFill>
        <p:spPr>
          <a:xfrm>
            <a:off x="1545480" y="243000"/>
            <a:ext cx="6004440" cy="483840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4" name="TextShape 1"/>
          <p:cNvSpPr txBox="1"/>
          <p:nvPr/>
        </p:nvSpPr>
        <p:spPr>
          <a:xfrm>
            <a:off x="626760" y="338040"/>
            <a:ext cx="6083640" cy="539280"/>
          </a:xfrm>
          <a:prstGeom prst="rect">
            <a:avLst/>
          </a:prstGeom>
          <a:noFill/>
          <a:ln>
            <a:noFill/>
          </a:ln>
        </p:spPr>
        <p:txBody>
          <a:bodyPr tIns="91440" bIns="91440">
            <a:noAutofit/>
          </a:bodyPr>
          <a:p>
            <a:pPr>
              <a:lnSpc>
                <a:spcPct val="100000"/>
              </a:lnSpc>
              <a:tabLst>
                <a:tab algn="l" pos="0"/>
              </a:tabLst>
            </a:pPr>
            <a:r>
              <a:rPr b="0" lang="en" sz="2400" spc="-1" strike="noStrike">
                <a:solidFill>
                  <a:srgbClr val="1f1c51"/>
                </a:solidFill>
                <a:latin typeface="Viga"/>
                <a:ea typeface="Viga"/>
              </a:rPr>
              <a:t>AES Key Expansion</a:t>
            </a:r>
            <a:endParaRPr b="0" lang="en-IN" sz="2400" spc="-1" strike="noStrike">
              <a:solidFill>
                <a:srgbClr val="000000"/>
              </a:solidFill>
              <a:latin typeface="Arial"/>
            </a:endParaRPr>
          </a:p>
        </p:txBody>
      </p:sp>
      <p:sp>
        <p:nvSpPr>
          <p:cNvPr id="665" name="CustomShape 2"/>
          <p:cNvSpPr/>
          <p:nvPr/>
        </p:nvSpPr>
        <p:spPr>
          <a:xfrm>
            <a:off x="517680" y="1217880"/>
            <a:ext cx="3364560" cy="3679200"/>
          </a:xfrm>
          <a:prstGeom prst="rect">
            <a:avLst/>
          </a:prstGeom>
          <a:noFill/>
          <a:ln>
            <a:noFill/>
          </a:ln>
        </p:spPr>
        <p:style>
          <a:lnRef idx="0"/>
          <a:fillRef idx="0"/>
          <a:effectRef idx="0"/>
          <a:fontRef idx="minor"/>
        </p:style>
        <p:txBody>
          <a:bodyPr tIns="91440" bIns="91440">
            <a:noAutofit/>
          </a:bodyPr>
          <a:p>
            <a:pPr marL="457200" indent="-342720">
              <a:lnSpc>
                <a:spcPct val="100000"/>
              </a:lnSpc>
              <a:buClr>
                <a:srgbClr val="000000"/>
              </a:buClr>
              <a:buFont typeface="DM Sans"/>
              <a:buChar char="●"/>
            </a:pPr>
            <a:r>
              <a:rPr b="0" lang="en" sz="1800" spc="-1" strike="noStrike">
                <a:solidFill>
                  <a:srgbClr val="000000"/>
                </a:solidFill>
                <a:latin typeface="DM Sans"/>
                <a:ea typeface="DM Sans"/>
              </a:rPr>
              <a:t>The AES key expansion algorithm takes as input a fourword (16-byte) key and produces a linear array of 44 words (176 bytes).  </a:t>
            </a:r>
            <a:endParaRPr b="0" lang="en-IN" sz="1800" spc="-1" strike="noStrike">
              <a:latin typeface="Arial"/>
            </a:endParaRPr>
          </a:p>
          <a:p>
            <a:pPr marL="457200" indent="-342720">
              <a:lnSpc>
                <a:spcPct val="100000"/>
              </a:lnSpc>
              <a:buClr>
                <a:srgbClr val="000000"/>
              </a:buClr>
              <a:buFont typeface="DM Sans"/>
              <a:buChar char="●"/>
            </a:pPr>
            <a:r>
              <a:rPr b="0" lang="en" sz="1800" spc="-1" strike="noStrike">
                <a:solidFill>
                  <a:srgbClr val="000000"/>
                </a:solidFill>
                <a:latin typeface="DM Sans"/>
                <a:ea typeface="DM Sans"/>
              </a:rPr>
              <a:t>This is sufficient to provide a fourword round key for the initial AddRoundKey stage and each of the 10 rounds of the Cipher.</a:t>
            </a:r>
            <a:endParaRPr b="0" lang="en-IN" sz="1800" spc="-1" strike="noStrike">
              <a:latin typeface="Arial"/>
            </a:endParaRPr>
          </a:p>
          <a:p>
            <a:pPr>
              <a:lnSpc>
                <a:spcPct val="100000"/>
              </a:lnSpc>
              <a:tabLst>
                <a:tab algn="l" pos="0"/>
              </a:tabLst>
            </a:pPr>
            <a:r>
              <a:rPr b="0" lang="en" sz="1800" spc="-1" strike="noStrike">
                <a:solidFill>
                  <a:srgbClr val="000000"/>
                </a:solidFill>
                <a:latin typeface="DM Sans"/>
                <a:ea typeface="DM Sans"/>
              </a:rPr>
              <a:t> </a:t>
            </a:r>
            <a:endParaRPr b="0" lang="en-IN" sz="1800" spc="-1" strike="noStrike">
              <a:latin typeface="Arial"/>
            </a:endParaRPr>
          </a:p>
        </p:txBody>
      </p:sp>
      <p:pic>
        <p:nvPicPr>
          <p:cNvPr id="666" name="Google Shape;619;p49" descr=""/>
          <p:cNvPicPr/>
          <p:nvPr/>
        </p:nvPicPr>
        <p:blipFill>
          <a:blip r:embed="rId1"/>
          <a:stretch/>
        </p:blipFill>
        <p:spPr>
          <a:xfrm>
            <a:off x="3791520" y="0"/>
            <a:ext cx="5065560" cy="514296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TextShape 1"/>
          <p:cNvSpPr txBox="1"/>
          <p:nvPr/>
        </p:nvSpPr>
        <p:spPr>
          <a:xfrm>
            <a:off x="626760" y="338040"/>
            <a:ext cx="6083640" cy="539280"/>
          </a:xfrm>
          <a:prstGeom prst="rect">
            <a:avLst/>
          </a:prstGeom>
          <a:noFill/>
          <a:ln>
            <a:noFill/>
          </a:ln>
        </p:spPr>
        <p:txBody>
          <a:bodyPr tIns="91440" bIns="91440">
            <a:noAutofit/>
          </a:bodyPr>
          <a:p>
            <a:pPr>
              <a:lnSpc>
                <a:spcPct val="100000"/>
              </a:lnSpc>
              <a:tabLst>
                <a:tab algn="l" pos="0"/>
              </a:tabLst>
            </a:pPr>
            <a:r>
              <a:rPr b="0" lang="en" sz="2400" spc="-1" strike="noStrike">
                <a:solidFill>
                  <a:srgbClr val="1f1c51"/>
                </a:solidFill>
                <a:latin typeface="Viga"/>
                <a:ea typeface="Viga"/>
              </a:rPr>
              <a:t>AES Key Expansion ALGORITHM</a:t>
            </a:r>
            <a:br/>
            <a:r>
              <a:rPr b="0" lang="en" sz="2400" spc="-1" strike="noStrike">
                <a:solidFill>
                  <a:srgbClr val="1f1c51"/>
                </a:solidFill>
                <a:latin typeface="Viga"/>
                <a:ea typeface="Viga"/>
              </a:rPr>
              <a:t> </a:t>
            </a:r>
            <a:endParaRPr b="0" lang="en-IN" sz="2400" spc="-1" strike="noStrike">
              <a:solidFill>
                <a:srgbClr val="000000"/>
              </a:solidFill>
              <a:latin typeface="Arial"/>
            </a:endParaRPr>
          </a:p>
        </p:txBody>
      </p:sp>
      <p:sp>
        <p:nvSpPr>
          <p:cNvPr id="668" name="CustomShape 2"/>
          <p:cNvSpPr/>
          <p:nvPr/>
        </p:nvSpPr>
        <p:spPr>
          <a:xfrm>
            <a:off x="352080" y="1087200"/>
            <a:ext cx="7847280" cy="401868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 sz="1400" spc="-1" strike="noStrike">
                <a:solidFill>
                  <a:srgbClr val="000000"/>
                </a:solidFill>
                <a:latin typeface="Arial"/>
                <a:ea typeface="Arial"/>
              </a:rPr>
              <a:t>The pseudocode on the next Slide describes the expansion.</a:t>
            </a:r>
            <a:endParaRPr b="0" lang="en-IN" sz="1400" spc="-1" strike="noStrike">
              <a:latin typeface="Arial"/>
            </a:endParaRPr>
          </a:p>
          <a:p>
            <a:pPr marL="457200" indent="-317160">
              <a:lnSpc>
                <a:spcPct val="100000"/>
              </a:lnSpc>
              <a:buClr>
                <a:srgbClr val="000000"/>
              </a:buClr>
              <a:buFont typeface="Arial"/>
              <a:buChar char="●"/>
              <a:tabLst>
                <a:tab algn="l" pos="0"/>
              </a:tabLst>
            </a:pPr>
            <a:r>
              <a:rPr b="0" lang="en" sz="1400" spc="-1" strike="noStrike">
                <a:solidFill>
                  <a:srgbClr val="000000"/>
                </a:solidFill>
                <a:latin typeface="Arial"/>
                <a:ea typeface="Arial"/>
              </a:rPr>
              <a:t>The key is copied into the first four words of the expanded key. </a:t>
            </a:r>
            <a:endParaRPr b="0" lang="en-IN" sz="1400" spc="-1" strike="noStrike">
              <a:latin typeface="Arial"/>
            </a:endParaRPr>
          </a:p>
          <a:p>
            <a:pPr marL="457200" indent="-317160">
              <a:lnSpc>
                <a:spcPct val="100000"/>
              </a:lnSpc>
              <a:buClr>
                <a:srgbClr val="000000"/>
              </a:buClr>
              <a:buFont typeface="Arial"/>
              <a:buChar char="●"/>
              <a:tabLst>
                <a:tab algn="l" pos="0"/>
              </a:tabLst>
            </a:pPr>
            <a:r>
              <a:rPr b="0" lang="en" sz="1400" spc="-1" strike="noStrike">
                <a:solidFill>
                  <a:srgbClr val="000000"/>
                </a:solidFill>
                <a:latin typeface="Arial"/>
                <a:ea typeface="Arial"/>
              </a:rPr>
              <a:t>The remainder of the expanded key is filled in four words at a time. </a:t>
            </a:r>
            <a:endParaRPr b="0" lang="en-IN" sz="1400" spc="-1" strike="noStrike">
              <a:latin typeface="Arial"/>
            </a:endParaRPr>
          </a:p>
          <a:p>
            <a:pPr marL="457200" indent="-317160">
              <a:lnSpc>
                <a:spcPct val="100000"/>
              </a:lnSpc>
              <a:buClr>
                <a:srgbClr val="000000"/>
              </a:buClr>
              <a:buFont typeface="Arial"/>
              <a:buChar char="●"/>
              <a:tabLst>
                <a:tab algn="l" pos="0"/>
              </a:tabLst>
            </a:pPr>
            <a:r>
              <a:rPr b="0" lang="en" sz="1400" spc="-1" strike="noStrike">
                <a:solidFill>
                  <a:srgbClr val="000000"/>
                </a:solidFill>
                <a:latin typeface="Arial"/>
                <a:ea typeface="Arial"/>
              </a:rPr>
              <a:t>Each added word w[i] depends on the immediately preceding word, w[i - 1], and the word four positions back, w[i - 4].</a:t>
            </a:r>
            <a:endParaRPr b="0" lang="en-IN" sz="1400" spc="-1" strike="noStrike">
              <a:latin typeface="Arial"/>
            </a:endParaRPr>
          </a:p>
          <a:p>
            <a:pPr marL="457200" indent="-317160">
              <a:lnSpc>
                <a:spcPct val="100000"/>
              </a:lnSpc>
              <a:buClr>
                <a:srgbClr val="000000"/>
              </a:buClr>
              <a:buFont typeface="Arial"/>
              <a:buChar char="●"/>
              <a:tabLst>
                <a:tab algn="l" pos="0"/>
              </a:tabLst>
            </a:pPr>
            <a:r>
              <a:rPr b="0" lang="en" sz="1400" spc="-1" strike="noStrike">
                <a:solidFill>
                  <a:srgbClr val="000000"/>
                </a:solidFill>
                <a:latin typeface="Arial"/>
                <a:ea typeface="Arial"/>
              </a:rPr>
              <a:t>In three out of four cases, a simple XOR is used. </a:t>
            </a:r>
            <a:endParaRPr b="0" lang="en-IN" sz="1400" spc="-1" strike="noStrike">
              <a:latin typeface="Arial"/>
            </a:endParaRPr>
          </a:p>
          <a:p>
            <a:pPr marL="457200" indent="-317160">
              <a:lnSpc>
                <a:spcPct val="100000"/>
              </a:lnSpc>
              <a:buClr>
                <a:srgbClr val="000000"/>
              </a:buClr>
              <a:buFont typeface="Arial"/>
              <a:buChar char="●"/>
              <a:tabLst>
                <a:tab algn="l" pos="0"/>
              </a:tabLst>
            </a:pPr>
            <a:r>
              <a:rPr b="0" lang="en" sz="1400" spc="-1" strike="noStrike">
                <a:solidFill>
                  <a:srgbClr val="000000"/>
                </a:solidFill>
                <a:latin typeface="Arial"/>
                <a:ea typeface="Arial"/>
              </a:rPr>
              <a:t>For a word whose position in the w array is a multiple of 4, a more complex function is used. Figure in above slide illustrates the generation of the expanded key, using the symbol g to represent that complex function.</a:t>
            </a:r>
            <a:endParaRPr b="0" lang="en-IN" sz="1400" spc="-1" strike="noStrike">
              <a:latin typeface="Arial"/>
            </a:endParaRPr>
          </a:p>
          <a:p>
            <a:pPr marL="457200">
              <a:lnSpc>
                <a:spcPct val="100000"/>
              </a:lnSpc>
              <a:tabLst>
                <a:tab algn="l" pos="0"/>
              </a:tabLst>
            </a:pPr>
            <a:endParaRPr b="0" lang="en-IN" sz="1400" spc="-1" strike="noStrike">
              <a:latin typeface="Arial"/>
            </a:endParaRPr>
          </a:p>
          <a:p>
            <a:pPr>
              <a:lnSpc>
                <a:spcPct val="100000"/>
              </a:lnSpc>
              <a:tabLst>
                <a:tab algn="l" pos="0"/>
              </a:tabLst>
            </a:pPr>
            <a:r>
              <a:rPr b="0" lang="en" sz="1400" spc="-1" strike="noStrike">
                <a:solidFill>
                  <a:srgbClr val="000000"/>
                </a:solidFill>
                <a:latin typeface="Arial"/>
                <a:ea typeface="Arial"/>
              </a:rPr>
              <a:t>The function g consists of the following subfunctions.</a:t>
            </a:r>
            <a:endParaRPr b="0" lang="en-IN" sz="1400" spc="-1" strike="noStrike">
              <a:latin typeface="Arial"/>
            </a:endParaRPr>
          </a:p>
          <a:p>
            <a:pPr marL="457200">
              <a:lnSpc>
                <a:spcPct val="100000"/>
              </a:lnSpc>
              <a:tabLst>
                <a:tab algn="l" pos="0"/>
              </a:tabLst>
            </a:pPr>
            <a:r>
              <a:rPr b="0" lang="en" sz="1400" spc="-1" strike="noStrike">
                <a:solidFill>
                  <a:srgbClr val="000000"/>
                </a:solidFill>
                <a:latin typeface="Arial"/>
                <a:ea typeface="Arial"/>
              </a:rPr>
              <a:t> </a:t>
            </a:r>
            <a:r>
              <a:rPr b="0" lang="en" sz="1400" spc="-1" strike="noStrike">
                <a:solidFill>
                  <a:srgbClr val="000000"/>
                </a:solidFill>
                <a:latin typeface="Arial"/>
                <a:ea typeface="Arial"/>
              </a:rPr>
              <a:t>1. RotWord performs a one-byte circular left shift on a word. This means that an input word   </a:t>
            </a:r>
            <a:endParaRPr b="0" lang="en-IN" sz="1400" spc="-1" strike="noStrike">
              <a:latin typeface="Arial"/>
            </a:endParaRPr>
          </a:p>
          <a:p>
            <a:pPr marL="457200">
              <a:lnSpc>
                <a:spcPct val="100000"/>
              </a:lnSpc>
              <a:tabLst>
                <a:tab algn="l" pos="0"/>
              </a:tabLst>
            </a:pPr>
            <a:r>
              <a:rPr b="0" lang="en" sz="1400" spc="-1" strike="noStrike">
                <a:solidFill>
                  <a:srgbClr val="000000"/>
                </a:solidFill>
                <a:latin typeface="Arial"/>
                <a:ea typeface="Arial"/>
              </a:rPr>
              <a:t>     </a:t>
            </a:r>
            <a:r>
              <a:rPr b="0" lang="en" sz="1400" spc="-1" strike="noStrike">
                <a:solidFill>
                  <a:srgbClr val="000000"/>
                </a:solidFill>
                <a:latin typeface="Arial"/>
                <a:ea typeface="Arial"/>
              </a:rPr>
              <a:t>[B 0 , B 1 , B 2 , B 3 ] is transformed into [B 1 , B 2 , B 3 , B 0 ].</a:t>
            </a:r>
            <a:endParaRPr b="0" lang="en-IN" sz="1400" spc="-1" strike="noStrike">
              <a:latin typeface="Arial"/>
            </a:endParaRPr>
          </a:p>
          <a:p>
            <a:pPr marL="457200">
              <a:lnSpc>
                <a:spcPct val="100000"/>
              </a:lnSpc>
              <a:tabLst>
                <a:tab algn="l" pos="0"/>
              </a:tabLst>
            </a:pPr>
            <a:r>
              <a:rPr b="0" lang="en" sz="1400" spc="-1" strike="noStrike">
                <a:solidFill>
                  <a:srgbClr val="000000"/>
                </a:solidFill>
                <a:latin typeface="Arial"/>
                <a:ea typeface="Arial"/>
              </a:rPr>
              <a:t>2. SubWord performs a byte substitution on each byte of its input word, using the S-box .</a:t>
            </a:r>
            <a:endParaRPr b="0" lang="en-IN" sz="1400" spc="-1" strike="noStrike">
              <a:latin typeface="Arial"/>
            </a:endParaRPr>
          </a:p>
          <a:p>
            <a:pPr marL="457200">
              <a:lnSpc>
                <a:spcPct val="100000"/>
              </a:lnSpc>
              <a:tabLst>
                <a:tab algn="l" pos="0"/>
              </a:tabLst>
            </a:pPr>
            <a:r>
              <a:rPr b="0" lang="en" sz="1400" spc="-1" strike="noStrike">
                <a:solidFill>
                  <a:srgbClr val="000000"/>
                </a:solidFill>
                <a:latin typeface="Arial"/>
                <a:ea typeface="Arial"/>
              </a:rPr>
              <a:t>3. The result of steps 1 and 2 is XORed with a round constant, Rcon[j].</a:t>
            </a:r>
            <a:endParaRPr b="0" lang="en-IN" sz="1400" spc="-1" strike="noStrike">
              <a:latin typeface="Arial"/>
            </a:endParaRPr>
          </a:p>
          <a:p>
            <a:pPr marL="457200">
              <a:lnSpc>
                <a:spcPct val="100000"/>
              </a:lnSpc>
              <a:tabLst>
                <a:tab algn="l" pos="0"/>
              </a:tabLst>
            </a:pPr>
            <a:endParaRPr b="0" lang="en-IN" sz="1400" spc="-1" strike="noStrike">
              <a:latin typeface="Arial"/>
            </a:endParaRPr>
          </a:p>
          <a:p>
            <a:pPr marL="457200">
              <a:lnSpc>
                <a:spcPct val="100000"/>
              </a:lnSpc>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69" name="Google Shape;630;p51" descr=""/>
          <p:cNvPicPr/>
          <p:nvPr/>
        </p:nvPicPr>
        <p:blipFill>
          <a:blip r:embed="rId1"/>
          <a:stretch/>
        </p:blipFill>
        <p:spPr>
          <a:xfrm>
            <a:off x="1295280" y="762120"/>
            <a:ext cx="6600600" cy="407628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CustomShape 1"/>
          <p:cNvSpPr/>
          <p:nvPr/>
        </p:nvSpPr>
        <p:spPr>
          <a:xfrm>
            <a:off x="393480" y="1092960"/>
            <a:ext cx="8106120" cy="331272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 sz="1800" spc="-1" strike="noStrike">
                <a:solidFill>
                  <a:srgbClr val="1f1c51"/>
                </a:solidFill>
                <a:latin typeface="DM Sans"/>
                <a:ea typeface="DM Sans"/>
              </a:rPr>
              <a:t>                                               </a:t>
            </a:r>
            <a:r>
              <a:rPr b="1" lang="en" sz="1800" spc="-1" strike="noStrike">
                <a:solidFill>
                  <a:srgbClr val="000000"/>
                </a:solidFill>
                <a:latin typeface="DM Sans"/>
                <a:ea typeface="DM Sans"/>
              </a:rPr>
              <a:t> </a:t>
            </a:r>
            <a:r>
              <a:rPr b="1" lang="en" sz="1800" spc="-1" strike="noStrike">
                <a:solidFill>
                  <a:srgbClr val="000000"/>
                </a:solidFill>
                <a:latin typeface="DM Sans"/>
                <a:ea typeface="DM Sans"/>
              </a:rPr>
              <a:t>QUICK RECAP</a:t>
            </a:r>
            <a:endParaRPr b="0" lang="en-IN" sz="1800" spc="-1" strike="noStrike">
              <a:latin typeface="Arial"/>
            </a:endParaRPr>
          </a:p>
          <a:p>
            <a:pPr>
              <a:lnSpc>
                <a:spcPct val="100000"/>
              </a:lnSpc>
              <a:tabLst>
                <a:tab algn="l" pos="0"/>
              </a:tabLst>
            </a:pPr>
            <a:endParaRPr b="0" lang="en-IN" sz="1800" spc="-1" strike="noStrike">
              <a:latin typeface="Arial"/>
            </a:endParaRPr>
          </a:p>
          <a:p>
            <a:pPr marL="457200" indent="-317160">
              <a:lnSpc>
                <a:spcPct val="100000"/>
              </a:lnSpc>
              <a:buClr>
                <a:srgbClr val="000000"/>
              </a:buClr>
              <a:buFont typeface="Arial"/>
              <a:buChar char="❖"/>
              <a:tabLst>
                <a:tab algn="l" pos="0"/>
              </a:tabLst>
            </a:pPr>
            <a:r>
              <a:rPr b="0" lang="en" sz="1400" spc="-1" strike="noStrike">
                <a:solidFill>
                  <a:srgbClr val="000000"/>
                </a:solidFill>
                <a:latin typeface="Arial"/>
                <a:ea typeface="Arial"/>
              </a:rPr>
              <a:t>The cipher takes a plaintext block size of 128 bits, or 16 bytes. The key length can be 16, 24, or 32 bytes (128, 192, or 256 bits). The algorithm is referred to as AES-128, AES-192, or AES-256, depending on the key length.</a:t>
            </a:r>
            <a:endParaRPr b="0" lang="en-IN" sz="1400" spc="-1" strike="noStrike">
              <a:latin typeface="Arial"/>
            </a:endParaRPr>
          </a:p>
          <a:p>
            <a:pPr marL="457200" indent="-317160">
              <a:lnSpc>
                <a:spcPct val="100000"/>
              </a:lnSpc>
              <a:buClr>
                <a:srgbClr val="000000"/>
              </a:buClr>
              <a:buFont typeface="Arial"/>
              <a:buChar char="❖"/>
              <a:tabLst>
                <a:tab algn="l" pos="0"/>
              </a:tabLst>
            </a:pPr>
            <a:r>
              <a:rPr b="0" lang="en" sz="1400" spc="-1" strike="noStrike">
                <a:solidFill>
                  <a:srgbClr val="000000"/>
                </a:solidFill>
                <a:latin typeface="DM Sans"/>
                <a:ea typeface="DM Sans"/>
              </a:rPr>
              <a:t>10 rounds for a 16-byte key, 12 rounds for a 24-byte key, and 14 rounds for a 32-byte key.</a:t>
            </a:r>
            <a:endParaRPr b="0" lang="en-IN" sz="1400" spc="-1" strike="noStrike">
              <a:latin typeface="Arial"/>
            </a:endParaRPr>
          </a:p>
          <a:p>
            <a:pPr marL="457200" indent="-317160">
              <a:lnSpc>
                <a:spcPct val="100000"/>
              </a:lnSpc>
              <a:buClr>
                <a:srgbClr val="000000"/>
              </a:buClr>
              <a:buFont typeface="DM Sans"/>
              <a:buChar char="❖"/>
              <a:tabLst>
                <a:tab algn="l" pos="0"/>
              </a:tabLst>
            </a:pPr>
            <a:r>
              <a:rPr b="0" lang="en" sz="1400" spc="-1" strike="noStrike">
                <a:solidFill>
                  <a:srgbClr val="000000"/>
                </a:solidFill>
                <a:latin typeface="DM Sans"/>
                <a:ea typeface="DM Sans"/>
              </a:rPr>
              <a:t>The first N - 1 rounds consist of four distinct transformation functions: SubBytes, ShiftRows, MixColumns, and AddRoundKey The final round contains only three transformations,Excludes MixColumns.</a:t>
            </a:r>
            <a:endParaRPr b="0" lang="en-IN" sz="1400" spc="-1" strike="noStrike">
              <a:latin typeface="Arial"/>
            </a:endParaRPr>
          </a:p>
          <a:p>
            <a:pPr marL="457200" indent="-317160">
              <a:lnSpc>
                <a:spcPct val="100000"/>
              </a:lnSpc>
              <a:buClr>
                <a:srgbClr val="000000"/>
              </a:buClr>
              <a:buFont typeface="DM Sans"/>
              <a:buChar char="❖"/>
              <a:tabLst>
                <a:tab algn="l" pos="0"/>
              </a:tabLst>
            </a:pPr>
            <a:r>
              <a:rPr b="0" lang="en" sz="1400" spc="-1" strike="noStrike">
                <a:solidFill>
                  <a:srgbClr val="000000"/>
                </a:solidFill>
                <a:latin typeface="DM Sans"/>
                <a:ea typeface="DM Sans"/>
              </a:rPr>
              <a:t>The AES key expansion algorithm takes as input a four-word (16-byte) key and produces a linear array of 44 words (176 bytes).</a:t>
            </a:r>
            <a:endParaRPr b="0" lang="en-IN" sz="1400" spc="-1" strike="noStrike">
              <a:latin typeface="Arial"/>
            </a:endParaRPr>
          </a:p>
          <a:p>
            <a:pPr>
              <a:lnSpc>
                <a:spcPct val="100000"/>
              </a:lnSpc>
              <a:tabLst>
                <a:tab algn="l" pos="0"/>
              </a:tabLst>
            </a:pPr>
            <a:endParaRPr b="0" lang="en-IN" sz="1400" spc="-1" strike="noStrike">
              <a:latin typeface="Arial"/>
            </a:endParaRPr>
          </a:p>
          <a:p>
            <a:pPr>
              <a:lnSpc>
                <a:spcPct val="100000"/>
              </a:lnSpc>
              <a:tabLst>
                <a:tab algn="l" pos="0"/>
              </a:tabLst>
            </a:pPr>
            <a:r>
              <a:rPr b="0" lang="en" sz="1400" spc="-1" strike="noStrike">
                <a:solidFill>
                  <a:srgbClr val="000000"/>
                </a:solidFill>
                <a:latin typeface="DM Sans"/>
                <a:ea typeface="DM Sans"/>
              </a:rPr>
              <a:t>References:-  Neso Academy videos, CRYPTOGRAPHY AND NETWORK SECURITY PRINCIPLES </a:t>
            </a:r>
            <a:endParaRPr b="0" lang="en-IN" sz="1400" spc="-1" strike="noStrike">
              <a:latin typeface="Arial"/>
            </a:endParaRPr>
          </a:p>
          <a:p>
            <a:pPr>
              <a:lnSpc>
                <a:spcPct val="100000"/>
              </a:lnSpc>
              <a:tabLst>
                <a:tab algn="l" pos="0"/>
              </a:tabLst>
            </a:pPr>
            <a:r>
              <a:rPr b="0" lang="en" sz="1400" spc="-1" strike="noStrike">
                <a:solidFill>
                  <a:srgbClr val="000000"/>
                </a:solidFill>
                <a:latin typeface="DM Sans"/>
                <a:ea typeface="DM Sans"/>
              </a:rPr>
              <a:t>                         </a:t>
            </a:r>
            <a:r>
              <a:rPr b="0" lang="en" sz="1400" spc="-1" strike="noStrike">
                <a:solidFill>
                  <a:srgbClr val="000000"/>
                </a:solidFill>
                <a:latin typeface="DM Sans"/>
                <a:ea typeface="DM Sans"/>
              </a:rPr>
              <a:t>AND PRACTICE SEVENTH EDITION by Williams Stallings.</a:t>
            </a:r>
            <a:endParaRPr b="0" lang="en-IN" sz="1400" spc="-1" strike="noStrike">
              <a:latin typeface="Arial"/>
            </a:endParaRPr>
          </a:p>
          <a:p>
            <a:pPr>
              <a:lnSpc>
                <a:spcPct val="100000"/>
              </a:lnSpc>
              <a:tabLst>
                <a:tab algn="l" pos="0"/>
              </a:tabLst>
            </a:pPr>
            <a:endParaRPr b="0" lang="en-IN" sz="1400" spc="-1" strike="noStrike">
              <a:latin typeface="Arial"/>
            </a:endParaRPr>
          </a:p>
          <a:p>
            <a:pPr marL="914400">
              <a:lnSpc>
                <a:spcPct val="100000"/>
              </a:lnSpc>
              <a:tabLst>
                <a:tab algn="l" pos="0"/>
              </a:tabLst>
            </a:pPr>
            <a:endParaRPr b="0" lang="en-IN" sz="1400" spc="-1" strike="noStrike">
              <a:latin typeface="Arial"/>
            </a:endParaRPr>
          </a:p>
          <a:p>
            <a:pPr marL="457200">
              <a:lnSpc>
                <a:spcPct val="100000"/>
              </a:lnSpc>
              <a:tabLst>
                <a:tab algn="l" pos="0"/>
              </a:tabLst>
            </a:pPr>
            <a:endParaRPr b="0" lang="en-IN" sz="1400" spc="-1" strike="noStrike">
              <a:latin typeface="Arial"/>
            </a:endParaRPr>
          </a:p>
          <a:p>
            <a:pPr>
              <a:lnSpc>
                <a:spcPct val="100000"/>
              </a:lnSpc>
              <a:tabLst>
                <a:tab algn="l" pos="0"/>
              </a:tabLst>
            </a:pPr>
            <a:endParaRPr b="0" lang="en-IN" sz="1400" spc="-1" strike="noStrike">
              <a:latin typeface="Arial"/>
            </a:endParaRPr>
          </a:p>
          <a:p>
            <a:pPr>
              <a:lnSpc>
                <a:spcPct val="100000"/>
              </a:lnSpc>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CustomShape 1"/>
          <p:cNvSpPr/>
          <p:nvPr/>
        </p:nvSpPr>
        <p:spPr>
          <a:xfrm>
            <a:off x="3249720" y="2311560"/>
            <a:ext cx="3266280" cy="60336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1f1c51"/>
                </a:solidFill>
                <a:latin typeface="DM Sans"/>
                <a:ea typeface="DM Sans"/>
              </a:rPr>
              <a:t>Thank You</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TextShape 1"/>
          <p:cNvSpPr txBox="1"/>
          <p:nvPr/>
        </p:nvSpPr>
        <p:spPr>
          <a:xfrm>
            <a:off x="626760" y="185760"/>
            <a:ext cx="6083640" cy="539280"/>
          </a:xfrm>
          <a:prstGeom prst="rect">
            <a:avLst/>
          </a:prstGeom>
          <a:noFill/>
          <a:ln>
            <a:noFill/>
          </a:ln>
        </p:spPr>
        <p:txBody>
          <a:bodyPr tIns="91440" bIns="91440">
            <a:noAutofit/>
          </a:bodyPr>
          <a:p>
            <a:pPr>
              <a:lnSpc>
                <a:spcPct val="100000"/>
              </a:lnSpc>
              <a:tabLst>
                <a:tab algn="l" pos="0"/>
              </a:tabLst>
            </a:pPr>
            <a:r>
              <a:rPr b="0" lang="en" sz="2400" spc="-1" strike="noStrike">
                <a:solidFill>
                  <a:srgbClr val="1f1c51"/>
                </a:solidFill>
                <a:latin typeface="Viga"/>
                <a:ea typeface="Viga"/>
              </a:rPr>
              <a:t>Pre-requisites</a:t>
            </a:r>
            <a:endParaRPr b="0" lang="en-IN" sz="2400" spc="-1" strike="noStrike">
              <a:solidFill>
                <a:srgbClr val="000000"/>
              </a:solidFill>
              <a:latin typeface="Arial"/>
            </a:endParaRPr>
          </a:p>
        </p:txBody>
      </p:sp>
      <p:sp>
        <p:nvSpPr>
          <p:cNvPr id="437" name="TextShape 2"/>
          <p:cNvSpPr txBox="1"/>
          <p:nvPr/>
        </p:nvSpPr>
        <p:spPr>
          <a:xfrm>
            <a:off x="626760" y="1404720"/>
            <a:ext cx="4335120" cy="3179160"/>
          </a:xfrm>
          <a:prstGeom prst="rect">
            <a:avLst/>
          </a:prstGeom>
          <a:noFill/>
          <a:ln>
            <a:noFill/>
          </a:ln>
        </p:spPr>
        <p:txBody>
          <a:bodyPr tIns="91440" bIns="91440">
            <a:noAutofit/>
          </a:bodyPr>
          <a:p>
            <a:pPr marL="457200" indent="-342720">
              <a:lnSpc>
                <a:spcPct val="100000"/>
              </a:lnSpc>
              <a:buClr>
                <a:srgbClr val="1f1c51"/>
              </a:buClr>
              <a:buFont typeface="DM Sans"/>
              <a:buChar char="●"/>
            </a:pPr>
            <a:r>
              <a:rPr b="0" lang="en" sz="1800" spc="-1" strike="noStrike">
                <a:solidFill>
                  <a:srgbClr val="1f1c51"/>
                </a:solidFill>
                <a:latin typeface="DM Sans"/>
                <a:ea typeface="DM Sans"/>
              </a:rPr>
              <a:t>Symmetric Encryption</a:t>
            </a:r>
            <a:endParaRPr b="0" lang="en-IN" sz="1800" spc="-1" strike="noStrike">
              <a:solidFill>
                <a:srgbClr val="000000"/>
              </a:solidFill>
              <a:latin typeface="Arial"/>
            </a:endParaRPr>
          </a:p>
          <a:p>
            <a:pPr marL="457200" indent="-342720">
              <a:lnSpc>
                <a:spcPct val="100000"/>
              </a:lnSpc>
              <a:buClr>
                <a:srgbClr val="1f1c51"/>
              </a:buClr>
              <a:buFont typeface="DM Sans"/>
              <a:buChar char="●"/>
            </a:pPr>
            <a:r>
              <a:rPr b="0" lang="en" sz="1800" spc="-1" strike="noStrike">
                <a:solidFill>
                  <a:srgbClr val="1f1c51"/>
                </a:solidFill>
                <a:latin typeface="DM Sans"/>
                <a:ea typeface="DM Sans"/>
              </a:rPr>
              <a:t>Block Cipher</a:t>
            </a:r>
            <a:endParaRPr b="0" lang="en-IN" sz="1800" spc="-1" strike="noStrike">
              <a:solidFill>
                <a:srgbClr val="000000"/>
              </a:solidFill>
              <a:latin typeface="Arial"/>
            </a:endParaRPr>
          </a:p>
          <a:p>
            <a:pPr marL="457200" indent="-342720">
              <a:lnSpc>
                <a:spcPct val="100000"/>
              </a:lnSpc>
              <a:buClr>
                <a:srgbClr val="1f1c51"/>
              </a:buClr>
              <a:buFont typeface="DM Sans"/>
              <a:buChar char="●"/>
            </a:pPr>
            <a:r>
              <a:rPr b="0" lang="en" sz="1800" spc="-1" strike="noStrike">
                <a:solidFill>
                  <a:srgbClr val="1f1c51"/>
                </a:solidFill>
                <a:latin typeface="DM Sans"/>
                <a:ea typeface="DM Sans"/>
              </a:rPr>
              <a:t>Understanding of Feistel structure</a:t>
            </a:r>
            <a:endParaRPr b="0" lang="en-IN" sz="1800" spc="-1" strike="noStrike">
              <a:solidFill>
                <a:srgbClr val="000000"/>
              </a:solidFill>
              <a:latin typeface="Arial"/>
            </a:endParaRPr>
          </a:p>
          <a:p>
            <a:pPr marL="457200" indent="-342720">
              <a:lnSpc>
                <a:spcPct val="100000"/>
              </a:lnSpc>
              <a:buClr>
                <a:srgbClr val="1f1c51"/>
              </a:buClr>
              <a:buFont typeface="DM Sans"/>
              <a:buChar char="●"/>
            </a:pPr>
            <a:r>
              <a:rPr b="0" lang="en" sz="1800" spc="-1" strike="noStrike">
                <a:solidFill>
                  <a:srgbClr val="1f1c51"/>
                </a:solidFill>
                <a:latin typeface="DM Sans"/>
                <a:ea typeface="DM Sans"/>
              </a:rPr>
              <a:t>Understanding confusion &amp; Diffusion . </a:t>
            </a:r>
            <a:endParaRPr b="0" lang="en-IN" sz="1800" spc="-1" strike="noStrike">
              <a:solidFill>
                <a:srgbClr val="000000"/>
              </a:solidFill>
              <a:latin typeface="Arial"/>
            </a:endParaRPr>
          </a:p>
          <a:p>
            <a:pPr marL="457200" indent="-342720">
              <a:lnSpc>
                <a:spcPct val="100000"/>
              </a:lnSpc>
              <a:buClr>
                <a:srgbClr val="1f1c51"/>
              </a:buClr>
              <a:buFont typeface="DM Sans"/>
              <a:buChar char="●"/>
            </a:pPr>
            <a:r>
              <a:rPr b="0" lang="en" sz="1800" spc="-1" strike="noStrike">
                <a:solidFill>
                  <a:srgbClr val="1f1c51"/>
                </a:solidFill>
                <a:latin typeface="DM Sans"/>
                <a:ea typeface="DM Sans"/>
              </a:rPr>
              <a:t>XOR Operation</a:t>
            </a:r>
            <a:endParaRPr b="0" lang="en-IN" sz="1800" spc="-1" strike="noStrike">
              <a:solidFill>
                <a:srgbClr val="000000"/>
              </a:solidFill>
              <a:latin typeface="Arial"/>
            </a:endParaRPr>
          </a:p>
          <a:p>
            <a:pPr marL="457200" indent="-342720">
              <a:lnSpc>
                <a:spcPct val="100000"/>
              </a:lnSpc>
              <a:buClr>
                <a:srgbClr val="1f1c51"/>
              </a:buClr>
              <a:buFont typeface="DM Sans"/>
              <a:buChar char="●"/>
            </a:pPr>
            <a:r>
              <a:rPr b="0" lang="en" sz="1800" spc="-1" strike="noStrike">
                <a:solidFill>
                  <a:srgbClr val="1f1c51"/>
                </a:solidFill>
                <a:latin typeface="DM Sans"/>
                <a:ea typeface="DM Sans"/>
              </a:rPr>
              <a:t>Left circular shift</a:t>
            </a:r>
            <a:endParaRPr b="0" lang="en-IN" sz="1800" spc="-1" strike="noStrike">
              <a:solidFill>
                <a:srgbClr val="000000"/>
              </a:solidFill>
              <a:latin typeface="Arial"/>
            </a:endParaRPr>
          </a:p>
          <a:p>
            <a:pPr marL="457200" indent="-342720">
              <a:lnSpc>
                <a:spcPct val="100000"/>
              </a:lnSpc>
              <a:buClr>
                <a:srgbClr val="1f1c51"/>
              </a:buClr>
              <a:buFont typeface="DM Sans"/>
              <a:buChar char="●"/>
            </a:pPr>
            <a:r>
              <a:rPr b="0" lang="en" sz="1800" spc="-1" strike="noStrike">
                <a:solidFill>
                  <a:srgbClr val="1f1c51"/>
                </a:solidFill>
                <a:latin typeface="DM Sans"/>
                <a:ea typeface="DM Sans"/>
              </a:rPr>
              <a:t>Matrix multiplication</a:t>
            </a:r>
            <a:endParaRPr b="0" lang="en-IN" sz="1800" spc="-1" strike="noStrike">
              <a:solidFill>
                <a:srgbClr val="000000"/>
              </a:solidFill>
              <a:latin typeface="Arial"/>
            </a:endParaRPr>
          </a:p>
          <a:p>
            <a:pPr marL="457200">
              <a:lnSpc>
                <a:spcPct val="100000"/>
              </a:lnSpc>
              <a:tabLst>
                <a:tab algn="l" pos="0"/>
              </a:tabLst>
            </a:pPr>
            <a:endParaRPr b="0" lang="en-IN" sz="1800" spc="-1" strike="noStrike">
              <a:solidFill>
                <a:srgbClr val="000000"/>
              </a:solidFill>
              <a:latin typeface="Arial"/>
            </a:endParaRPr>
          </a:p>
          <a:p>
            <a:pPr marL="457200">
              <a:lnSpc>
                <a:spcPct val="100000"/>
              </a:lnSpc>
              <a:tabLst>
                <a:tab algn="l" pos="0"/>
              </a:tabLst>
            </a:pPr>
            <a:endParaRPr b="0" lang="en-IN" sz="1800" spc="-1" strike="noStrike">
              <a:solidFill>
                <a:srgbClr val="000000"/>
              </a:solidFill>
              <a:latin typeface="Arial"/>
            </a:endParaRPr>
          </a:p>
          <a:p>
            <a:pPr marL="457200">
              <a:lnSpc>
                <a:spcPct val="100000"/>
              </a:lnSpc>
              <a:tabLst>
                <a:tab algn="l" pos="0"/>
              </a:tabLst>
            </a:pPr>
            <a:endParaRPr b="0" lang="en-IN" sz="1800" spc="-1" strike="noStrike">
              <a:solidFill>
                <a:srgbClr val="000000"/>
              </a:solidFill>
              <a:latin typeface="Arial"/>
            </a:endParaRPr>
          </a:p>
          <a:p>
            <a:pPr>
              <a:lnSpc>
                <a:spcPct val="100000"/>
              </a:lnSpc>
              <a:spcBef>
                <a:spcPts val="1599"/>
              </a:spcBef>
              <a:spcAft>
                <a:spcPts val="1599"/>
              </a:spcAft>
              <a:tabLst>
                <a:tab algn="l" pos="0"/>
              </a:tabLst>
            </a:pPr>
            <a:endParaRPr b="0" lang="en-IN" sz="1800" spc="-1" strike="noStrike">
              <a:solidFill>
                <a:srgbClr val="000000"/>
              </a:solidFill>
              <a:latin typeface="Arial"/>
            </a:endParaRPr>
          </a:p>
        </p:txBody>
      </p:sp>
      <p:sp>
        <p:nvSpPr>
          <p:cNvPr id="438" name="CustomShape 3"/>
          <p:cNvSpPr/>
          <p:nvPr/>
        </p:nvSpPr>
        <p:spPr>
          <a:xfrm>
            <a:off x="3650760" y="2633400"/>
            <a:ext cx="12240" cy="35640"/>
          </a:xfrm>
          <a:custGeom>
            <a:avLst/>
            <a:gdLst/>
            <a:ahLst/>
            <a:rect l="l" t="t" r="r" b="b"/>
            <a:pathLst>
              <a:path w="667" h="188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style>
          <a:lnRef idx="0"/>
          <a:fillRef idx="0"/>
          <a:effectRef idx="0"/>
          <a:fontRef idx="minor"/>
        </p:style>
      </p:sp>
      <p:grpSp>
        <p:nvGrpSpPr>
          <p:cNvPr id="439" name="Group 4"/>
          <p:cNvGrpSpPr/>
          <p:nvPr/>
        </p:nvGrpSpPr>
        <p:grpSpPr>
          <a:xfrm>
            <a:off x="4749480" y="610200"/>
            <a:ext cx="3693600" cy="4125600"/>
            <a:chOff x="4749480" y="610200"/>
            <a:chExt cx="3693600" cy="4125600"/>
          </a:xfrm>
        </p:grpSpPr>
        <p:grpSp>
          <p:nvGrpSpPr>
            <p:cNvPr id="440" name="Group 5"/>
            <p:cNvGrpSpPr/>
            <p:nvPr/>
          </p:nvGrpSpPr>
          <p:grpSpPr>
            <a:xfrm>
              <a:off x="4749480" y="610200"/>
              <a:ext cx="3413880" cy="4125600"/>
              <a:chOff x="4749480" y="610200"/>
              <a:chExt cx="3413880" cy="4125600"/>
            </a:xfrm>
          </p:grpSpPr>
          <p:sp>
            <p:nvSpPr>
              <p:cNvPr id="441" name="CustomShape 6"/>
              <p:cNvSpPr/>
              <p:nvPr/>
            </p:nvSpPr>
            <p:spPr>
              <a:xfrm>
                <a:off x="7913160" y="4599000"/>
                <a:ext cx="176760" cy="63000"/>
              </a:xfrm>
              <a:custGeom>
                <a:avLst/>
                <a:gdLst/>
                <a:ahLst/>
                <a:rect l="l" t="t" r="r" b="b"/>
                <a:pathLst>
                  <a:path w="8993" h="3221">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style>
              <a:lnRef idx="0"/>
              <a:fillRef idx="0"/>
              <a:effectRef idx="0"/>
              <a:fontRef idx="minor"/>
            </p:style>
          </p:sp>
          <p:sp>
            <p:nvSpPr>
              <p:cNvPr id="442" name="CustomShape 7"/>
              <p:cNvSpPr/>
              <p:nvPr/>
            </p:nvSpPr>
            <p:spPr>
              <a:xfrm>
                <a:off x="4749480" y="3605760"/>
                <a:ext cx="3057480" cy="967680"/>
              </a:xfrm>
              <a:custGeom>
                <a:avLst/>
                <a:gdLst/>
                <a:ahLst/>
                <a:rect l="l" t="t" r="r" b="b"/>
                <a:pathLst>
                  <a:path w="155308" h="49166">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style>
              <a:lnRef idx="0"/>
              <a:fillRef idx="0"/>
              <a:effectRef idx="0"/>
              <a:fontRef idx="minor"/>
            </p:style>
          </p:sp>
          <p:sp>
            <p:nvSpPr>
              <p:cNvPr id="443" name="CustomShape 8"/>
              <p:cNvSpPr/>
              <p:nvPr/>
            </p:nvSpPr>
            <p:spPr>
              <a:xfrm>
                <a:off x="5144400" y="3926520"/>
                <a:ext cx="1499400" cy="803160"/>
              </a:xfrm>
              <a:custGeom>
                <a:avLst/>
                <a:gdLst/>
                <a:ahLst/>
                <a:rect l="l" t="t" r="r" b="b"/>
                <a:pathLst>
                  <a:path w="76170" h="40809">
                    <a:moveTo>
                      <a:pt x="16891" y="0"/>
                    </a:moveTo>
                    <a:lnTo>
                      <a:pt x="0" y="20778"/>
                    </a:lnTo>
                    <a:lnTo>
                      <a:pt x="57401" y="40808"/>
                    </a:lnTo>
                    <a:lnTo>
                      <a:pt x="76170" y="20029"/>
                    </a:lnTo>
                    <a:lnTo>
                      <a:pt x="16891" y="0"/>
                    </a:lnTo>
                    <a:close/>
                  </a:path>
                </a:pathLst>
              </a:custGeom>
              <a:gradFill rotWithShape="0">
                <a:gsLst>
                  <a:gs pos="0">
                    <a:srgbClr val="8be3ff"/>
                  </a:gs>
                  <a:gs pos="100000">
                    <a:srgbClr val="acffd9"/>
                  </a:gs>
                </a:gsLst>
                <a:path path="circle">
                  <a:fillToRect l="50000" t="50000" r="50000" b="50000"/>
                </a:path>
              </a:gradFill>
              <a:ln>
                <a:noFill/>
              </a:ln>
            </p:spPr>
            <p:style>
              <a:lnRef idx="0"/>
              <a:fillRef idx="0"/>
              <a:effectRef idx="0"/>
              <a:fontRef idx="minor"/>
            </p:style>
          </p:sp>
          <p:sp>
            <p:nvSpPr>
              <p:cNvPr id="444" name="CustomShape 9"/>
              <p:cNvSpPr/>
              <p:nvPr/>
            </p:nvSpPr>
            <p:spPr>
              <a:xfrm>
                <a:off x="5137200" y="3920760"/>
                <a:ext cx="1513800" cy="815040"/>
              </a:xfrm>
              <a:custGeom>
                <a:avLst/>
                <a:gdLst/>
                <a:ahLst/>
                <a:rect l="l" t="t" r="r" b="b"/>
                <a:pathLst>
                  <a:path w="76902" h="41411">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style>
              <a:lnRef idx="0"/>
              <a:fillRef idx="0"/>
              <a:effectRef idx="0"/>
              <a:fontRef idx="minor"/>
            </p:style>
          </p:sp>
          <p:sp>
            <p:nvSpPr>
              <p:cNvPr id="445" name="CustomShape 10"/>
              <p:cNvSpPr/>
              <p:nvPr/>
            </p:nvSpPr>
            <p:spPr>
              <a:xfrm>
                <a:off x="5351760" y="4040280"/>
                <a:ext cx="1135800" cy="580680"/>
              </a:xfrm>
              <a:custGeom>
                <a:avLst/>
                <a:gdLst/>
                <a:ahLst/>
                <a:rect l="l" t="t" r="r" b="b"/>
                <a:pathLst>
                  <a:path w="57696" h="29512">
                    <a:moveTo>
                      <a:pt x="12601" y="1"/>
                    </a:moveTo>
                    <a:lnTo>
                      <a:pt x="1" y="14591"/>
                    </a:lnTo>
                    <a:lnTo>
                      <a:pt x="45096" y="29512"/>
                    </a:lnTo>
                    <a:lnTo>
                      <a:pt x="57696" y="15917"/>
                    </a:lnTo>
                    <a:lnTo>
                      <a:pt x="12601" y="1"/>
                    </a:lnTo>
                    <a:close/>
                  </a:path>
                </a:pathLst>
              </a:custGeom>
              <a:solidFill>
                <a:srgbClr val="1f1c51"/>
              </a:solidFill>
              <a:ln>
                <a:noFill/>
              </a:ln>
            </p:spPr>
            <p:style>
              <a:lnRef idx="0"/>
              <a:fillRef idx="0"/>
              <a:effectRef idx="0"/>
              <a:fontRef idx="minor"/>
            </p:style>
          </p:sp>
          <p:sp>
            <p:nvSpPr>
              <p:cNvPr id="446" name="CustomShape 11"/>
              <p:cNvSpPr/>
              <p:nvPr/>
            </p:nvSpPr>
            <p:spPr>
              <a:xfrm>
                <a:off x="5344560" y="4034160"/>
                <a:ext cx="1150200" cy="592560"/>
              </a:xfrm>
              <a:custGeom>
                <a:avLst/>
                <a:gdLst/>
                <a:ahLst/>
                <a:rect l="l" t="t" r="r" b="b"/>
                <a:pathLst>
                  <a:path w="58431" h="30113">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style>
              <a:lnRef idx="0"/>
              <a:fillRef idx="0"/>
              <a:effectRef idx="0"/>
              <a:fontRef idx="minor"/>
            </p:style>
          </p:sp>
          <p:sp>
            <p:nvSpPr>
              <p:cNvPr id="447" name="CustomShape 12"/>
              <p:cNvSpPr/>
              <p:nvPr/>
            </p:nvSpPr>
            <p:spPr>
              <a:xfrm>
                <a:off x="5327640" y="1230480"/>
                <a:ext cx="2829600" cy="2850840"/>
              </a:xfrm>
              <a:custGeom>
                <a:avLst/>
                <a:gdLst/>
                <a:ahLst/>
                <a:rect l="l" t="t" r="r" b="b"/>
                <a:pathLst>
                  <a:path w="143726" h="144813">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style>
              <a:lnRef idx="0"/>
              <a:fillRef idx="0"/>
              <a:effectRef idx="0"/>
              <a:fontRef idx="minor"/>
            </p:style>
          </p:sp>
          <p:sp>
            <p:nvSpPr>
              <p:cNvPr id="448" name="CustomShape 13"/>
              <p:cNvSpPr/>
              <p:nvPr/>
            </p:nvSpPr>
            <p:spPr>
              <a:xfrm>
                <a:off x="5321520" y="1224360"/>
                <a:ext cx="2841840" cy="2862720"/>
              </a:xfrm>
              <a:custGeom>
                <a:avLst/>
                <a:gdLst/>
                <a:ahLst/>
                <a:rect l="l" t="t" r="r" b="b"/>
                <a:pathLst>
                  <a:path w="144352" h="145415">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style>
              <a:lnRef idx="0"/>
              <a:fillRef idx="0"/>
              <a:effectRef idx="0"/>
              <a:fontRef idx="minor"/>
            </p:style>
          </p:sp>
          <p:sp>
            <p:nvSpPr>
              <p:cNvPr id="449" name="CustomShape 14"/>
              <p:cNvSpPr/>
              <p:nvPr/>
            </p:nvSpPr>
            <p:spPr>
              <a:xfrm>
                <a:off x="6330240" y="3011040"/>
                <a:ext cx="848880" cy="1070640"/>
              </a:xfrm>
              <a:custGeom>
                <a:avLst/>
                <a:gdLst/>
                <a:ahLst/>
                <a:rect l="l" t="t" r="r" b="b"/>
                <a:pathLst>
                  <a:path w="43127" h="5439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style>
              <a:lnRef idx="0"/>
              <a:fillRef idx="0"/>
              <a:effectRef idx="0"/>
              <a:fontRef idx="minor"/>
            </p:style>
          </p:sp>
          <p:sp>
            <p:nvSpPr>
              <p:cNvPr id="450" name="CustomShape 15"/>
              <p:cNvSpPr/>
              <p:nvPr/>
            </p:nvSpPr>
            <p:spPr>
              <a:xfrm>
                <a:off x="5401080" y="3171960"/>
                <a:ext cx="1242000" cy="715320"/>
              </a:xfrm>
              <a:custGeom>
                <a:avLst/>
                <a:gdLst/>
                <a:ahLst/>
                <a:rect l="l" t="t" r="r" b="b"/>
                <a:pathLst>
                  <a:path w="63095" h="36349">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style>
              <a:lnRef idx="0"/>
              <a:fillRef idx="0"/>
              <a:effectRef idx="0"/>
              <a:fontRef idx="minor"/>
            </p:style>
          </p:sp>
          <p:sp>
            <p:nvSpPr>
              <p:cNvPr id="451" name="CustomShape 16"/>
              <p:cNvSpPr/>
              <p:nvPr/>
            </p:nvSpPr>
            <p:spPr>
              <a:xfrm>
                <a:off x="5632560" y="2549880"/>
                <a:ext cx="1576440" cy="966600"/>
              </a:xfrm>
              <a:custGeom>
                <a:avLst/>
                <a:gdLst/>
                <a:ahLst/>
                <a:rect l="l" t="t" r="r" b="b"/>
                <a:pathLst>
                  <a:path w="80082" h="49112">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rotWithShape="0">
                <a:gsLst>
                  <a:gs pos="0">
                    <a:srgbClr val="8be3ff"/>
                  </a:gs>
                  <a:gs pos="100000">
                    <a:srgbClr val="acffd9"/>
                  </a:gs>
                </a:gsLst>
                <a:path path="circle">
                  <a:fillToRect l="50000" t="50000" r="50000" b="50000"/>
                </a:path>
              </a:gradFill>
              <a:ln>
                <a:noFill/>
              </a:ln>
            </p:spPr>
            <p:style>
              <a:lnRef idx="0"/>
              <a:fillRef idx="0"/>
              <a:effectRef idx="0"/>
              <a:fontRef idx="minor"/>
            </p:style>
          </p:sp>
          <p:sp>
            <p:nvSpPr>
              <p:cNvPr id="452" name="CustomShape 17"/>
              <p:cNvSpPr/>
              <p:nvPr/>
            </p:nvSpPr>
            <p:spPr>
              <a:xfrm>
                <a:off x="5626080" y="2543760"/>
                <a:ext cx="1588680" cy="978480"/>
              </a:xfrm>
              <a:custGeom>
                <a:avLst/>
                <a:gdLst/>
                <a:ahLst/>
                <a:rect l="l" t="t" r="r" b="b"/>
                <a:pathLst>
                  <a:path w="80695" h="49712">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style>
              <a:lnRef idx="0"/>
              <a:fillRef idx="0"/>
              <a:effectRef idx="0"/>
              <a:fontRef idx="minor"/>
            </p:style>
          </p:sp>
          <p:sp>
            <p:nvSpPr>
              <p:cNvPr id="453" name="CustomShape 18"/>
              <p:cNvSpPr/>
              <p:nvPr/>
            </p:nvSpPr>
            <p:spPr>
              <a:xfrm>
                <a:off x="5401080" y="3171960"/>
                <a:ext cx="1242000" cy="715320"/>
              </a:xfrm>
              <a:custGeom>
                <a:avLst/>
                <a:gdLst/>
                <a:ahLst/>
                <a:rect l="l" t="t" r="r" b="b"/>
                <a:pathLst>
                  <a:path w="63095" h="36349">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style>
              <a:lnRef idx="0"/>
              <a:fillRef idx="0"/>
              <a:effectRef idx="0"/>
              <a:fontRef idx="minor"/>
            </p:style>
          </p:sp>
          <p:sp>
            <p:nvSpPr>
              <p:cNvPr id="454" name="CustomShape 19"/>
              <p:cNvSpPr/>
              <p:nvPr/>
            </p:nvSpPr>
            <p:spPr>
              <a:xfrm>
                <a:off x="6330240" y="3011040"/>
                <a:ext cx="848880" cy="1070640"/>
              </a:xfrm>
              <a:custGeom>
                <a:avLst/>
                <a:gdLst/>
                <a:ahLst/>
                <a:rect l="l" t="t" r="r" b="b"/>
                <a:pathLst>
                  <a:path w="43127" h="5439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style>
              <a:lnRef idx="0"/>
              <a:fillRef idx="0"/>
              <a:effectRef idx="0"/>
              <a:fontRef idx="minor"/>
            </p:style>
          </p:sp>
          <p:sp>
            <p:nvSpPr>
              <p:cNvPr id="455" name="CustomShape 20"/>
              <p:cNvSpPr/>
              <p:nvPr/>
            </p:nvSpPr>
            <p:spPr>
              <a:xfrm>
                <a:off x="6590880" y="3117960"/>
                <a:ext cx="122760" cy="273960"/>
              </a:xfrm>
              <a:custGeom>
                <a:avLst/>
                <a:gdLst/>
                <a:ahLst/>
                <a:rect l="l" t="t" r="r" b="b"/>
                <a:pathLst>
                  <a:path w="6249" h="13941">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style>
              <a:lnRef idx="0"/>
              <a:fillRef idx="0"/>
              <a:effectRef idx="0"/>
              <a:fontRef idx="minor"/>
            </p:style>
          </p:sp>
          <p:sp>
            <p:nvSpPr>
              <p:cNvPr id="456" name="CustomShape 21"/>
              <p:cNvSpPr/>
              <p:nvPr/>
            </p:nvSpPr>
            <p:spPr>
              <a:xfrm>
                <a:off x="5854680" y="2454120"/>
                <a:ext cx="782280" cy="448200"/>
              </a:xfrm>
              <a:custGeom>
                <a:avLst/>
                <a:gdLst/>
                <a:ahLst/>
                <a:rect l="l" t="t" r="r" b="b"/>
                <a:pathLst>
                  <a:path w="39756" h="22781">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style>
              <a:lnRef idx="0"/>
              <a:fillRef idx="0"/>
              <a:effectRef idx="0"/>
              <a:fontRef idx="minor"/>
            </p:style>
          </p:sp>
          <p:sp>
            <p:nvSpPr>
              <p:cNvPr id="457" name="CustomShape 22"/>
              <p:cNvSpPr/>
              <p:nvPr/>
            </p:nvSpPr>
            <p:spPr>
              <a:xfrm>
                <a:off x="5855400" y="2448360"/>
                <a:ext cx="787320" cy="460080"/>
              </a:xfrm>
              <a:custGeom>
                <a:avLst/>
                <a:gdLst/>
                <a:ahLst/>
                <a:rect l="l" t="t" r="r" b="b"/>
                <a:pathLst>
                  <a:path w="39996" h="23393">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style>
              <a:lnRef idx="0"/>
              <a:fillRef idx="0"/>
              <a:effectRef idx="0"/>
              <a:fontRef idx="minor"/>
            </p:style>
          </p:sp>
          <p:sp>
            <p:nvSpPr>
              <p:cNvPr id="458" name="CustomShape 23"/>
              <p:cNvSpPr/>
              <p:nvPr/>
            </p:nvSpPr>
            <p:spPr>
              <a:xfrm>
                <a:off x="6281280" y="2972520"/>
                <a:ext cx="275760" cy="384840"/>
              </a:xfrm>
              <a:custGeom>
                <a:avLst/>
                <a:gdLst/>
                <a:ahLst/>
                <a:rect l="l" t="t" r="r" b="b"/>
                <a:pathLst>
                  <a:path w="14015" h="19564">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style>
              <a:lnRef idx="0"/>
              <a:fillRef idx="0"/>
              <a:effectRef idx="0"/>
              <a:fontRef idx="minor"/>
            </p:style>
          </p:sp>
          <p:sp>
            <p:nvSpPr>
              <p:cNvPr id="459" name="CustomShape 24"/>
              <p:cNvSpPr/>
              <p:nvPr/>
            </p:nvSpPr>
            <p:spPr>
              <a:xfrm>
                <a:off x="6284880" y="2966400"/>
                <a:ext cx="277200" cy="396720"/>
              </a:xfrm>
              <a:custGeom>
                <a:avLst/>
                <a:gdLst/>
                <a:ahLst/>
                <a:rect l="l" t="t" r="r" b="b"/>
                <a:pathLst>
                  <a:path w="14103" h="20166">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style>
              <a:lnRef idx="0"/>
              <a:fillRef idx="0"/>
              <a:effectRef idx="0"/>
              <a:fontRef idx="minor"/>
            </p:style>
          </p:sp>
          <p:sp>
            <p:nvSpPr>
              <p:cNvPr id="460" name="CustomShape 25"/>
              <p:cNvSpPr/>
              <p:nvPr/>
            </p:nvSpPr>
            <p:spPr>
              <a:xfrm>
                <a:off x="6281280" y="2972520"/>
                <a:ext cx="275760" cy="384840"/>
              </a:xfrm>
              <a:custGeom>
                <a:avLst/>
                <a:gdLst/>
                <a:ahLst/>
                <a:rect l="l" t="t" r="r" b="b"/>
                <a:pathLst>
                  <a:path w="14015" h="19564">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style>
              <a:lnRef idx="0"/>
              <a:fillRef idx="0"/>
              <a:effectRef idx="0"/>
              <a:fontRef idx="minor"/>
            </p:style>
          </p:sp>
          <p:sp>
            <p:nvSpPr>
              <p:cNvPr id="461" name="CustomShape 26"/>
              <p:cNvSpPr/>
              <p:nvPr/>
            </p:nvSpPr>
            <p:spPr>
              <a:xfrm>
                <a:off x="6023160" y="2656440"/>
                <a:ext cx="618840" cy="693360"/>
              </a:xfrm>
              <a:custGeom>
                <a:avLst/>
                <a:gdLst/>
                <a:ahLst/>
                <a:rect l="l" t="t" r="r" b="b"/>
                <a:pathLst>
                  <a:path w="31453" h="35229">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style>
              <a:lnRef idx="0"/>
              <a:fillRef idx="0"/>
              <a:effectRef idx="0"/>
              <a:fontRef idx="minor"/>
            </p:style>
          </p:sp>
          <p:sp>
            <p:nvSpPr>
              <p:cNvPr id="462" name="CustomShape 27"/>
              <p:cNvSpPr/>
              <p:nvPr/>
            </p:nvSpPr>
            <p:spPr>
              <a:xfrm>
                <a:off x="6017040" y="2650320"/>
                <a:ext cx="630720" cy="705240"/>
              </a:xfrm>
              <a:custGeom>
                <a:avLst/>
                <a:gdLst/>
                <a:ahLst/>
                <a:rect l="l" t="t" r="r" b="b"/>
                <a:pathLst>
                  <a:path w="32046" h="3583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style>
              <a:lnRef idx="0"/>
              <a:fillRef idx="0"/>
              <a:effectRef idx="0"/>
              <a:fontRef idx="minor"/>
            </p:style>
          </p:sp>
          <p:sp>
            <p:nvSpPr>
              <p:cNvPr id="463" name="CustomShape 28"/>
              <p:cNvSpPr/>
              <p:nvPr/>
            </p:nvSpPr>
            <p:spPr>
              <a:xfrm>
                <a:off x="6437880" y="2851200"/>
                <a:ext cx="121680" cy="53640"/>
              </a:xfrm>
              <a:custGeom>
                <a:avLst/>
                <a:gdLst/>
                <a:ahLst/>
                <a:rect l="l" t="t" r="r" b="b"/>
                <a:pathLst>
                  <a:path w="6194" h="2739">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style>
              <a:lnRef idx="0"/>
              <a:fillRef idx="0"/>
              <a:effectRef idx="0"/>
              <a:fontRef idx="minor"/>
            </p:style>
          </p:sp>
          <p:sp>
            <p:nvSpPr>
              <p:cNvPr id="464" name="CustomShape 29"/>
              <p:cNvSpPr/>
              <p:nvPr/>
            </p:nvSpPr>
            <p:spPr>
              <a:xfrm>
                <a:off x="5968440" y="2871720"/>
                <a:ext cx="495000" cy="171360"/>
              </a:xfrm>
              <a:custGeom>
                <a:avLst/>
                <a:gdLst/>
                <a:ahLst/>
                <a:rect l="l" t="t" r="r" b="b"/>
                <a:pathLst>
                  <a:path w="25161" h="8715">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style>
              <a:lnRef idx="0"/>
              <a:fillRef idx="0"/>
              <a:effectRef idx="0"/>
              <a:fontRef idx="minor"/>
            </p:style>
          </p:sp>
          <p:sp>
            <p:nvSpPr>
              <p:cNvPr id="465" name="CustomShape 30"/>
              <p:cNvSpPr/>
              <p:nvPr/>
            </p:nvSpPr>
            <p:spPr>
              <a:xfrm>
                <a:off x="5962680" y="2865960"/>
                <a:ext cx="503640" cy="182880"/>
              </a:xfrm>
              <a:custGeom>
                <a:avLst/>
                <a:gdLst/>
                <a:ahLst/>
                <a:rect l="l" t="t" r="r" b="b"/>
                <a:pathLst>
                  <a:path w="25605" h="9314">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style>
              <a:lnRef idx="0"/>
              <a:fillRef idx="0"/>
              <a:effectRef idx="0"/>
              <a:fontRef idx="minor"/>
            </p:style>
          </p:sp>
          <p:sp>
            <p:nvSpPr>
              <p:cNvPr id="466" name="CustomShape 31"/>
              <p:cNvSpPr/>
              <p:nvPr/>
            </p:nvSpPr>
            <p:spPr>
              <a:xfrm>
                <a:off x="6240240" y="2917800"/>
                <a:ext cx="212040" cy="117720"/>
              </a:xfrm>
              <a:custGeom>
                <a:avLst/>
                <a:gdLst/>
                <a:ahLst/>
                <a:rect l="l" t="t" r="r" b="b"/>
                <a:pathLst>
                  <a:path w="11026" h="6343">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467" name="CustomShape 32"/>
              <p:cNvSpPr/>
              <p:nvPr/>
            </p:nvSpPr>
            <p:spPr>
              <a:xfrm>
                <a:off x="6022080" y="2906280"/>
                <a:ext cx="270000" cy="106920"/>
              </a:xfrm>
              <a:custGeom>
                <a:avLst/>
                <a:gdLst/>
                <a:ahLst/>
                <a:rect l="l" t="t" r="r" b="b"/>
                <a:pathLst>
                  <a:path w="14037" h="5775">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468" name="CustomShape 33"/>
              <p:cNvSpPr/>
              <p:nvPr/>
            </p:nvSpPr>
            <p:spPr>
              <a:xfrm>
                <a:off x="6163200" y="2984760"/>
                <a:ext cx="96480" cy="153720"/>
              </a:xfrm>
              <a:custGeom>
                <a:avLst/>
                <a:gdLst/>
                <a:ahLst/>
                <a:rect l="l" t="t" r="r" b="b"/>
                <a:pathLst>
                  <a:path w="4917" h="7819">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style>
              <a:lnRef idx="0"/>
              <a:fillRef idx="0"/>
              <a:effectRef idx="0"/>
              <a:fontRef idx="minor"/>
            </p:style>
          </p:sp>
          <p:sp>
            <p:nvSpPr>
              <p:cNvPr id="469" name="CustomShape 34"/>
              <p:cNvSpPr/>
              <p:nvPr/>
            </p:nvSpPr>
            <p:spPr>
              <a:xfrm>
                <a:off x="6246720" y="3133080"/>
                <a:ext cx="167040" cy="107280"/>
              </a:xfrm>
              <a:custGeom>
                <a:avLst/>
                <a:gdLst/>
                <a:ahLst/>
                <a:rect l="l" t="t" r="r" b="b"/>
                <a:pathLst>
                  <a:path w="8493" h="5475">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style>
              <a:lnRef idx="0"/>
              <a:fillRef idx="0"/>
              <a:effectRef idx="0"/>
              <a:fontRef idx="minor"/>
            </p:style>
          </p:sp>
          <p:sp>
            <p:nvSpPr>
              <p:cNvPr id="470" name="CustomShape 35"/>
              <p:cNvSpPr/>
              <p:nvPr/>
            </p:nvSpPr>
            <p:spPr>
              <a:xfrm>
                <a:off x="6255000" y="3150720"/>
                <a:ext cx="141120" cy="68400"/>
              </a:xfrm>
              <a:custGeom>
                <a:avLst/>
                <a:gdLst/>
                <a:ahLst/>
                <a:rect l="l" t="t" r="r" b="b"/>
                <a:pathLst>
                  <a:path w="7185" h="3495">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style>
              <a:lnRef idx="0"/>
              <a:fillRef idx="0"/>
              <a:effectRef idx="0"/>
              <a:fontRef idx="minor"/>
            </p:style>
          </p:sp>
          <p:sp>
            <p:nvSpPr>
              <p:cNvPr id="471" name="CustomShape 36"/>
              <p:cNvSpPr/>
              <p:nvPr/>
            </p:nvSpPr>
            <p:spPr>
              <a:xfrm>
                <a:off x="6198840" y="2791800"/>
                <a:ext cx="208800" cy="88920"/>
              </a:xfrm>
              <a:custGeom>
                <a:avLst/>
                <a:gdLst/>
                <a:ahLst/>
                <a:rect l="l" t="t" r="r" b="b"/>
                <a:pathLst>
                  <a:path w="10618" h="4539">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style>
              <a:lnRef idx="0"/>
              <a:fillRef idx="0"/>
              <a:effectRef idx="0"/>
              <a:fontRef idx="minor"/>
            </p:style>
          </p:sp>
          <p:sp>
            <p:nvSpPr>
              <p:cNvPr id="472" name="CustomShape 37"/>
              <p:cNvSpPr/>
              <p:nvPr/>
            </p:nvSpPr>
            <p:spPr>
              <a:xfrm>
                <a:off x="6190920" y="2785680"/>
                <a:ext cx="222840" cy="100800"/>
              </a:xfrm>
              <a:custGeom>
                <a:avLst/>
                <a:gdLst/>
                <a:ahLst/>
                <a:rect l="l" t="t" r="r" b="b"/>
                <a:pathLst>
                  <a:path w="11336" h="5141">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style>
              <a:lnRef idx="0"/>
              <a:fillRef idx="0"/>
              <a:effectRef idx="0"/>
              <a:fontRef idx="minor"/>
            </p:style>
          </p:sp>
          <p:sp>
            <p:nvSpPr>
              <p:cNvPr id="473" name="CustomShape 38"/>
              <p:cNvSpPr/>
              <p:nvPr/>
            </p:nvSpPr>
            <p:spPr>
              <a:xfrm>
                <a:off x="6020640" y="2819520"/>
                <a:ext cx="120960" cy="48240"/>
              </a:xfrm>
              <a:custGeom>
                <a:avLst/>
                <a:gdLst/>
                <a:ahLst/>
                <a:rect l="l" t="t" r="r" b="b"/>
                <a:pathLst>
                  <a:path w="6167" h="2467">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style>
              <a:lnRef idx="0"/>
              <a:fillRef idx="0"/>
              <a:effectRef idx="0"/>
              <a:fontRef idx="minor"/>
            </p:style>
          </p:sp>
          <p:sp>
            <p:nvSpPr>
              <p:cNvPr id="474" name="CustomShape 39"/>
              <p:cNvSpPr/>
              <p:nvPr/>
            </p:nvSpPr>
            <p:spPr>
              <a:xfrm>
                <a:off x="6016320" y="2813760"/>
                <a:ext cx="131760" cy="60120"/>
              </a:xfrm>
              <a:custGeom>
                <a:avLst/>
                <a:gdLst/>
                <a:ahLst/>
                <a:rect l="l" t="t" r="r" b="b"/>
                <a:pathLst>
                  <a:path w="6709" h="3069">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style>
              <a:lnRef idx="0"/>
              <a:fillRef idx="0"/>
              <a:effectRef idx="0"/>
              <a:fontRef idx="minor"/>
            </p:style>
          </p:sp>
          <p:sp>
            <p:nvSpPr>
              <p:cNvPr id="475" name="CustomShape 40"/>
              <p:cNvSpPr/>
              <p:nvPr/>
            </p:nvSpPr>
            <p:spPr>
              <a:xfrm>
                <a:off x="6431760" y="2509200"/>
                <a:ext cx="145800" cy="233640"/>
              </a:xfrm>
              <a:custGeom>
                <a:avLst/>
                <a:gdLst/>
                <a:ahLst/>
                <a:rect l="l" t="t" r="r" b="b"/>
                <a:pathLst>
                  <a:path w="7423" h="11883">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style>
              <a:lnRef idx="0"/>
              <a:fillRef idx="0"/>
              <a:effectRef idx="0"/>
              <a:fontRef idx="minor"/>
            </p:style>
          </p:sp>
          <p:sp>
            <p:nvSpPr>
              <p:cNvPr id="476" name="CustomShape 41"/>
              <p:cNvSpPr/>
              <p:nvPr/>
            </p:nvSpPr>
            <p:spPr>
              <a:xfrm>
                <a:off x="6425640" y="2503440"/>
                <a:ext cx="157320" cy="245160"/>
              </a:xfrm>
              <a:custGeom>
                <a:avLst/>
                <a:gdLst/>
                <a:ahLst/>
                <a:rect l="l" t="t" r="r" b="b"/>
                <a:pathLst>
                  <a:path w="8016" h="12477">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style>
              <a:lnRef idx="0"/>
              <a:fillRef idx="0"/>
              <a:effectRef idx="0"/>
              <a:fontRef idx="minor"/>
            </p:style>
          </p:sp>
          <p:sp>
            <p:nvSpPr>
              <p:cNvPr id="477" name="CustomShape 42"/>
              <p:cNvSpPr/>
              <p:nvPr/>
            </p:nvSpPr>
            <p:spPr>
              <a:xfrm>
                <a:off x="6491160" y="2712960"/>
                <a:ext cx="181440" cy="107640"/>
              </a:xfrm>
              <a:custGeom>
                <a:avLst/>
                <a:gdLst/>
                <a:ahLst/>
                <a:rect l="l" t="t" r="r" b="b"/>
                <a:pathLst>
                  <a:path w="9232" h="5484">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style>
              <a:lnRef idx="0"/>
              <a:fillRef idx="0"/>
              <a:effectRef idx="0"/>
              <a:fontRef idx="minor"/>
            </p:style>
          </p:sp>
          <p:sp>
            <p:nvSpPr>
              <p:cNvPr id="478" name="CustomShape 43"/>
              <p:cNvSpPr/>
              <p:nvPr/>
            </p:nvSpPr>
            <p:spPr>
              <a:xfrm>
                <a:off x="6485040" y="2706840"/>
                <a:ext cx="194400" cy="119520"/>
              </a:xfrm>
              <a:custGeom>
                <a:avLst/>
                <a:gdLst/>
                <a:ahLst/>
                <a:rect l="l" t="t" r="r" b="b"/>
                <a:pathLst>
                  <a:path w="9893" h="6086">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style>
              <a:lnRef idx="0"/>
              <a:fillRef idx="0"/>
              <a:effectRef idx="0"/>
              <a:fontRef idx="minor"/>
            </p:style>
          </p:sp>
          <p:sp>
            <p:nvSpPr>
              <p:cNvPr id="479" name="CustomShape 44"/>
              <p:cNvSpPr/>
              <p:nvPr/>
            </p:nvSpPr>
            <p:spPr>
              <a:xfrm>
                <a:off x="6492960" y="2760120"/>
                <a:ext cx="52200" cy="57240"/>
              </a:xfrm>
              <a:custGeom>
                <a:avLst/>
                <a:gdLst/>
                <a:ahLst/>
                <a:rect l="l" t="t" r="r" b="b"/>
                <a:pathLst>
                  <a:path w="2671" h="2925">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style>
              <a:lnRef idx="0"/>
              <a:fillRef idx="0"/>
              <a:effectRef idx="0"/>
              <a:fontRef idx="minor"/>
            </p:style>
          </p:sp>
          <p:sp>
            <p:nvSpPr>
              <p:cNvPr id="480" name="CustomShape 45"/>
              <p:cNvSpPr/>
              <p:nvPr/>
            </p:nvSpPr>
            <p:spPr>
              <a:xfrm>
                <a:off x="6486120" y="2754000"/>
                <a:ext cx="62280" cy="69120"/>
              </a:xfrm>
              <a:custGeom>
                <a:avLst/>
                <a:gdLst/>
                <a:ahLst/>
                <a:rect l="l" t="t" r="r" b="b"/>
                <a:pathLst>
                  <a:path w="3190" h="3525">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style>
              <a:lnRef idx="0"/>
              <a:fillRef idx="0"/>
              <a:effectRef idx="0"/>
              <a:fontRef idx="minor"/>
            </p:style>
          </p:sp>
          <p:sp>
            <p:nvSpPr>
              <p:cNvPr id="481" name="CustomShape 46"/>
              <p:cNvSpPr/>
              <p:nvPr/>
            </p:nvSpPr>
            <p:spPr>
              <a:xfrm>
                <a:off x="6473880" y="2907360"/>
                <a:ext cx="58680" cy="100080"/>
              </a:xfrm>
              <a:custGeom>
                <a:avLst/>
                <a:gdLst/>
                <a:ahLst/>
                <a:rect l="l" t="t" r="r" b="b"/>
                <a:pathLst>
                  <a:path w="3005" h="511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style>
              <a:lnRef idx="0"/>
              <a:fillRef idx="0"/>
              <a:effectRef idx="0"/>
              <a:fontRef idx="minor"/>
            </p:style>
          </p:sp>
          <p:sp>
            <p:nvSpPr>
              <p:cNvPr id="482" name="CustomShape 47"/>
              <p:cNvSpPr/>
              <p:nvPr/>
            </p:nvSpPr>
            <p:spPr>
              <a:xfrm>
                <a:off x="6641640" y="1230480"/>
                <a:ext cx="1515600" cy="1799280"/>
              </a:xfrm>
              <a:custGeom>
                <a:avLst/>
                <a:gdLst/>
                <a:ahLst/>
                <a:rect l="l" t="t" r="r" b="b"/>
                <a:pathLst>
                  <a:path w="76997" h="91393">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style>
              <a:lnRef idx="0"/>
              <a:fillRef idx="0"/>
              <a:effectRef idx="0"/>
              <a:fontRef idx="minor"/>
            </p:style>
          </p:sp>
          <p:sp>
            <p:nvSpPr>
              <p:cNvPr id="483" name="CustomShape 48"/>
              <p:cNvSpPr/>
              <p:nvPr/>
            </p:nvSpPr>
            <p:spPr>
              <a:xfrm>
                <a:off x="7018920" y="2453400"/>
                <a:ext cx="371160" cy="232200"/>
              </a:xfrm>
              <a:custGeom>
                <a:avLst/>
                <a:gdLst/>
                <a:ahLst/>
                <a:rect l="l" t="t" r="r" b="b"/>
                <a:pathLst>
                  <a:path w="18867" h="11813">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style>
              <a:lnRef idx="0"/>
              <a:fillRef idx="0"/>
              <a:effectRef idx="0"/>
              <a:fontRef idx="minor"/>
            </p:style>
          </p:sp>
          <p:sp>
            <p:nvSpPr>
              <p:cNvPr id="484" name="CustomShape 49"/>
              <p:cNvSpPr/>
              <p:nvPr/>
            </p:nvSpPr>
            <p:spPr>
              <a:xfrm>
                <a:off x="7750800" y="1259640"/>
                <a:ext cx="406440" cy="403920"/>
              </a:xfrm>
              <a:custGeom>
                <a:avLst/>
                <a:gdLst/>
                <a:ahLst/>
                <a:rect l="l" t="t" r="r" b="b"/>
                <a:pathLst>
                  <a:path w="20665" h="20525">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style>
              <a:lnRef idx="0"/>
              <a:fillRef idx="0"/>
              <a:effectRef idx="0"/>
              <a:fontRef idx="minor"/>
            </p:style>
          </p:sp>
          <p:sp>
            <p:nvSpPr>
              <p:cNvPr id="485" name="CustomShape 50"/>
              <p:cNvSpPr/>
              <p:nvPr/>
            </p:nvSpPr>
            <p:spPr>
              <a:xfrm>
                <a:off x="7743960" y="1253520"/>
                <a:ext cx="419400" cy="415440"/>
              </a:xfrm>
              <a:custGeom>
                <a:avLst/>
                <a:gdLst/>
                <a:ahLst/>
                <a:rect l="l" t="t" r="r" b="b"/>
                <a:pathLst>
                  <a:path w="21312" h="21124">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style>
              <a:lnRef idx="0"/>
              <a:fillRef idx="0"/>
              <a:effectRef idx="0"/>
              <a:fontRef idx="minor"/>
            </p:style>
          </p:sp>
          <p:sp>
            <p:nvSpPr>
              <p:cNvPr id="486" name="CustomShape 51"/>
              <p:cNvSpPr/>
              <p:nvPr/>
            </p:nvSpPr>
            <p:spPr>
              <a:xfrm>
                <a:off x="6758280" y="1230480"/>
                <a:ext cx="400320" cy="507600"/>
              </a:xfrm>
              <a:custGeom>
                <a:avLst/>
                <a:gdLst/>
                <a:ahLst/>
                <a:rect l="l" t="t" r="r" b="b"/>
                <a:pathLst>
                  <a:path w="20354" h="25797">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style>
              <a:lnRef idx="0"/>
              <a:fillRef idx="0"/>
              <a:effectRef idx="0"/>
              <a:fontRef idx="minor"/>
            </p:style>
          </p:sp>
          <p:sp>
            <p:nvSpPr>
              <p:cNvPr id="487" name="CustomShape 52"/>
              <p:cNvSpPr/>
              <p:nvPr/>
            </p:nvSpPr>
            <p:spPr>
              <a:xfrm>
                <a:off x="6750720" y="1224720"/>
                <a:ext cx="413280" cy="519480"/>
              </a:xfrm>
              <a:custGeom>
                <a:avLst/>
                <a:gdLst/>
                <a:ahLst/>
                <a:rect l="l" t="t" r="r" b="b"/>
                <a:pathLst>
                  <a:path w="21015" h="26396">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style>
              <a:lnRef idx="0"/>
              <a:fillRef idx="0"/>
              <a:effectRef idx="0"/>
              <a:fontRef idx="minor"/>
            </p:style>
          </p:sp>
          <p:sp>
            <p:nvSpPr>
              <p:cNvPr id="488" name="CustomShape 53"/>
              <p:cNvSpPr/>
              <p:nvPr/>
            </p:nvSpPr>
            <p:spPr>
              <a:xfrm>
                <a:off x="6765840" y="1230480"/>
                <a:ext cx="392760" cy="432720"/>
              </a:xfrm>
              <a:custGeom>
                <a:avLst/>
                <a:gdLst/>
                <a:ahLst/>
                <a:rect l="l" t="t" r="r" b="b"/>
                <a:pathLst>
                  <a:path w="19969" h="21994">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style>
              <a:lnRef idx="0"/>
              <a:fillRef idx="0"/>
              <a:effectRef idx="0"/>
              <a:fontRef idx="minor"/>
            </p:style>
          </p:sp>
          <p:sp>
            <p:nvSpPr>
              <p:cNvPr id="489" name="CustomShape 54"/>
              <p:cNvSpPr/>
              <p:nvPr/>
            </p:nvSpPr>
            <p:spPr>
              <a:xfrm>
                <a:off x="6759000" y="1224720"/>
                <a:ext cx="405360" cy="444600"/>
              </a:xfrm>
              <a:custGeom>
                <a:avLst/>
                <a:gdLst/>
                <a:ahLst/>
                <a:rect l="l" t="t" r="r" b="b"/>
                <a:pathLst>
                  <a:path w="20597" h="22593">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style>
              <a:lnRef idx="0"/>
              <a:fillRef idx="0"/>
              <a:effectRef idx="0"/>
              <a:fontRef idx="minor"/>
            </p:style>
          </p:sp>
          <p:sp>
            <p:nvSpPr>
              <p:cNvPr id="490" name="CustomShape 55"/>
              <p:cNvSpPr/>
              <p:nvPr/>
            </p:nvSpPr>
            <p:spPr>
              <a:xfrm>
                <a:off x="6773760" y="1230480"/>
                <a:ext cx="384840" cy="399960"/>
              </a:xfrm>
              <a:custGeom>
                <a:avLst/>
                <a:gdLst/>
                <a:ahLst/>
                <a:rect l="l" t="t" r="r" b="b"/>
                <a:pathLst>
                  <a:path w="19562" h="20335">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style>
              <a:lnRef idx="0"/>
              <a:fillRef idx="0"/>
              <a:effectRef idx="0"/>
              <a:fontRef idx="minor"/>
            </p:style>
          </p:sp>
          <p:sp>
            <p:nvSpPr>
              <p:cNvPr id="491" name="CustomShape 56"/>
              <p:cNvSpPr/>
              <p:nvPr/>
            </p:nvSpPr>
            <p:spPr>
              <a:xfrm>
                <a:off x="6767640" y="1224720"/>
                <a:ext cx="396360" cy="411840"/>
              </a:xfrm>
              <a:custGeom>
                <a:avLst/>
                <a:gdLst/>
                <a:ahLst/>
                <a:rect l="l" t="t" r="r" b="b"/>
                <a:pathLst>
                  <a:path w="20145" h="20934">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style>
              <a:lnRef idx="0"/>
              <a:fillRef idx="0"/>
              <a:effectRef idx="0"/>
              <a:fontRef idx="minor"/>
            </p:style>
          </p:sp>
          <p:sp>
            <p:nvSpPr>
              <p:cNvPr id="492" name="CustomShape 57"/>
              <p:cNvSpPr/>
              <p:nvPr/>
            </p:nvSpPr>
            <p:spPr>
              <a:xfrm>
                <a:off x="7775280" y="1259640"/>
                <a:ext cx="381960" cy="403560"/>
              </a:xfrm>
              <a:custGeom>
                <a:avLst/>
                <a:gdLst/>
                <a:ahLst/>
                <a:rect l="l" t="t" r="r" b="b"/>
                <a:pathLst>
                  <a:path w="19422" h="20516">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style>
              <a:lnRef idx="0"/>
              <a:fillRef idx="0"/>
              <a:effectRef idx="0"/>
              <a:fontRef idx="minor"/>
            </p:style>
          </p:sp>
          <p:sp>
            <p:nvSpPr>
              <p:cNvPr id="493" name="CustomShape 58"/>
              <p:cNvSpPr/>
              <p:nvPr/>
            </p:nvSpPr>
            <p:spPr>
              <a:xfrm>
                <a:off x="7768800" y="1253520"/>
                <a:ext cx="394560" cy="415440"/>
              </a:xfrm>
              <a:custGeom>
                <a:avLst/>
                <a:gdLst/>
                <a:ahLst/>
                <a:rect l="l" t="t" r="r" b="b"/>
                <a:pathLst>
                  <a:path w="20054" h="21117">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style>
              <a:lnRef idx="0"/>
              <a:fillRef idx="0"/>
              <a:effectRef idx="0"/>
              <a:fontRef idx="minor"/>
            </p:style>
          </p:sp>
          <p:sp>
            <p:nvSpPr>
              <p:cNvPr id="494" name="CustomShape 59"/>
              <p:cNvSpPr/>
              <p:nvPr/>
            </p:nvSpPr>
            <p:spPr>
              <a:xfrm>
                <a:off x="7164360" y="2867040"/>
                <a:ext cx="127440" cy="192240"/>
              </a:xfrm>
              <a:custGeom>
                <a:avLst/>
                <a:gdLst/>
                <a:ahLst/>
                <a:rect l="l" t="t" r="r" b="b"/>
                <a:pathLst>
                  <a:path w="6494" h="9784">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style>
              <a:lnRef idx="0"/>
              <a:fillRef idx="0"/>
              <a:effectRef idx="0"/>
              <a:fontRef idx="minor"/>
            </p:style>
          </p:sp>
          <p:sp>
            <p:nvSpPr>
              <p:cNvPr id="495" name="CustomShape 60"/>
              <p:cNvSpPr/>
              <p:nvPr/>
            </p:nvSpPr>
            <p:spPr>
              <a:xfrm>
                <a:off x="7158600" y="2861280"/>
                <a:ext cx="139680" cy="204120"/>
              </a:xfrm>
              <a:custGeom>
                <a:avLst/>
                <a:gdLst/>
                <a:ahLst/>
                <a:rect l="l" t="t" r="r" b="b"/>
                <a:pathLst>
                  <a:path w="7104" h="10384">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style>
              <a:lnRef idx="0"/>
              <a:fillRef idx="0"/>
              <a:effectRef idx="0"/>
              <a:fontRef idx="minor"/>
            </p:style>
          </p:sp>
          <p:sp>
            <p:nvSpPr>
              <p:cNvPr id="496" name="CustomShape 61"/>
              <p:cNvSpPr/>
              <p:nvPr/>
            </p:nvSpPr>
            <p:spPr>
              <a:xfrm>
                <a:off x="7214760" y="610200"/>
                <a:ext cx="14760" cy="1326600"/>
              </a:xfrm>
              <a:custGeom>
                <a:avLst/>
                <a:gdLst/>
                <a:ahLst/>
                <a:rect l="l" t="t" r="r" b="b"/>
                <a:pathLst>
                  <a:path w="762" h="67391">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style>
              <a:lnRef idx="0"/>
              <a:fillRef idx="0"/>
              <a:effectRef idx="0"/>
              <a:fontRef idx="minor"/>
            </p:style>
          </p:sp>
          <p:sp>
            <p:nvSpPr>
              <p:cNvPr id="497" name="CustomShape 62"/>
              <p:cNvSpPr/>
              <p:nvPr/>
            </p:nvSpPr>
            <p:spPr>
              <a:xfrm>
                <a:off x="7218000" y="1925280"/>
                <a:ext cx="11520" cy="985680"/>
              </a:xfrm>
              <a:custGeom>
                <a:avLst/>
                <a:gdLst/>
                <a:ahLst/>
                <a:rect l="l" t="t" r="r" b="b"/>
                <a:pathLst>
                  <a:path w="611" h="50073">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style>
              <a:lnRef idx="0"/>
              <a:fillRef idx="0"/>
              <a:effectRef idx="0"/>
              <a:fontRef idx="minor"/>
            </p:style>
          </p:sp>
          <p:sp>
            <p:nvSpPr>
              <p:cNvPr id="498" name="CustomShape 63"/>
              <p:cNvSpPr/>
              <p:nvPr/>
            </p:nvSpPr>
            <p:spPr>
              <a:xfrm>
                <a:off x="6318000" y="3778560"/>
                <a:ext cx="266760" cy="210240"/>
              </a:xfrm>
              <a:custGeom>
                <a:avLst/>
                <a:gdLst/>
                <a:ahLst/>
                <a:rect l="l" t="t" r="r" b="b"/>
                <a:pathLst>
                  <a:path w="13567" h="10704">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style>
              <a:lnRef idx="0"/>
              <a:fillRef idx="0"/>
              <a:effectRef idx="0"/>
              <a:fontRef idx="minor"/>
            </p:style>
          </p:sp>
          <p:sp>
            <p:nvSpPr>
              <p:cNvPr id="499" name="CustomShape 64"/>
              <p:cNvSpPr/>
              <p:nvPr/>
            </p:nvSpPr>
            <p:spPr>
              <a:xfrm>
                <a:off x="6310800" y="3772800"/>
                <a:ext cx="280800" cy="222120"/>
              </a:xfrm>
              <a:custGeom>
                <a:avLst/>
                <a:gdLst/>
                <a:ahLst/>
                <a:rect l="l" t="t" r="r" b="b"/>
                <a:pathLst>
                  <a:path w="14276" h="11304">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style>
              <a:lnRef idx="0"/>
              <a:fillRef idx="0"/>
              <a:effectRef idx="0"/>
              <a:fontRef idx="minor"/>
            </p:style>
          </p:sp>
          <p:sp>
            <p:nvSpPr>
              <p:cNvPr id="500" name="CustomShape 65"/>
              <p:cNvSpPr/>
              <p:nvPr/>
            </p:nvSpPr>
            <p:spPr>
              <a:xfrm>
                <a:off x="6312600" y="3740760"/>
                <a:ext cx="311040" cy="275760"/>
              </a:xfrm>
              <a:custGeom>
                <a:avLst/>
                <a:gdLst/>
                <a:ahLst/>
                <a:rect l="l" t="t" r="r" b="b"/>
                <a:pathLst>
                  <a:path w="15808" h="14016">
                    <a:moveTo>
                      <a:pt x="8801" y="1"/>
                    </a:moveTo>
                    <a:lnTo>
                      <a:pt x="1" y="10593"/>
                    </a:lnTo>
                    <a:lnTo>
                      <a:pt x="5379" y="14015"/>
                    </a:lnTo>
                    <a:lnTo>
                      <a:pt x="15808" y="3585"/>
                    </a:lnTo>
                    <a:lnTo>
                      <a:pt x="8801" y="1"/>
                    </a:lnTo>
                    <a:close/>
                  </a:path>
                </a:pathLst>
              </a:custGeom>
              <a:solidFill>
                <a:srgbClr val="1f1c51"/>
              </a:solidFill>
              <a:ln>
                <a:noFill/>
              </a:ln>
            </p:spPr>
            <p:style>
              <a:lnRef idx="0"/>
              <a:fillRef idx="0"/>
              <a:effectRef idx="0"/>
              <a:fontRef idx="minor"/>
            </p:style>
          </p:sp>
          <p:sp>
            <p:nvSpPr>
              <p:cNvPr id="501" name="CustomShape 66"/>
              <p:cNvSpPr/>
              <p:nvPr/>
            </p:nvSpPr>
            <p:spPr>
              <a:xfrm>
                <a:off x="6305760" y="3734640"/>
                <a:ext cx="324720" cy="287280"/>
              </a:xfrm>
              <a:custGeom>
                <a:avLst/>
                <a:gdLst/>
                <a:ahLst/>
                <a:rect l="l" t="t" r="r" b="b"/>
                <a:pathLst>
                  <a:path w="16511" h="14617">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style>
              <a:lnRef idx="0"/>
              <a:fillRef idx="0"/>
              <a:effectRef idx="0"/>
              <a:fontRef idx="minor"/>
            </p:style>
          </p:sp>
          <p:sp>
            <p:nvSpPr>
              <p:cNvPr id="502" name="CustomShape 67"/>
              <p:cNvSpPr/>
              <p:nvPr/>
            </p:nvSpPr>
            <p:spPr>
              <a:xfrm>
                <a:off x="6364800" y="3777120"/>
                <a:ext cx="200880" cy="183600"/>
              </a:xfrm>
              <a:custGeom>
                <a:avLst/>
                <a:gdLst/>
                <a:ahLst/>
                <a:rect l="l" t="t" r="r" b="b"/>
                <a:pathLst>
                  <a:path w="10213" h="9345">
                    <a:moveTo>
                      <a:pt x="6628" y="1"/>
                    </a:moveTo>
                    <a:lnTo>
                      <a:pt x="1" y="7824"/>
                    </a:lnTo>
                    <a:lnTo>
                      <a:pt x="2608" y="9345"/>
                    </a:lnTo>
                    <a:lnTo>
                      <a:pt x="10213" y="1631"/>
                    </a:lnTo>
                    <a:lnTo>
                      <a:pt x="6628" y="1"/>
                    </a:lnTo>
                    <a:close/>
                  </a:path>
                </a:pathLst>
              </a:custGeom>
              <a:solidFill>
                <a:srgbClr val="ffffff"/>
              </a:solidFill>
              <a:ln>
                <a:noFill/>
              </a:ln>
            </p:spPr>
            <p:style>
              <a:lnRef idx="0"/>
              <a:fillRef idx="0"/>
              <a:effectRef idx="0"/>
              <a:fontRef idx="minor"/>
            </p:style>
          </p:sp>
          <p:sp>
            <p:nvSpPr>
              <p:cNvPr id="503" name="CustomShape 68"/>
              <p:cNvSpPr/>
              <p:nvPr/>
            </p:nvSpPr>
            <p:spPr>
              <a:xfrm>
                <a:off x="6357960" y="3771000"/>
                <a:ext cx="214560" cy="195480"/>
              </a:xfrm>
              <a:custGeom>
                <a:avLst/>
                <a:gdLst/>
                <a:ahLst/>
                <a:rect l="l" t="t" r="r" b="b"/>
                <a:pathLst>
                  <a:path w="10924" h="9945">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style>
              <a:lnRef idx="0"/>
              <a:fillRef idx="0"/>
              <a:effectRef idx="0"/>
              <a:fontRef idx="minor"/>
            </p:style>
          </p:sp>
          <p:sp>
            <p:nvSpPr>
              <p:cNvPr id="504" name="CustomShape 69"/>
              <p:cNvSpPr/>
              <p:nvPr/>
            </p:nvSpPr>
            <p:spPr>
              <a:xfrm>
                <a:off x="5227560" y="3795480"/>
                <a:ext cx="119160" cy="250920"/>
              </a:xfrm>
              <a:custGeom>
                <a:avLst/>
                <a:gdLst/>
                <a:ahLst/>
                <a:rect l="l" t="t" r="r" b="b"/>
                <a:pathLst>
                  <a:path w="6062" h="12769">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style>
              <a:lnRef idx="0"/>
              <a:fillRef idx="0"/>
              <a:effectRef idx="0"/>
              <a:fontRef idx="minor"/>
            </p:style>
          </p:sp>
          <p:sp>
            <p:nvSpPr>
              <p:cNvPr id="505" name="CustomShape 70"/>
              <p:cNvSpPr/>
              <p:nvPr/>
            </p:nvSpPr>
            <p:spPr>
              <a:xfrm>
                <a:off x="5222880" y="3789720"/>
                <a:ext cx="129240" cy="262800"/>
              </a:xfrm>
              <a:custGeom>
                <a:avLst/>
                <a:gdLst/>
                <a:ahLst/>
                <a:rect l="l" t="t" r="r" b="b"/>
                <a:pathLst>
                  <a:path w="6591" h="13371">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style>
              <a:lnRef idx="0"/>
              <a:fillRef idx="0"/>
              <a:effectRef idx="0"/>
              <a:fontRef idx="minor"/>
            </p:style>
          </p:sp>
          <p:sp>
            <p:nvSpPr>
              <p:cNvPr id="506" name="CustomShape 71"/>
              <p:cNvSpPr/>
              <p:nvPr/>
            </p:nvSpPr>
            <p:spPr>
              <a:xfrm>
                <a:off x="5189040" y="3890520"/>
                <a:ext cx="89280" cy="188640"/>
              </a:xfrm>
              <a:custGeom>
                <a:avLst/>
                <a:gdLst/>
                <a:ahLst/>
                <a:rect l="l" t="t" r="r" b="b"/>
                <a:pathLst>
                  <a:path w="4552" h="959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style>
              <a:lnRef idx="0"/>
              <a:fillRef idx="0"/>
              <a:effectRef idx="0"/>
              <a:fontRef idx="minor"/>
            </p:style>
          </p:sp>
          <p:sp>
            <p:nvSpPr>
              <p:cNvPr id="507" name="CustomShape 72"/>
              <p:cNvSpPr/>
              <p:nvPr/>
            </p:nvSpPr>
            <p:spPr>
              <a:xfrm>
                <a:off x="5184000" y="3884400"/>
                <a:ext cx="100080" cy="200160"/>
              </a:xfrm>
              <a:custGeom>
                <a:avLst/>
                <a:gdLst/>
                <a:ahLst/>
                <a:rect l="l" t="t" r="r" b="b"/>
                <a:pathLst>
                  <a:path w="5107" h="1019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style>
              <a:lnRef idx="0"/>
              <a:fillRef idx="0"/>
              <a:effectRef idx="0"/>
              <a:fontRef idx="minor"/>
            </p:style>
          </p:sp>
          <p:sp>
            <p:nvSpPr>
              <p:cNvPr id="508" name="CustomShape 73"/>
              <p:cNvSpPr/>
              <p:nvPr/>
            </p:nvSpPr>
            <p:spPr>
              <a:xfrm>
                <a:off x="5473800" y="3860280"/>
                <a:ext cx="188640" cy="256320"/>
              </a:xfrm>
              <a:custGeom>
                <a:avLst/>
                <a:gdLst/>
                <a:ahLst/>
                <a:rect l="l" t="t" r="r" b="b"/>
                <a:pathLst>
                  <a:path w="9606" h="13032">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style>
              <a:lnRef idx="0"/>
              <a:fillRef idx="0"/>
              <a:effectRef idx="0"/>
              <a:fontRef idx="minor"/>
            </p:style>
          </p:sp>
          <p:sp>
            <p:nvSpPr>
              <p:cNvPr id="509" name="CustomShape 74"/>
              <p:cNvSpPr/>
              <p:nvPr/>
            </p:nvSpPr>
            <p:spPr>
              <a:xfrm>
                <a:off x="5469840" y="3854160"/>
                <a:ext cx="194040" cy="268200"/>
              </a:xfrm>
              <a:custGeom>
                <a:avLst/>
                <a:gdLst/>
                <a:ahLst/>
                <a:rect l="l" t="t" r="r" b="b"/>
                <a:pathLst>
                  <a:path w="9881" h="13635">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style>
              <a:lnRef idx="0"/>
              <a:fillRef idx="0"/>
              <a:effectRef idx="0"/>
              <a:fontRef idx="minor"/>
            </p:style>
          </p:sp>
          <p:sp>
            <p:nvSpPr>
              <p:cNvPr id="510" name="CustomShape 75"/>
              <p:cNvSpPr/>
              <p:nvPr/>
            </p:nvSpPr>
            <p:spPr>
              <a:xfrm>
                <a:off x="5305320" y="3778560"/>
                <a:ext cx="119160" cy="250920"/>
              </a:xfrm>
              <a:custGeom>
                <a:avLst/>
                <a:gdLst/>
                <a:ahLst/>
                <a:rect l="l" t="t" r="r" b="b"/>
                <a:pathLst>
                  <a:path w="6062" h="1277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style>
              <a:lnRef idx="0"/>
              <a:fillRef idx="0"/>
              <a:effectRef idx="0"/>
              <a:fontRef idx="minor"/>
            </p:style>
          </p:sp>
          <p:sp>
            <p:nvSpPr>
              <p:cNvPr id="511" name="CustomShape 76"/>
              <p:cNvSpPr/>
              <p:nvPr/>
            </p:nvSpPr>
            <p:spPr>
              <a:xfrm>
                <a:off x="5300640" y="3772440"/>
                <a:ext cx="129240" cy="262800"/>
              </a:xfrm>
              <a:custGeom>
                <a:avLst/>
                <a:gdLst/>
                <a:ahLst/>
                <a:rect l="l" t="t" r="r" b="b"/>
                <a:pathLst>
                  <a:path w="6591" h="1337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style>
              <a:lnRef idx="0"/>
              <a:fillRef idx="0"/>
              <a:effectRef idx="0"/>
              <a:fontRef idx="minor"/>
            </p:style>
          </p:sp>
          <p:sp>
            <p:nvSpPr>
              <p:cNvPr id="512" name="CustomShape 77"/>
              <p:cNvSpPr/>
              <p:nvPr/>
            </p:nvSpPr>
            <p:spPr>
              <a:xfrm>
                <a:off x="5397840" y="3800160"/>
                <a:ext cx="119160" cy="250920"/>
              </a:xfrm>
              <a:custGeom>
                <a:avLst/>
                <a:gdLst/>
                <a:ahLst/>
                <a:rect l="l" t="t" r="r" b="b"/>
                <a:pathLst>
                  <a:path w="6062" h="1277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style>
              <a:lnRef idx="0"/>
              <a:fillRef idx="0"/>
              <a:effectRef idx="0"/>
              <a:fontRef idx="minor"/>
            </p:style>
          </p:sp>
          <p:sp>
            <p:nvSpPr>
              <p:cNvPr id="513" name="CustomShape 78"/>
              <p:cNvSpPr/>
              <p:nvPr/>
            </p:nvSpPr>
            <p:spPr>
              <a:xfrm>
                <a:off x="5393160" y="3794400"/>
                <a:ext cx="129600" cy="262800"/>
              </a:xfrm>
              <a:custGeom>
                <a:avLst/>
                <a:gdLst/>
                <a:ahLst/>
                <a:rect l="l" t="t" r="r" b="b"/>
                <a:pathLst>
                  <a:path w="6592" h="1337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style>
              <a:lnRef idx="0"/>
              <a:fillRef idx="0"/>
              <a:effectRef idx="0"/>
              <a:fontRef idx="minor"/>
            </p:style>
          </p:sp>
          <p:sp>
            <p:nvSpPr>
              <p:cNvPr id="514" name="CustomShape 79"/>
              <p:cNvSpPr/>
              <p:nvPr/>
            </p:nvSpPr>
            <p:spPr>
              <a:xfrm>
                <a:off x="6234840" y="4064760"/>
                <a:ext cx="189720" cy="261360"/>
              </a:xfrm>
              <a:custGeom>
                <a:avLst/>
                <a:gdLst/>
                <a:ahLst/>
                <a:rect l="l" t="t" r="r" b="b"/>
                <a:pathLst>
                  <a:path w="9662" h="1330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style>
              <a:lnRef idx="0"/>
              <a:fillRef idx="0"/>
              <a:effectRef idx="0"/>
              <a:fontRef idx="minor"/>
            </p:style>
          </p:sp>
          <p:sp>
            <p:nvSpPr>
              <p:cNvPr id="515" name="CustomShape 80"/>
              <p:cNvSpPr/>
              <p:nvPr/>
            </p:nvSpPr>
            <p:spPr>
              <a:xfrm>
                <a:off x="6231600" y="4058640"/>
                <a:ext cx="198000" cy="273240"/>
              </a:xfrm>
              <a:custGeom>
                <a:avLst/>
                <a:gdLst/>
                <a:ahLst/>
                <a:rect l="l" t="t" r="r" b="b"/>
                <a:pathLst>
                  <a:path w="10074" h="13903">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style>
              <a:lnRef idx="0"/>
              <a:fillRef idx="0"/>
              <a:effectRef idx="0"/>
              <a:fontRef idx="minor"/>
            </p:style>
          </p:sp>
          <p:sp>
            <p:nvSpPr>
              <p:cNvPr id="516" name="CustomShape 81"/>
              <p:cNvSpPr/>
              <p:nvPr/>
            </p:nvSpPr>
            <p:spPr>
              <a:xfrm>
                <a:off x="6327000" y="4147920"/>
                <a:ext cx="142560" cy="196200"/>
              </a:xfrm>
              <a:custGeom>
                <a:avLst/>
                <a:gdLst/>
                <a:ahLst/>
                <a:rect l="l" t="t" r="r" b="b"/>
                <a:pathLst>
                  <a:path w="7256" h="9989">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style>
              <a:lnRef idx="0"/>
              <a:fillRef idx="0"/>
              <a:effectRef idx="0"/>
              <a:fontRef idx="minor"/>
            </p:style>
          </p:sp>
          <p:sp>
            <p:nvSpPr>
              <p:cNvPr id="517" name="CustomShape 82"/>
              <p:cNvSpPr/>
              <p:nvPr/>
            </p:nvSpPr>
            <p:spPr>
              <a:xfrm>
                <a:off x="6323400" y="4142160"/>
                <a:ext cx="151920" cy="208080"/>
              </a:xfrm>
              <a:custGeom>
                <a:avLst/>
                <a:gdLst/>
                <a:ahLst/>
                <a:rect l="l" t="t" r="r" b="b"/>
                <a:pathLst>
                  <a:path w="7727" h="1059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style>
              <a:lnRef idx="0"/>
              <a:fillRef idx="0"/>
              <a:effectRef idx="0"/>
              <a:fontRef idx="minor"/>
            </p:style>
          </p:sp>
          <p:sp>
            <p:nvSpPr>
              <p:cNvPr id="518" name="CustomShape 83"/>
              <p:cNvSpPr/>
              <p:nvPr/>
            </p:nvSpPr>
            <p:spPr>
              <a:xfrm>
                <a:off x="5947560" y="3986640"/>
                <a:ext cx="236160" cy="225000"/>
              </a:xfrm>
              <a:custGeom>
                <a:avLst/>
                <a:gdLst/>
                <a:ahLst/>
                <a:rect l="l" t="t" r="r" b="b"/>
                <a:pathLst>
                  <a:path w="12005" h="11445">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style>
              <a:lnRef idx="0"/>
              <a:fillRef idx="0"/>
              <a:effectRef idx="0"/>
              <a:fontRef idx="minor"/>
            </p:style>
          </p:sp>
          <p:sp>
            <p:nvSpPr>
              <p:cNvPr id="519" name="CustomShape 84"/>
              <p:cNvSpPr/>
              <p:nvPr/>
            </p:nvSpPr>
            <p:spPr>
              <a:xfrm>
                <a:off x="5950440" y="3980880"/>
                <a:ext cx="239760" cy="236880"/>
              </a:xfrm>
              <a:custGeom>
                <a:avLst/>
                <a:gdLst/>
                <a:ahLst/>
                <a:rect l="l" t="t" r="r" b="b"/>
                <a:pathLst>
                  <a:path w="12193" h="12047">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style>
              <a:lnRef idx="0"/>
              <a:fillRef idx="0"/>
              <a:effectRef idx="0"/>
              <a:fontRef idx="minor"/>
            </p:style>
          </p:sp>
          <p:sp>
            <p:nvSpPr>
              <p:cNvPr id="520" name="CustomShape 85"/>
              <p:cNvSpPr/>
              <p:nvPr/>
            </p:nvSpPr>
            <p:spPr>
              <a:xfrm>
                <a:off x="6193080" y="3960720"/>
                <a:ext cx="190080" cy="261360"/>
              </a:xfrm>
              <a:custGeom>
                <a:avLst/>
                <a:gdLst/>
                <a:ahLst/>
                <a:rect l="l" t="t" r="r" b="b"/>
                <a:pathLst>
                  <a:path w="9663" h="13301">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style>
              <a:lnRef idx="0"/>
              <a:fillRef idx="0"/>
              <a:effectRef idx="0"/>
              <a:fontRef idx="minor"/>
            </p:style>
          </p:sp>
          <p:sp>
            <p:nvSpPr>
              <p:cNvPr id="521" name="CustomShape 86"/>
              <p:cNvSpPr/>
              <p:nvPr/>
            </p:nvSpPr>
            <p:spPr>
              <a:xfrm>
                <a:off x="6190200" y="3954600"/>
                <a:ext cx="198000" cy="273240"/>
              </a:xfrm>
              <a:custGeom>
                <a:avLst/>
                <a:gdLst/>
                <a:ahLst/>
                <a:rect l="l" t="t" r="r" b="b"/>
                <a:pathLst>
                  <a:path w="10075" h="13903">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style>
              <a:lnRef idx="0"/>
              <a:fillRef idx="0"/>
              <a:effectRef idx="0"/>
              <a:fontRef idx="minor"/>
            </p:style>
          </p:sp>
          <p:sp>
            <p:nvSpPr>
              <p:cNvPr id="522" name="CustomShape 87"/>
              <p:cNvSpPr/>
              <p:nvPr/>
            </p:nvSpPr>
            <p:spPr>
              <a:xfrm>
                <a:off x="6089400" y="3937680"/>
                <a:ext cx="190080" cy="261360"/>
              </a:xfrm>
              <a:custGeom>
                <a:avLst/>
                <a:gdLst/>
                <a:ahLst/>
                <a:rect l="l" t="t" r="r" b="b"/>
                <a:pathLst>
                  <a:path w="9663" h="13301">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style>
              <a:lnRef idx="0"/>
              <a:fillRef idx="0"/>
              <a:effectRef idx="0"/>
              <a:fontRef idx="minor"/>
            </p:style>
          </p:sp>
          <p:sp>
            <p:nvSpPr>
              <p:cNvPr id="523" name="CustomShape 88"/>
              <p:cNvSpPr/>
              <p:nvPr/>
            </p:nvSpPr>
            <p:spPr>
              <a:xfrm>
                <a:off x="6086520" y="3931920"/>
                <a:ext cx="198000" cy="273240"/>
              </a:xfrm>
              <a:custGeom>
                <a:avLst/>
                <a:gdLst/>
                <a:ahLst/>
                <a:rect l="l" t="t" r="r" b="b"/>
                <a:pathLst>
                  <a:path w="10074" h="13902">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style>
              <a:lnRef idx="0"/>
              <a:fillRef idx="0"/>
              <a:effectRef idx="0"/>
              <a:fontRef idx="minor"/>
            </p:style>
          </p:sp>
          <p:sp>
            <p:nvSpPr>
              <p:cNvPr id="524" name="CustomShape 89"/>
              <p:cNvSpPr/>
              <p:nvPr/>
            </p:nvSpPr>
            <p:spPr>
              <a:xfrm>
                <a:off x="4933800" y="3759480"/>
                <a:ext cx="1340640" cy="970200"/>
              </a:xfrm>
              <a:custGeom>
                <a:avLst/>
                <a:gdLst/>
                <a:ahLst/>
                <a:rect l="l" t="t" r="r" b="b"/>
                <a:pathLst>
                  <a:path w="68106" h="49296">
                    <a:moveTo>
                      <a:pt x="0" y="0"/>
                    </a:moveTo>
                    <a:lnTo>
                      <a:pt x="10704" y="29265"/>
                    </a:lnTo>
                    <a:lnTo>
                      <a:pt x="68105" y="49295"/>
                    </a:lnTo>
                    <a:lnTo>
                      <a:pt x="64816" y="21342"/>
                    </a:lnTo>
                    <a:lnTo>
                      <a:pt x="0" y="0"/>
                    </a:ln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525" name="CustomShape 90"/>
              <p:cNvSpPr/>
              <p:nvPr/>
            </p:nvSpPr>
            <p:spPr>
              <a:xfrm>
                <a:off x="4927320" y="3753360"/>
                <a:ext cx="1353240" cy="982080"/>
              </a:xfrm>
              <a:custGeom>
                <a:avLst/>
                <a:gdLst/>
                <a:ahLst/>
                <a:rect l="l" t="t" r="r" b="b"/>
                <a:pathLst>
                  <a:path w="68746" h="49898">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style>
              <a:lnRef idx="0"/>
              <a:fillRef idx="0"/>
              <a:effectRef idx="0"/>
              <a:fontRef idx="minor"/>
            </p:style>
          </p:sp>
        </p:grpSp>
        <p:grpSp>
          <p:nvGrpSpPr>
            <p:cNvPr id="526" name="Group 91"/>
            <p:cNvGrpSpPr/>
            <p:nvPr/>
          </p:nvGrpSpPr>
          <p:grpSpPr>
            <a:xfrm>
              <a:off x="4866120" y="1140840"/>
              <a:ext cx="3576960" cy="3177000"/>
              <a:chOff x="4866120" y="1140840"/>
              <a:chExt cx="3576960" cy="3177000"/>
            </a:xfrm>
          </p:grpSpPr>
          <p:grpSp>
            <p:nvGrpSpPr>
              <p:cNvPr id="527" name="Group 92"/>
              <p:cNvGrpSpPr/>
              <p:nvPr/>
            </p:nvGrpSpPr>
            <p:grpSpPr>
              <a:xfrm>
                <a:off x="7218360" y="3425400"/>
                <a:ext cx="627480" cy="773280"/>
                <a:chOff x="7218360" y="3425400"/>
                <a:chExt cx="627480" cy="773280"/>
              </a:xfrm>
            </p:grpSpPr>
            <p:sp>
              <p:nvSpPr>
                <p:cNvPr id="528" name="CustomShape 93"/>
                <p:cNvSpPr/>
                <p:nvPr/>
              </p:nvSpPr>
              <p:spPr>
                <a:xfrm>
                  <a:off x="7475040" y="3425400"/>
                  <a:ext cx="370800" cy="11520"/>
                </a:xfrm>
                <a:custGeom>
                  <a:avLst/>
                  <a:gdLst/>
                  <a:ahLst/>
                  <a:rect l="l" t="t" r="r" b="b"/>
                  <a:pathLst>
                    <a:path w="18855" h="603">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style>
                <a:lnRef idx="0"/>
                <a:fillRef idx="0"/>
                <a:effectRef idx="0"/>
                <a:fontRef idx="minor"/>
              </p:style>
            </p:sp>
            <p:sp>
              <p:nvSpPr>
                <p:cNvPr id="529" name="CustomShape 94"/>
                <p:cNvSpPr/>
                <p:nvPr/>
              </p:nvSpPr>
              <p:spPr>
                <a:xfrm>
                  <a:off x="7218360" y="3425400"/>
                  <a:ext cx="136800" cy="11520"/>
                </a:xfrm>
                <a:custGeom>
                  <a:avLst/>
                  <a:gdLst/>
                  <a:ahLst/>
                  <a:rect l="l" t="t" r="r" b="b"/>
                  <a:pathLst>
                    <a:path w="6972" h="603">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style>
                <a:lnRef idx="0"/>
                <a:fillRef idx="0"/>
                <a:effectRef idx="0"/>
                <a:fontRef idx="minor"/>
              </p:style>
            </p:sp>
            <p:sp>
              <p:nvSpPr>
                <p:cNvPr id="530" name="CustomShape 95"/>
                <p:cNvSpPr/>
                <p:nvPr/>
              </p:nvSpPr>
              <p:spPr>
                <a:xfrm>
                  <a:off x="7771320" y="3490920"/>
                  <a:ext cx="74520" cy="11520"/>
                </a:xfrm>
                <a:custGeom>
                  <a:avLst/>
                  <a:gdLst/>
                  <a:ahLst/>
                  <a:rect l="l" t="t" r="r" b="b"/>
                  <a:pathLst>
                    <a:path w="3801" h="603">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style>
                <a:lnRef idx="0"/>
                <a:fillRef idx="0"/>
                <a:effectRef idx="0"/>
                <a:fontRef idx="minor"/>
              </p:style>
            </p:sp>
            <p:sp>
              <p:nvSpPr>
                <p:cNvPr id="531" name="CustomShape 96"/>
                <p:cNvSpPr/>
                <p:nvPr/>
              </p:nvSpPr>
              <p:spPr>
                <a:xfrm>
                  <a:off x="7594560" y="3490920"/>
                  <a:ext cx="137160" cy="11520"/>
                </a:xfrm>
                <a:custGeom>
                  <a:avLst/>
                  <a:gdLst/>
                  <a:ahLst/>
                  <a:rect l="l" t="t" r="r" b="b"/>
                  <a:pathLst>
                    <a:path w="6985" h="603">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style>
                <a:lnRef idx="0"/>
                <a:fillRef idx="0"/>
                <a:effectRef idx="0"/>
                <a:fontRef idx="minor"/>
              </p:style>
            </p:sp>
            <p:sp>
              <p:nvSpPr>
                <p:cNvPr id="532" name="CustomShape 97"/>
                <p:cNvSpPr/>
                <p:nvPr/>
              </p:nvSpPr>
              <p:spPr>
                <a:xfrm>
                  <a:off x="7218360" y="3490920"/>
                  <a:ext cx="302040" cy="11520"/>
                </a:xfrm>
                <a:custGeom>
                  <a:avLst/>
                  <a:gdLst/>
                  <a:ahLst/>
                  <a:rect l="l" t="t" r="r" b="b"/>
                  <a:pathLst>
                    <a:path w="15367" h="603">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style>
                <a:lnRef idx="0"/>
                <a:fillRef idx="0"/>
                <a:effectRef idx="0"/>
                <a:fontRef idx="minor"/>
              </p:style>
            </p:sp>
            <p:sp>
              <p:nvSpPr>
                <p:cNvPr id="533" name="CustomShape 98"/>
                <p:cNvSpPr/>
                <p:nvPr/>
              </p:nvSpPr>
              <p:spPr>
                <a:xfrm>
                  <a:off x="7515000" y="3556440"/>
                  <a:ext cx="330840" cy="11520"/>
                </a:xfrm>
                <a:custGeom>
                  <a:avLst/>
                  <a:gdLst/>
                  <a:ahLst/>
                  <a:rect l="l" t="t" r="r" b="b"/>
                  <a:pathLst>
                    <a:path w="16829" h="603">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style>
                <a:lnRef idx="0"/>
                <a:fillRef idx="0"/>
                <a:effectRef idx="0"/>
                <a:fontRef idx="minor"/>
              </p:style>
            </p:sp>
            <p:sp>
              <p:nvSpPr>
                <p:cNvPr id="534" name="CustomShape 99"/>
                <p:cNvSpPr/>
                <p:nvPr/>
              </p:nvSpPr>
              <p:spPr>
                <a:xfrm>
                  <a:off x="7218360" y="3556440"/>
                  <a:ext cx="239400" cy="11520"/>
                </a:xfrm>
                <a:custGeom>
                  <a:avLst/>
                  <a:gdLst/>
                  <a:ahLst/>
                  <a:rect l="l" t="t" r="r" b="b"/>
                  <a:pathLst>
                    <a:path w="12182" h="603">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style>
                <a:lnRef idx="0"/>
                <a:fillRef idx="0"/>
                <a:effectRef idx="0"/>
                <a:fontRef idx="minor"/>
              </p:style>
            </p:sp>
            <p:sp>
              <p:nvSpPr>
                <p:cNvPr id="535" name="CustomShape 100"/>
                <p:cNvSpPr/>
                <p:nvPr/>
              </p:nvSpPr>
              <p:spPr>
                <a:xfrm>
                  <a:off x="7697520" y="3621960"/>
                  <a:ext cx="148320" cy="11520"/>
                </a:xfrm>
                <a:custGeom>
                  <a:avLst/>
                  <a:gdLst/>
                  <a:ahLst/>
                  <a:rect l="l" t="t" r="r" b="b"/>
                  <a:pathLst>
                    <a:path w="7550" h="602">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style>
                <a:lnRef idx="0"/>
                <a:fillRef idx="0"/>
                <a:effectRef idx="0"/>
                <a:fontRef idx="minor"/>
              </p:style>
            </p:sp>
            <p:sp>
              <p:nvSpPr>
                <p:cNvPr id="536" name="CustomShape 101"/>
                <p:cNvSpPr/>
                <p:nvPr/>
              </p:nvSpPr>
              <p:spPr>
                <a:xfrm>
                  <a:off x="7355520" y="3621960"/>
                  <a:ext cx="296640" cy="11520"/>
                </a:xfrm>
                <a:custGeom>
                  <a:avLst/>
                  <a:gdLst/>
                  <a:ahLst/>
                  <a:rect l="l" t="t" r="r" b="b"/>
                  <a:pathLst>
                    <a:path w="15078" h="602">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style>
                <a:lnRef idx="0"/>
                <a:fillRef idx="0"/>
                <a:effectRef idx="0"/>
                <a:fontRef idx="minor"/>
              </p:style>
            </p:sp>
            <p:sp>
              <p:nvSpPr>
                <p:cNvPr id="537" name="CustomShape 102"/>
                <p:cNvSpPr/>
                <p:nvPr/>
              </p:nvSpPr>
              <p:spPr>
                <a:xfrm>
                  <a:off x="7218720" y="3621960"/>
                  <a:ext cx="85680" cy="11520"/>
                </a:xfrm>
                <a:custGeom>
                  <a:avLst/>
                  <a:gdLst/>
                  <a:ahLst/>
                  <a:rect l="l" t="t" r="r" b="b"/>
                  <a:pathLst>
                    <a:path w="4366" h="602">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style>
                <a:lnRef idx="0"/>
                <a:fillRef idx="0"/>
                <a:effectRef idx="0"/>
                <a:fontRef idx="minor"/>
              </p:style>
            </p:sp>
            <p:sp>
              <p:nvSpPr>
                <p:cNvPr id="538" name="CustomShape 103"/>
                <p:cNvSpPr/>
                <p:nvPr/>
              </p:nvSpPr>
              <p:spPr>
                <a:xfrm>
                  <a:off x="7475040" y="3679200"/>
                  <a:ext cx="370800" cy="11520"/>
                </a:xfrm>
                <a:custGeom>
                  <a:avLst/>
                  <a:gdLst/>
                  <a:ahLst/>
                  <a:rect l="l" t="t" r="r" b="b"/>
                  <a:pathLst>
                    <a:path w="18855" h="602">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style>
                <a:lnRef idx="0"/>
                <a:fillRef idx="0"/>
                <a:effectRef idx="0"/>
                <a:fontRef idx="minor"/>
              </p:style>
            </p:sp>
            <p:sp>
              <p:nvSpPr>
                <p:cNvPr id="539" name="CustomShape 104"/>
                <p:cNvSpPr/>
                <p:nvPr/>
              </p:nvSpPr>
              <p:spPr>
                <a:xfrm>
                  <a:off x="7218360" y="3679200"/>
                  <a:ext cx="136800" cy="11520"/>
                </a:xfrm>
                <a:custGeom>
                  <a:avLst/>
                  <a:gdLst/>
                  <a:ahLst/>
                  <a:rect l="l" t="t" r="r" b="b"/>
                  <a:pathLst>
                    <a:path w="6972" h="602">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style>
                <a:lnRef idx="0"/>
                <a:fillRef idx="0"/>
                <a:effectRef idx="0"/>
                <a:fontRef idx="minor"/>
              </p:style>
            </p:sp>
            <p:sp>
              <p:nvSpPr>
                <p:cNvPr id="540" name="CustomShape 105"/>
                <p:cNvSpPr/>
                <p:nvPr/>
              </p:nvSpPr>
              <p:spPr>
                <a:xfrm>
                  <a:off x="7771320" y="3744720"/>
                  <a:ext cx="74520" cy="11520"/>
                </a:xfrm>
                <a:custGeom>
                  <a:avLst/>
                  <a:gdLst/>
                  <a:ahLst/>
                  <a:rect l="l" t="t" r="r" b="b"/>
                  <a:pathLst>
                    <a:path w="3801" h="601">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style>
                <a:lnRef idx="0"/>
                <a:fillRef idx="0"/>
                <a:effectRef idx="0"/>
                <a:fontRef idx="minor"/>
              </p:style>
            </p:sp>
            <p:sp>
              <p:nvSpPr>
                <p:cNvPr id="541" name="CustomShape 106"/>
                <p:cNvSpPr/>
                <p:nvPr/>
              </p:nvSpPr>
              <p:spPr>
                <a:xfrm>
                  <a:off x="7594560" y="3744720"/>
                  <a:ext cx="137160" cy="11520"/>
                </a:xfrm>
                <a:custGeom>
                  <a:avLst/>
                  <a:gdLst/>
                  <a:ahLst/>
                  <a:rect l="l" t="t" r="r" b="b"/>
                  <a:pathLst>
                    <a:path w="6985" h="601">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style>
                <a:lnRef idx="0"/>
                <a:fillRef idx="0"/>
                <a:effectRef idx="0"/>
                <a:fontRef idx="minor"/>
              </p:style>
            </p:sp>
            <p:sp>
              <p:nvSpPr>
                <p:cNvPr id="542" name="CustomShape 107"/>
                <p:cNvSpPr/>
                <p:nvPr/>
              </p:nvSpPr>
              <p:spPr>
                <a:xfrm>
                  <a:off x="7218360" y="3744720"/>
                  <a:ext cx="302040" cy="11520"/>
                </a:xfrm>
                <a:custGeom>
                  <a:avLst/>
                  <a:gdLst/>
                  <a:ahLst/>
                  <a:rect l="l" t="t" r="r" b="b"/>
                  <a:pathLst>
                    <a:path w="15367" h="601">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style>
                <a:lnRef idx="0"/>
                <a:fillRef idx="0"/>
                <a:effectRef idx="0"/>
                <a:fontRef idx="minor"/>
              </p:style>
            </p:sp>
            <p:sp>
              <p:nvSpPr>
                <p:cNvPr id="543" name="CustomShape 108"/>
                <p:cNvSpPr/>
                <p:nvPr/>
              </p:nvSpPr>
              <p:spPr>
                <a:xfrm>
                  <a:off x="7515000" y="3810240"/>
                  <a:ext cx="330840" cy="11520"/>
                </a:xfrm>
                <a:custGeom>
                  <a:avLst/>
                  <a:gdLst/>
                  <a:ahLst/>
                  <a:rect l="l" t="t" r="r" b="b"/>
                  <a:pathLst>
                    <a:path w="16829" h="602">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style>
                <a:lnRef idx="0"/>
                <a:fillRef idx="0"/>
                <a:effectRef idx="0"/>
                <a:fontRef idx="minor"/>
              </p:style>
            </p:sp>
            <p:sp>
              <p:nvSpPr>
                <p:cNvPr id="544" name="CustomShape 109"/>
                <p:cNvSpPr/>
                <p:nvPr/>
              </p:nvSpPr>
              <p:spPr>
                <a:xfrm>
                  <a:off x="7218360" y="3810240"/>
                  <a:ext cx="239400" cy="11520"/>
                </a:xfrm>
                <a:custGeom>
                  <a:avLst/>
                  <a:gdLst/>
                  <a:ahLst/>
                  <a:rect l="l" t="t" r="r" b="b"/>
                  <a:pathLst>
                    <a:path w="12182" h="602">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style>
                <a:lnRef idx="0"/>
                <a:fillRef idx="0"/>
                <a:effectRef idx="0"/>
                <a:fontRef idx="minor"/>
              </p:style>
            </p:sp>
            <p:sp>
              <p:nvSpPr>
                <p:cNvPr id="545" name="CustomShape 110"/>
                <p:cNvSpPr/>
                <p:nvPr/>
              </p:nvSpPr>
              <p:spPr>
                <a:xfrm>
                  <a:off x="7771320" y="3933360"/>
                  <a:ext cx="74520" cy="11520"/>
                </a:xfrm>
                <a:custGeom>
                  <a:avLst/>
                  <a:gdLst/>
                  <a:ahLst/>
                  <a:rect l="l" t="t" r="r" b="b"/>
                  <a:pathLst>
                    <a:path w="3801" h="602">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style>
                <a:lnRef idx="0"/>
                <a:fillRef idx="0"/>
                <a:effectRef idx="0"/>
                <a:fontRef idx="minor"/>
              </p:style>
            </p:sp>
            <p:sp>
              <p:nvSpPr>
                <p:cNvPr id="546" name="CustomShape 111"/>
                <p:cNvSpPr/>
                <p:nvPr/>
              </p:nvSpPr>
              <p:spPr>
                <a:xfrm>
                  <a:off x="7594560" y="3933360"/>
                  <a:ext cx="137160" cy="11520"/>
                </a:xfrm>
                <a:custGeom>
                  <a:avLst/>
                  <a:gdLst/>
                  <a:ahLst/>
                  <a:rect l="l" t="t" r="r" b="b"/>
                  <a:pathLst>
                    <a:path w="6985" h="602">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style>
                <a:lnRef idx="0"/>
                <a:fillRef idx="0"/>
                <a:effectRef idx="0"/>
                <a:fontRef idx="minor"/>
              </p:style>
            </p:sp>
            <p:sp>
              <p:nvSpPr>
                <p:cNvPr id="547" name="CustomShape 112"/>
                <p:cNvSpPr/>
                <p:nvPr/>
              </p:nvSpPr>
              <p:spPr>
                <a:xfrm>
                  <a:off x="7218360" y="3933360"/>
                  <a:ext cx="302040" cy="11520"/>
                </a:xfrm>
                <a:custGeom>
                  <a:avLst/>
                  <a:gdLst/>
                  <a:ahLst/>
                  <a:rect l="l" t="t" r="r" b="b"/>
                  <a:pathLst>
                    <a:path w="15367" h="602">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style>
                <a:lnRef idx="0"/>
                <a:fillRef idx="0"/>
                <a:effectRef idx="0"/>
                <a:fontRef idx="minor"/>
              </p:style>
            </p:sp>
            <p:sp>
              <p:nvSpPr>
                <p:cNvPr id="548" name="CustomShape 113"/>
                <p:cNvSpPr/>
                <p:nvPr/>
              </p:nvSpPr>
              <p:spPr>
                <a:xfrm>
                  <a:off x="7515000" y="3998880"/>
                  <a:ext cx="330840" cy="11520"/>
                </a:xfrm>
                <a:custGeom>
                  <a:avLst/>
                  <a:gdLst/>
                  <a:ahLst/>
                  <a:rect l="l" t="t" r="r" b="b"/>
                  <a:pathLst>
                    <a:path w="16815" h="602">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style>
                <a:lnRef idx="0"/>
                <a:fillRef idx="0"/>
                <a:effectRef idx="0"/>
                <a:fontRef idx="minor"/>
              </p:style>
            </p:sp>
            <p:sp>
              <p:nvSpPr>
                <p:cNvPr id="549" name="CustomShape 114"/>
                <p:cNvSpPr/>
                <p:nvPr/>
              </p:nvSpPr>
              <p:spPr>
                <a:xfrm>
                  <a:off x="7218720" y="3998880"/>
                  <a:ext cx="239400" cy="11520"/>
                </a:xfrm>
                <a:custGeom>
                  <a:avLst/>
                  <a:gdLst/>
                  <a:ahLst/>
                  <a:rect l="l" t="t" r="r" b="b"/>
                  <a:pathLst>
                    <a:path w="12183" h="602">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style>
                <a:lnRef idx="0"/>
                <a:fillRef idx="0"/>
                <a:effectRef idx="0"/>
                <a:fontRef idx="minor"/>
              </p:style>
            </p:sp>
            <p:sp>
              <p:nvSpPr>
                <p:cNvPr id="550" name="CustomShape 115"/>
                <p:cNvSpPr/>
                <p:nvPr/>
              </p:nvSpPr>
              <p:spPr>
                <a:xfrm>
                  <a:off x="7697520" y="4064400"/>
                  <a:ext cx="148320" cy="11520"/>
                </a:xfrm>
                <a:custGeom>
                  <a:avLst/>
                  <a:gdLst/>
                  <a:ahLst/>
                  <a:rect l="l" t="t" r="r" b="b"/>
                  <a:pathLst>
                    <a:path w="7550" h="602">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style>
                <a:lnRef idx="0"/>
                <a:fillRef idx="0"/>
                <a:effectRef idx="0"/>
                <a:fontRef idx="minor"/>
              </p:style>
            </p:sp>
            <p:sp>
              <p:nvSpPr>
                <p:cNvPr id="551" name="CustomShape 116"/>
                <p:cNvSpPr/>
                <p:nvPr/>
              </p:nvSpPr>
              <p:spPr>
                <a:xfrm>
                  <a:off x="7355520" y="4064400"/>
                  <a:ext cx="296640" cy="11520"/>
                </a:xfrm>
                <a:custGeom>
                  <a:avLst/>
                  <a:gdLst/>
                  <a:ahLst/>
                  <a:rect l="l" t="t" r="r" b="b"/>
                  <a:pathLst>
                    <a:path w="15078" h="602">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style>
                <a:lnRef idx="0"/>
                <a:fillRef idx="0"/>
                <a:effectRef idx="0"/>
                <a:fontRef idx="minor"/>
              </p:style>
            </p:sp>
            <p:sp>
              <p:nvSpPr>
                <p:cNvPr id="552" name="CustomShape 117"/>
                <p:cNvSpPr/>
                <p:nvPr/>
              </p:nvSpPr>
              <p:spPr>
                <a:xfrm>
                  <a:off x="7218720" y="4064400"/>
                  <a:ext cx="85680" cy="11520"/>
                </a:xfrm>
                <a:custGeom>
                  <a:avLst/>
                  <a:gdLst/>
                  <a:ahLst/>
                  <a:rect l="l" t="t" r="r" b="b"/>
                  <a:pathLst>
                    <a:path w="4366" h="602">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style>
                <a:lnRef idx="0"/>
                <a:fillRef idx="0"/>
                <a:effectRef idx="0"/>
                <a:fontRef idx="minor"/>
              </p:style>
            </p:sp>
            <p:sp>
              <p:nvSpPr>
                <p:cNvPr id="553" name="CustomShape 118"/>
                <p:cNvSpPr/>
                <p:nvPr/>
              </p:nvSpPr>
              <p:spPr>
                <a:xfrm>
                  <a:off x="7475040" y="4121640"/>
                  <a:ext cx="370800" cy="11520"/>
                </a:xfrm>
                <a:custGeom>
                  <a:avLst/>
                  <a:gdLst/>
                  <a:ahLst/>
                  <a:rect l="l" t="t" r="r" b="b"/>
                  <a:pathLst>
                    <a:path w="18855" h="603">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style>
                <a:lnRef idx="0"/>
                <a:fillRef idx="0"/>
                <a:effectRef idx="0"/>
                <a:fontRef idx="minor"/>
              </p:style>
            </p:sp>
            <p:sp>
              <p:nvSpPr>
                <p:cNvPr id="554" name="CustomShape 119"/>
                <p:cNvSpPr/>
                <p:nvPr/>
              </p:nvSpPr>
              <p:spPr>
                <a:xfrm>
                  <a:off x="7218360" y="4121640"/>
                  <a:ext cx="136800" cy="11520"/>
                </a:xfrm>
                <a:custGeom>
                  <a:avLst/>
                  <a:gdLst/>
                  <a:ahLst/>
                  <a:rect l="l" t="t" r="r" b="b"/>
                  <a:pathLst>
                    <a:path w="6972" h="603">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style>
                <a:lnRef idx="0"/>
                <a:fillRef idx="0"/>
                <a:effectRef idx="0"/>
                <a:fontRef idx="minor"/>
              </p:style>
            </p:sp>
            <p:sp>
              <p:nvSpPr>
                <p:cNvPr id="555" name="CustomShape 120"/>
                <p:cNvSpPr/>
                <p:nvPr/>
              </p:nvSpPr>
              <p:spPr>
                <a:xfrm>
                  <a:off x="7771320" y="4187160"/>
                  <a:ext cx="74520" cy="11520"/>
                </a:xfrm>
                <a:custGeom>
                  <a:avLst/>
                  <a:gdLst/>
                  <a:ahLst/>
                  <a:rect l="l" t="t" r="r" b="b"/>
                  <a:pathLst>
                    <a:path w="3801" h="602">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style>
                <a:lnRef idx="0"/>
                <a:fillRef idx="0"/>
                <a:effectRef idx="0"/>
                <a:fontRef idx="minor"/>
              </p:style>
            </p:sp>
            <p:sp>
              <p:nvSpPr>
                <p:cNvPr id="556" name="CustomShape 121"/>
                <p:cNvSpPr/>
                <p:nvPr/>
              </p:nvSpPr>
              <p:spPr>
                <a:xfrm>
                  <a:off x="7594560" y="4187160"/>
                  <a:ext cx="137160" cy="11520"/>
                </a:xfrm>
                <a:custGeom>
                  <a:avLst/>
                  <a:gdLst/>
                  <a:ahLst/>
                  <a:rect l="l" t="t" r="r" b="b"/>
                  <a:pathLst>
                    <a:path w="6985" h="602">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style>
                <a:lnRef idx="0"/>
                <a:fillRef idx="0"/>
                <a:effectRef idx="0"/>
                <a:fontRef idx="minor"/>
              </p:style>
            </p:sp>
            <p:sp>
              <p:nvSpPr>
                <p:cNvPr id="557" name="CustomShape 122"/>
                <p:cNvSpPr/>
                <p:nvPr/>
              </p:nvSpPr>
              <p:spPr>
                <a:xfrm>
                  <a:off x="7218360" y="4187160"/>
                  <a:ext cx="302040" cy="11520"/>
                </a:xfrm>
                <a:custGeom>
                  <a:avLst/>
                  <a:gdLst/>
                  <a:ahLst/>
                  <a:rect l="l" t="t" r="r" b="b"/>
                  <a:pathLst>
                    <a:path w="15367" h="602">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style>
                <a:lnRef idx="0"/>
                <a:fillRef idx="0"/>
                <a:effectRef idx="0"/>
                <a:fontRef idx="minor"/>
              </p:style>
            </p:sp>
          </p:grpSp>
          <p:sp>
            <p:nvSpPr>
              <p:cNvPr id="558" name="CustomShape 123"/>
              <p:cNvSpPr/>
              <p:nvPr/>
            </p:nvSpPr>
            <p:spPr>
              <a:xfrm>
                <a:off x="7908480" y="3351240"/>
                <a:ext cx="528480" cy="966600"/>
              </a:xfrm>
              <a:custGeom>
                <a:avLst/>
                <a:gdLst/>
                <a:ahLst/>
                <a:rect l="l" t="t" r="r" b="b"/>
                <a:pathLst>
                  <a:path w="26864" h="49115">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style>
              <a:lnRef idx="0"/>
              <a:fillRef idx="0"/>
              <a:effectRef idx="0"/>
              <a:fontRef idx="minor"/>
            </p:style>
          </p:sp>
          <p:grpSp>
            <p:nvGrpSpPr>
              <p:cNvPr id="559" name="Group 124"/>
              <p:cNvGrpSpPr/>
              <p:nvPr/>
            </p:nvGrpSpPr>
            <p:grpSpPr>
              <a:xfrm>
                <a:off x="7232040" y="2928960"/>
                <a:ext cx="1211040" cy="416160"/>
                <a:chOff x="7232040" y="2928960"/>
                <a:chExt cx="1211040" cy="416160"/>
              </a:xfrm>
            </p:grpSpPr>
            <p:sp>
              <p:nvSpPr>
                <p:cNvPr id="560" name="CustomShape 125"/>
                <p:cNvSpPr/>
                <p:nvPr/>
              </p:nvSpPr>
              <p:spPr>
                <a:xfrm>
                  <a:off x="7265160" y="2963880"/>
                  <a:ext cx="1148760" cy="346320"/>
                </a:xfrm>
                <a:custGeom>
                  <a:avLst/>
                  <a:gdLst/>
                  <a:ahLst/>
                  <a:rect l="l" t="t" r="r" b="b"/>
                  <a:pathLst>
                    <a:path w="58360" h="17609">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style>
                <a:lnRef idx="0"/>
                <a:fillRef idx="0"/>
                <a:effectRef idx="0"/>
                <a:fontRef idx="minor"/>
              </p:style>
            </p:sp>
            <p:sp>
              <p:nvSpPr>
                <p:cNvPr id="561" name="CustomShape 126"/>
                <p:cNvSpPr/>
                <p:nvPr/>
              </p:nvSpPr>
              <p:spPr>
                <a:xfrm>
                  <a:off x="7500240" y="3004920"/>
                  <a:ext cx="72360" cy="69480"/>
                </a:xfrm>
                <a:custGeom>
                  <a:avLst/>
                  <a:gdLst/>
                  <a:ahLst/>
                  <a:rect l="l" t="t" r="r" b="b"/>
                  <a:pathLst>
                    <a:path w="3694" h="3555">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rotWithShape="0">
                  <a:gsLst>
                    <a:gs pos="0">
                      <a:srgbClr val="8be3ff"/>
                    </a:gs>
                    <a:gs pos="100000">
                      <a:srgbClr val="acffd9"/>
                    </a:gs>
                  </a:gsLst>
                  <a:path path="circle">
                    <a:fillToRect l="50000" t="50000" r="50000" b="50000"/>
                  </a:path>
                </a:gradFill>
                <a:ln>
                  <a:noFill/>
                </a:ln>
              </p:spPr>
              <p:style>
                <a:lnRef idx="0"/>
                <a:fillRef idx="0"/>
                <a:effectRef idx="0"/>
                <a:fontRef idx="minor"/>
              </p:style>
            </p:sp>
            <p:sp>
              <p:nvSpPr>
                <p:cNvPr id="562" name="CustomShape 127"/>
                <p:cNvSpPr/>
                <p:nvPr/>
              </p:nvSpPr>
              <p:spPr>
                <a:xfrm>
                  <a:off x="7497000" y="2998800"/>
                  <a:ext cx="81360" cy="81360"/>
                </a:xfrm>
                <a:custGeom>
                  <a:avLst/>
                  <a:gdLst/>
                  <a:ahLst/>
                  <a:rect l="l" t="t" r="r" b="b"/>
                  <a:pathLst>
                    <a:path w="4155" h="4157">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style>
                <a:lnRef idx="0"/>
                <a:fillRef idx="0"/>
                <a:effectRef idx="0"/>
                <a:fontRef idx="minor"/>
              </p:style>
            </p:sp>
            <p:sp>
              <p:nvSpPr>
                <p:cNvPr id="563" name="CustomShape 128"/>
                <p:cNvSpPr/>
                <p:nvPr/>
              </p:nvSpPr>
              <p:spPr>
                <a:xfrm>
                  <a:off x="7859880" y="3029760"/>
                  <a:ext cx="72360" cy="69480"/>
                </a:xfrm>
                <a:custGeom>
                  <a:avLst/>
                  <a:gdLst/>
                  <a:ahLst/>
                  <a:rect l="l" t="t" r="r" b="b"/>
                  <a:pathLst>
                    <a:path w="3695" h="3556">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rotWithShape="0">
                  <a:gsLst>
                    <a:gs pos="0">
                      <a:srgbClr val="8be3ff"/>
                    </a:gs>
                    <a:gs pos="100000">
                      <a:srgbClr val="acffd9"/>
                    </a:gs>
                  </a:gsLst>
                  <a:path path="circle">
                    <a:fillToRect l="50000" t="50000" r="50000" b="50000"/>
                  </a:path>
                </a:gradFill>
                <a:ln>
                  <a:noFill/>
                </a:ln>
              </p:spPr>
              <p:style>
                <a:lnRef idx="0"/>
                <a:fillRef idx="0"/>
                <a:effectRef idx="0"/>
                <a:fontRef idx="minor"/>
              </p:style>
            </p:sp>
            <p:sp>
              <p:nvSpPr>
                <p:cNvPr id="564" name="CustomShape 129"/>
                <p:cNvSpPr/>
                <p:nvPr/>
              </p:nvSpPr>
              <p:spPr>
                <a:xfrm>
                  <a:off x="7856640" y="3024000"/>
                  <a:ext cx="81360" cy="81360"/>
                </a:xfrm>
                <a:custGeom>
                  <a:avLst/>
                  <a:gdLst/>
                  <a:ahLst/>
                  <a:rect l="l" t="t" r="r" b="b"/>
                  <a:pathLst>
                    <a:path w="4157" h="4156">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style>
                <a:lnRef idx="0"/>
                <a:fillRef idx="0"/>
                <a:effectRef idx="0"/>
                <a:fontRef idx="minor"/>
              </p:style>
            </p:sp>
            <p:sp>
              <p:nvSpPr>
                <p:cNvPr id="565" name="CustomShape 130"/>
                <p:cNvSpPr/>
                <p:nvPr/>
              </p:nvSpPr>
              <p:spPr>
                <a:xfrm>
                  <a:off x="8107560" y="3214800"/>
                  <a:ext cx="69480" cy="69480"/>
                </a:xfrm>
                <a:custGeom>
                  <a:avLst/>
                  <a:gdLst/>
                  <a:ahLst/>
                  <a:rect l="l" t="t" r="r" b="b"/>
                  <a:pathLst>
                    <a:path w="3556" h="3555">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rotWithShape="0">
                  <a:gsLst>
                    <a:gs pos="0">
                      <a:srgbClr val="8be3ff"/>
                    </a:gs>
                    <a:gs pos="100000">
                      <a:srgbClr val="acffd9"/>
                    </a:gs>
                  </a:gsLst>
                  <a:path path="circle">
                    <a:fillToRect l="50000" t="50000" r="50000" b="50000"/>
                  </a:path>
                </a:gradFill>
                <a:ln>
                  <a:noFill/>
                </a:ln>
              </p:spPr>
              <p:style>
                <a:lnRef idx="0"/>
                <a:fillRef idx="0"/>
                <a:effectRef idx="0"/>
                <a:fontRef idx="minor"/>
              </p:style>
            </p:sp>
            <p:sp>
              <p:nvSpPr>
                <p:cNvPr id="566" name="CustomShape 131"/>
                <p:cNvSpPr/>
                <p:nvPr/>
              </p:nvSpPr>
              <p:spPr>
                <a:xfrm>
                  <a:off x="8101800" y="3209040"/>
                  <a:ext cx="81360" cy="81360"/>
                </a:xfrm>
                <a:custGeom>
                  <a:avLst/>
                  <a:gdLst/>
                  <a:ahLst/>
                  <a:rect l="l" t="t" r="r" b="b"/>
                  <a:pathLst>
                    <a:path w="4156" h="4154">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style>
                <a:lnRef idx="0"/>
                <a:fillRef idx="0"/>
                <a:effectRef idx="0"/>
                <a:fontRef idx="minor"/>
              </p:style>
            </p:sp>
            <p:sp>
              <p:nvSpPr>
                <p:cNvPr id="567" name="CustomShape 132"/>
                <p:cNvSpPr/>
                <p:nvPr/>
              </p:nvSpPr>
              <p:spPr>
                <a:xfrm>
                  <a:off x="8364960" y="2935080"/>
                  <a:ext cx="72360" cy="69480"/>
                </a:xfrm>
                <a:custGeom>
                  <a:avLst/>
                  <a:gdLst/>
                  <a:ahLst/>
                  <a:rect l="l" t="t" r="r" b="b"/>
                  <a:pathLst>
                    <a:path w="3695" h="3556">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rotWithShape="0">
                  <a:gsLst>
                    <a:gs pos="0">
                      <a:srgbClr val="8be3ff"/>
                    </a:gs>
                    <a:gs pos="100000">
                      <a:srgbClr val="acffd9"/>
                    </a:gs>
                  </a:gsLst>
                  <a:path path="circle">
                    <a:fillToRect l="50000" t="50000" r="50000" b="50000"/>
                  </a:path>
                </a:gradFill>
                <a:ln>
                  <a:noFill/>
                </a:ln>
              </p:spPr>
              <p:style>
                <a:lnRef idx="0"/>
                <a:fillRef idx="0"/>
                <a:effectRef idx="0"/>
                <a:fontRef idx="minor"/>
              </p:style>
            </p:sp>
            <p:sp>
              <p:nvSpPr>
                <p:cNvPr id="568" name="CustomShape 133"/>
                <p:cNvSpPr/>
                <p:nvPr/>
              </p:nvSpPr>
              <p:spPr>
                <a:xfrm>
                  <a:off x="8361720" y="2928960"/>
                  <a:ext cx="81360" cy="81360"/>
                </a:xfrm>
                <a:custGeom>
                  <a:avLst/>
                  <a:gdLst/>
                  <a:ahLst/>
                  <a:rect l="l" t="t" r="r" b="b"/>
                  <a:pathLst>
                    <a:path w="4157" h="4155">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style>
                <a:lnRef idx="0"/>
                <a:fillRef idx="0"/>
                <a:effectRef idx="0"/>
                <a:fontRef idx="minor"/>
              </p:style>
            </p:sp>
            <p:sp>
              <p:nvSpPr>
                <p:cNvPr id="569" name="CustomShape 134"/>
                <p:cNvSpPr/>
                <p:nvPr/>
              </p:nvSpPr>
              <p:spPr>
                <a:xfrm>
                  <a:off x="7237800" y="3269880"/>
                  <a:ext cx="69480" cy="69480"/>
                </a:xfrm>
                <a:custGeom>
                  <a:avLst/>
                  <a:gdLst/>
                  <a:ahLst/>
                  <a:rect l="l" t="t" r="r" b="b"/>
                  <a:pathLst>
                    <a:path w="3554" h="3556">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rotWithShape="0">
                  <a:gsLst>
                    <a:gs pos="0">
                      <a:srgbClr val="8be3ff"/>
                    </a:gs>
                    <a:gs pos="100000">
                      <a:srgbClr val="acffd9"/>
                    </a:gs>
                  </a:gsLst>
                  <a:path path="circle">
                    <a:fillToRect l="50000" t="50000" r="50000" b="50000"/>
                  </a:path>
                </a:gradFill>
                <a:ln>
                  <a:noFill/>
                </a:ln>
              </p:spPr>
              <p:style>
                <a:lnRef idx="0"/>
                <a:fillRef idx="0"/>
                <a:effectRef idx="0"/>
                <a:fontRef idx="minor"/>
              </p:style>
            </p:sp>
            <p:sp>
              <p:nvSpPr>
                <p:cNvPr id="570" name="CustomShape 135"/>
                <p:cNvSpPr/>
                <p:nvPr/>
              </p:nvSpPr>
              <p:spPr>
                <a:xfrm>
                  <a:off x="7232040" y="3263760"/>
                  <a:ext cx="81360" cy="81360"/>
                </a:xfrm>
                <a:custGeom>
                  <a:avLst/>
                  <a:gdLst/>
                  <a:ahLst/>
                  <a:rect l="l" t="t" r="r" b="b"/>
                  <a:pathLst>
                    <a:path w="4157" h="4156">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style>
                <a:lnRef idx="0"/>
                <a:fillRef idx="0"/>
                <a:effectRef idx="0"/>
                <a:fontRef idx="minor"/>
              </p:style>
            </p:sp>
            <p:sp>
              <p:nvSpPr>
                <p:cNvPr id="571" name="CustomShape 136"/>
                <p:cNvSpPr/>
                <p:nvPr/>
              </p:nvSpPr>
              <p:spPr>
                <a:xfrm>
                  <a:off x="7697880" y="3169800"/>
                  <a:ext cx="69480" cy="69480"/>
                </a:xfrm>
                <a:custGeom>
                  <a:avLst/>
                  <a:gdLst/>
                  <a:ahLst/>
                  <a:rect l="l" t="t" r="r" b="b"/>
                  <a:pathLst>
                    <a:path w="3554" h="3556">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rotWithShape="0">
                  <a:gsLst>
                    <a:gs pos="0">
                      <a:srgbClr val="8be3ff"/>
                    </a:gs>
                    <a:gs pos="100000">
                      <a:srgbClr val="acffd9"/>
                    </a:gs>
                  </a:gsLst>
                  <a:path path="circle">
                    <a:fillToRect l="50000" t="50000" r="50000" b="50000"/>
                  </a:path>
                </a:gradFill>
                <a:ln>
                  <a:noFill/>
                </a:ln>
              </p:spPr>
              <p:style>
                <a:lnRef idx="0"/>
                <a:fillRef idx="0"/>
                <a:effectRef idx="0"/>
                <a:fontRef idx="minor"/>
              </p:style>
            </p:sp>
            <p:sp>
              <p:nvSpPr>
                <p:cNvPr id="572" name="CustomShape 137"/>
                <p:cNvSpPr/>
                <p:nvPr/>
              </p:nvSpPr>
              <p:spPr>
                <a:xfrm>
                  <a:off x="7691760" y="3164040"/>
                  <a:ext cx="81360" cy="81360"/>
                </a:xfrm>
                <a:custGeom>
                  <a:avLst/>
                  <a:gdLst/>
                  <a:ahLst/>
                  <a:rect l="l" t="t" r="r" b="b"/>
                  <a:pathLst>
                    <a:path w="4157" h="4156">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style>
                <a:lnRef idx="0"/>
                <a:fillRef idx="0"/>
                <a:effectRef idx="0"/>
                <a:fontRef idx="minor"/>
              </p:style>
            </p:sp>
          </p:grpSp>
          <p:grpSp>
            <p:nvGrpSpPr>
              <p:cNvPr id="573" name="Group 138"/>
              <p:cNvGrpSpPr/>
              <p:nvPr/>
            </p:nvGrpSpPr>
            <p:grpSpPr>
              <a:xfrm>
                <a:off x="4866120" y="1597680"/>
                <a:ext cx="618120" cy="1349280"/>
                <a:chOff x="4866120" y="1597680"/>
                <a:chExt cx="618120" cy="1349280"/>
              </a:xfrm>
            </p:grpSpPr>
            <p:sp>
              <p:nvSpPr>
                <p:cNvPr id="574" name="CustomShape 139"/>
                <p:cNvSpPr/>
                <p:nvPr/>
              </p:nvSpPr>
              <p:spPr>
                <a:xfrm>
                  <a:off x="5368680" y="2095560"/>
                  <a:ext cx="115560" cy="70920"/>
                </a:xfrm>
                <a:custGeom>
                  <a:avLst/>
                  <a:gdLst/>
                  <a:ahLst/>
                  <a:rect l="l" t="t" r="r" b="b"/>
                  <a:pathLst>
                    <a:path w="5892" h="3618">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style>
                <a:lnRef idx="0"/>
                <a:fillRef idx="0"/>
                <a:effectRef idx="0"/>
                <a:fontRef idx="minor"/>
              </p:style>
            </p:sp>
            <p:sp>
              <p:nvSpPr>
                <p:cNvPr id="575" name="CustomShape 140"/>
                <p:cNvSpPr/>
                <p:nvPr/>
              </p:nvSpPr>
              <p:spPr>
                <a:xfrm>
                  <a:off x="4866840" y="1920960"/>
                  <a:ext cx="616320" cy="709920"/>
                </a:xfrm>
                <a:custGeom>
                  <a:avLst/>
                  <a:gdLst/>
                  <a:ahLst/>
                  <a:rect l="l" t="t" r="r" b="b"/>
                  <a:pathLst>
                    <a:path w="31327" h="36079">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style>
                <a:lnRef idx="0"/>
                <a:fillRef idx="0"/>
                <a:effectRef idx="0"/>
                <a:fontRef idx="minor"/>
              </p:style>
            </p:sp>
            <p:sp>
              <p:nvSpPr>
                <p:cNvPr id="576" name="CustomShape 141"/>
                <p:cNvSpPr/>
                <p:nvPr/>
              </p:nvSpPr>
              <p:spPr>
                <a:xfrm>
                  <a:off x="4969800" y="2039760"/>
                  <a:ext cx="410760" cy="472320"/>
                </a:xfrm>
                <a:custGeom>
                  <a:avLst/>
                  <a:gdLst/>
                  <a:ahLst/>
                  <a:rect l="l" t="t" r="r" b="b"/>
                  <a:pathLst>
                    <a:path w="20876" h="24011">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style>
                <a:lnRef idx="0"/>
                <a:fillRef idx="0"/>
                <a:effectRef idx="0"/>
                <a:fontRef idx="minor"/>
              </p:style>
            </p:sp>
            <p:sp>
              <p:nvSpPr>
                <p:cNvPr id="577" name="CustomShape 142"/>
                <p:cNvSpPr/>
                <p:nvPr/>
              </p:nvSpPr>
              <p:spPr>
                <a:xfrm>
                  <a:off x="5169600" y="1661760"/>
                  <a:ext cx="11520" cy="270720"/>
                </a:xfrm>
                <a:custGeom>
                  <a:avLst/>
                  <a:gdLst/>
                  <a:ahLst/>
                  <a:rect l="l" t="t" r="r" b="b"/>
                  <a:pathLst>
                    <a:path w="602" h="13772">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style>
                <a:lnRef idx="0"/>
                <a:fillRef idx="0"/>
                <a:effectRef idx="0"/>
                <a:fontRef idx="minor"/>
              </p:style>
            </p:sp>
            <p:sp>
              <p:nvSpPr>
                <p:cNvPr id="578" name="CustomShape 143"/>
                <p:cNvSpPr/>
                <p:nvPr/>
              </p:nvSpPr>
              <p:spPr>
                <a:xfrm>
                  <a:off x="5124240" y="1603800"/>
                  <a:ext cx="101880" cy="101880"/>
                </a:xfrm>
                <a:custGeom>
                  <a:avLst/>
                  <a:gdLst/>
                  <a:ahLst/>
                  <a:rect l="l" t="t" r="r" b="b"/>
                  <a:pathLst>
                    <a:path w="5185" h="5185">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579" name="CustomShape 144"/>
                <p:cNvSpPr/>
                <p:nvPr/>
              </p:nvSpPr>
              <p:spPr>
                <a:xfrm>
                  <a:off x="5118480" y="1597680"/>
                  <a:ext cx="113400" cy="113400"/>
                </a:xfrm>
                <a:custGeom>
                  <a:avLst/>
                  <a:gdLst/>
                  <a:ahLst/>
                  <a:rect l="l" t="t" r="r" b="b"/>
                  <a:pathLst>
                    <a:path w="5786" h="5786">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style>
                <a:lnRef idx="0"/>
                <a:fillRef idx="0"/>
                <a:effectRef idx="0"/>
                <a:fontRef idx="minor"/>
              </p:style>
            </p:sp>
            <p:sp>
              <p:nvSpPr>
                <p:cNvPr id="580" name="CustomShape 145"/>
                <p:cNvSpPr/>
                <p:nvPr/>
              </p:nvSpPr>
              <p:spPr>
                <a:xfrm>
                  <a:off x="5169240" y="2612160"/>
                  <a:ext cx="11520" cy="271080"/>
                </a:xfrm>
                <a:custGeom>
                  <a:avLst/>
                  <a:gdLst/>
                  <a:ahLst/>
                  <a:rect l="l" t="t" r="r" b="b"/>
                  <a:pathLst>
                    <a:path w="609" h="13785">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style>
                <a:lnRef idx="0"/>
                <a:fillRef idx="0"/>
                <a:effectRef idx="0"/>
                <a:fontRef idx="minor"/>
              </p:style>
            </p:sp>
            <p:sp>
              <p:nvSpPr>
                <p:cNvPr id="581" name="CustomShape 146"/>
                <p:cNvSpPr/>
                <p:nvPr/>
              </p:nvSpPr>
              <p:spPr>
                <a:xfrm>
                  <a:off x="5124240" y="2839320"/>
                  <a:ext cx="105840" cy="101880"/>
                </a:xfrm>
                <a:custGeom>
                  <a:avLst/>
                  <a:gdLst/>
                  <a:ahLst/>
                  <a:rect l="l" t="t" r="r" b="b"/>
                  <a:pathLst>
                    <a:path w="5388" h="5185">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rotWithShape="0">
                  <a:gsLst>
                    <a:gs pos="0">
                      <a:srgbClr val="8be3ff"/>
                    </a:gs>
                    <a:gs pos="100000">
                      <a:srgbClr val="acffd9"/>
                    </a:gs>
                  </a:gsLst>
                  <a:lin ang="5400000"/>
                </a:gradFill>
                <a:ln>
                  <a:noFill/>
                </a:ln>
              </p:spPr>
              <p:style>
                <a:lnRef idx="0"/>
                <a:fillRef idx="0"/>
                <a:effectRef idx="0"/>
                <a:fontRef idx="minor"/>
              </p:style>
            </p:sp>
            <p:sp>
              <p:nvSpPr>
                <p:cNvPr id="582" name="CustomShape 147"/>
                <p:cNvSpPr/>
                <p:nvPr/>
              </p:nvSpPr>
              <p:spPr>
                <a:xfrm>
                  <a:off x="5118480" y="2833560"/>
                  <a:ext cx="113400" cy="113400"/>
                </a:xfrm>
                <a:custGeom>
                  <a:avLst/>
                  <a:gdLst/>
                  <a:ahLst/>
                  <a:rect l="l" t="t" r="r" b="b"/>
                  <a:pathLst>
                    <a:path w="5786" h="5786">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style>
                <a:lnRef idx="0"/>
                <a:fillRef idx="0"/>
                <a:effectRef idx="0"/>
                <a:fontRef idx="minor"/>
              </p:style>
            </p:sp>
            <p:sp>
              <p:nvSpPr>
                <p:cNvPr id="583" name="CustomShape 148"/>
                <p:cNvSpPr/>
                <p:nvPr/>
              </p:nvSpPr>
              <p:spPr>
                <a:xfrm>
                  <a:off x="4866120" y="2095560"/>
                  <a:ext cx="115560" cy="70920"/>
                </a:xfrm>
                <a:custGeom>
                  <a:avLst/>
                  <a:gdLst/>
                  <a:ahLst/>
                  <a:rect l="l" t="t" r="r" b="b"/>
                  <a:pathLst>
                    <a:path w="5896" h="3619">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style>
                <a:lnRef idx="0"/>
                <a:fillRef idx="0"/>
                <a:effectRef idx="0"/>
                <a:fontRef idx="minor"/>
              </p:style>
            </p:sp>
            <p:sp>
              <p:nvSpPr>
                <p:cNvPr id="584" name="CustomShape 149"/>
                <p:cNvSpPr/>
                <p:nvPr/>
              </p:nvSpPr>
              <p:spPr>
                <a:xfrm>
                  <a:off x="4978080" y="2271960"/>
                  <a:ext cx="403200" cy="126720"/>
                </a:xfrm>
                <a:custGeom>
                  <a:avLst/>
                  <a:gdLst/>
                  <a:ahLst/>
                  <a:rect l="l" t="t" r="r" b="b"/>
                  <a:pathLst>
                    <a:path w="20503" h="6454">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style>
                <a:lnRef idx="0"/>
                <a:fillRef idx="0"/>
                <a:effectRef idx="0"/>
                <a:fontRef idx="minor"/>
              </p:style>
            </p:sp>
            <p:sp>
              <p:nvSpPr>
                <p:cNvPr id="585" name="CustomShape 150"/>
                <p:cNvSpPr/>
                <p:nvPr/>
              </p:nvSpPr>
              <p:spPr>
                <a:xfrm>
                  <a:off x="5177880" y="2039760"/>
                  <a:ext cx="11520" cy="243720"/>
                </a:xfrm>
                <a:custGeom>
                  <a:avLst/>
                  <a:gdLst/>
                  <a:ahLst/>
                  <a:rect l="l" t="t" r="r" b="b"/>
                  <a:pathLst>
                    <a:path w="610" h="12401">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style>
                <a:lnRef idx="0"/>
                <a:fillRef idx="0"/>
                <a:effectRef idx="0"/>
                <a:fontRef idx="minor"/>
              </p:style>
            </p:sp>
          </p:grpSp>
          <p:grpSp>
            <p:nvGrpSpPr>
              <p:cNvPr id="586" name="Group 151"/>
              <p:cNvGrpSpPr/>
              <p:nvPr/>
            </p:nvGrpSpPr>
            <p:grpSpPr>
              <a:xfrm>
                <a:off x="5312160" y="1140840"/>
                <a:ext cx="627120" cy="772920"/>
                <a:chOff x="5312160" y="1140840"/>
                <a:chExt cx="627120" cy="772920"/>
              </a:xfrm>
            </p:grpSpPr>
            <p:sp>
              <p:nvSpPr>
                <p:cNvPr id="587" name="CustomShape 152"/>
                <p:cNvSpPr/>
                <p:nvPr/>
              </p:nvSpPr>
              <p:spPr>
                <a:xfrm>
                  <a:off x="5791320" y="1140840"/>
                  <a:ext cx="147960" cy="11520"/>
                </a:xfrm>
                <a:custGeom>
                  <a:avLst/>
                  <a:gdLst/>
                  <a:ahLst/>
                  <a:rect l="l" t="t" r="r" b="b"/>
                  <a:pathLst>
                    <a:path w="7537" h="602">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style>
                <a:lnRef idx="0"/>
                <a:fillRef idx="0"/>
                <a:effectRef idx="0"/>
                <a:fontRef idx="minor"/>
              </p:style>
            </p:sp>
            <p:sp>
              <p:nvSpPr>
                <p:cNvPr id="588" name="CustomShape 153"/>
                <p:cNvSpPr/>
                <p:nvPr/>
              </p:nvSpPr>
              <p:spPr>
                <a:xfrm>
                  <a:off x="5448960" y="1140840"/>
                  <a:ext cx="296640" cy="11520"/>
                </a:xfrm>
                <a:custGeom>
                  <a:avLst/>
                  <a:gdLst/>
                  <a:ahLst/>
                  <a:rect l="l" t="t" r="r" b="b"/>
                  <a:pathLst>
                    <a:path w="15091" h="603">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style>
                <a:lnRef idx="0"/>
                <a:fillRef idx="0"/>
                <a:effectRef idx="0"/>
                <a:fontRef idx="minor"/>
              </p:style>
            </p:sp>
            <p:sp>
              <p:nvSpPr>
                <p:cNvPr id="589" name="CustomShape 154"/>
                <p:cNvSpPr/>
                <p:nvPr/>
              </p:nvSpPr>
              <p:spPr>
                <a:xfrm>
                  <a:off x="5312160" y="1140840"/>
                  <a:ext cx="85320" cy="11520"/>
                </a:xfrm>
                <a:custGeom>
                  <a:avLst/>
                  <a:gdLst/>
                  <a:ahLst/>
                  <a:rect l="l" t="t" r="r" b="b"/>
                  <a:pathLst>
                    <a:path w="4353" h="602">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style>
                <a:lnRef idx="0"/>
                <a:fillRef idx="0"/>
                <a:effectRef idx="0"/>
                <a:fontRef idx="minor"/>
              </p:style>
            </p:sp>
            <p:sp>
              <p:nvSpPr>
                <p:cNvPr id="590" name="CustomShape 155"/>
                <p:cNvSpPr/>
                <p:nvPr/>
              </p:nvSpPr>
              <p:spPr>
                <a:xfrm>
                  <a:off x="5568480" y="1198440"/>
                  <a:ext cx="370440" cy="11520"/>
                </a:xfrm>
                <a:custGeom>
                  <a:avLst/>
                  <a:gdLst/>
                  <a:ahLst/>
                  <a:rect l="l" t="t" r="r" b="b"/>
                  <a:pathLst>
                    <a:path w="18841" h="603">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style>
                <a:lnRef idx="0"/>
                <a:fillRef idx="0"/>
                <a:effectRef idx="0"/>
                <a:fontRef idx="minor"/>
              </p:style>
            </p:sp>
            <p:sp>
              <p:nvSpPr>
                <p:cNvPr id="591" name="CustomShape 156"/>
                <p:cNvSpPr/>
                <p:nvPr/>
              </p:nvSpPr>
              <p:spPr>
                <a:xfrm>
                  <a:off x="5312160" y="1198440"/>
                  <a:ext cx="136800" cy="11520"/>
                </a:xfrm>
                <a:custGeom>
                  <a:avLst/>
                  <a:gdLst/>
                  <a:ahLst/>
                  <a:rect l="l" t="t" r="r" b="b"/>
                  <a:pathLst>
                    <a:path w="6971" h="603">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style>
                <a:lnRef idx="0"/>
                <a:fillRef idx="0"/>
                <a:effectRef idx="0"/>
                <a:fontRef idx="minor"/>
              </p:style>
            </p:sp>
            <p:sp>
              <p:nvSpPr>
                <p:cNvPr id="592" name="CustomShape 157"/>
                <p:cNvSpPr/>
                <p:nvPr/>
              </p:nvSpPr>
              <p:spPr>
                <a:xfrm>
                  <a:off x="5865120" y="1263600"/>
                  <a:ext cx="74160" cy="11520"/>
                </a:xfrm>
                <a:custGeom>
                  <a:avLst/>
                  <a:gdLst/>
                  <a:ahLst/>
                  <a:rect l="l" t="t" r="r" b="b"/>
                  <a:pathLst>
                    <a:path w="3787" h="603">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style>
                <a:lnRef idx="0"/>
                <a:fillRef idx="0"/>
                <a:effectRef idx="0"/>
                <a:fontRef idx="minor"/>
              </p:style>
            </p:sp>
            <p:sp>
              <p:nvSpPr>
                <p:cNvPr id="593" name="CustomShape 158"/>
                <p:cNvSpPr/>
                <p:nvPr/>
              </p:nvSpPr>
              <p:spPr>
                <a:xfrm>
                  <a:off x="5688720" y="1263600"/>
                  <a:ext cx="136800" cy="11520"/>
                </a:xfrm>
                <a:custGeom>
                  <a:avLst/>
                  <a:gdLst/>
                  <a:ahLst/>
                  <a:rect l="l" t="t" r="r" b="b"/>
                  <a:pathLst>
                    <a:path w="6958" h="602">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style>
                <a:lnRef idx="0"/>
                <a:fillRef idx="0"/>
                <a:effectRef idx="0"/>
                <a:fontRef idx="minor"/>
              </p:style>
            </p:sp>
            <p:sp>
              <p:nvSpPr>
                <p:cNvPr id="594" name="CustomShape 159"/>
                <p:cNvSpPr/>
                <p:nvPr/>
              </p:nvSpPr>
              <p:spPr>
                <a:xfrm>
                  <a:off x="5312160" y="1263600"/>
                  <a:ext cx="302040" cy="11520"/>
                </a:xfrm>
                <a:custGeom>
                  <a:avLst/>
                  <a:gdLst/>
                  <a:ahLst/>
                  <a:rect l="l" t="t" r="r" b="b"/>
                  <a:pathLst>
                    <a:path w="15367" h="603">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style>
                <a:lnRef idx="0"/>
                <a:fillRef idx="0"/>
                <a:effectRef idx="0"/>
                <a:fontRef idx="minor"/>
              </p:style>
            </p:sp>
            <p:sp>
              <p:nvSpPr>
                <p:cNvPr id="595" name="CustomShape 160"/>
                <p:cNvSpPr/>
                <p:nvPr/>
              </p:nvSpPr>
              <p:spPr>
                <a:xfrm>
                  <a:off x="5608440" y="1329120"/>
                  <a:ext cx="330840" cy="11520"/>
                </a:xfrm>
                <a:custGeom>
                  <a:avLst/>
                  <a:gdLst/>
                  <a:ahLst/>
                  <a:rect l="l" t="t" r="r" b="b"/>
                  <a:pathLst>
                    <a:path w="16815" h="602">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style>
                <a:lnRef idx="0"/>
                <a:fillRef idx="0"/>
                <a:effectRef idx="0"/>
                <a:fontRef idx="minor"/>
              </p:style>
            </p:sp>
            <p:sp>
              <p:nvSpPr>
                <p:cNvPr id="596" name="CustomShape 161"/>
                <p:cNvSpPr/>
                <p:nvPr/>
              </p:nvSpPr>
              <p:spPr>
                <a:xfrm>
                  <a:off x="5312160" y="1329120"/>
                  <a:ext cx="239400" cy="11520"/>
                </a:xfrm>
                <a:custGeom>
                  <a:avLst/>
                  <a:gdLst/>
                  <a:ahLst/>
                  <a:rect l="l" t="t" r="r" b="b"/>
                  <a:pathLst>
                    <a:path w="12182" h="602">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style>
                <a:lnRef idx="0"/>
                <a:fillRef idx="0"/>
                <a:effectRef idx="0"/>
                <a:fontRef idx="minor"/>
              </p:style>
            </p:sp>
            <p:sp>
              <p:nvSpPr>
                <p:cNvPr id="597" name="CustomShape 162"/>
                <p:cNvSpPr/>
                <p:nvPr/>
              </p:nvSpPr>
              <p:spPr>
                <a:xfrm>
                  <a:off x="5791320" y="1394640"/>
                  <a:ext cx="147960" cy="11520"/>
                </a:xfrm>
                <a:custGeom>
                  <a:avLst/>
                  <a:gdLst/>
                  <a:ahLst/>
                  <a:rect l="l" t="t" r="r" b="b"/>
                  <a:pathLst>
                    <a:path w="7537" h="602">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style>
                <a:lnRef idx="0"/>
                <a:fillRef idx="0"/>
                <a:effectRef idx="0"/>
                <a:fontRef idx="minor"/>
              </p:style>
            </p:sp>
            <p:sp>
              <p:nvSpPr>
                <p:cNvPr id="598" name="CustomShape 163"/>
                <p:cNvSpPr/>
                <p:nvPr/>
              </p:nvSpPr>
              <p:spPr>
                <a:xfrm>
                  <a:off x="5448960" y="1394640"/>
                  <a:ext cx="296640" cy="11520"/>
                </a:xfrm>
                <a:custGeom>
                  <a:avLst/>
                  <a:gdLst/>
                  <a:ahLst/>
                  <a:rect l="l" t="t" r="r" b="b"/>
                  <a:pathLst>
                    <a:path w="15091" h="602">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style>
                <a:lnRef idx="0"/>
                <a:fillRef idx="0"/>
                <a:effectRef idx="0"/>
                <a:fontRef idx="minor"/>
              </p:style>
            </p:sp>
            <p:sp>
              <p:nvSpPr>
                <p:cNvPr id="599" name="CustomShape 164"/>
                <p:cNvSpPr/>
                <p:nvPr/>
              </p:nvSpPr>
              <p:spPr>
                <a:xfrm>
                  <a:off x="5312160" y="1394640"/>
                  <a:ext cx="85320" cy="11520"/>
                </a:xfrm>
                <a:custGeom>
                  <a:avLst/>
                  <a:gdLst/>
                  <a:ahLst/>
                  <a:rect l="l" t="t" r="r" b="b"/>
                  <a:pathLst>
                    <a:path w="4353" h="602">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style>
                <a:lnRef idx="0"/>
                <a:fillRef idx="0"/>
                <a:effectRef idx="0"/>
                <a:fontRef idx="minor"/>
              </p:style>
            </p:sp>
            <p:sp>
              <p:nvSpPr>
                <p:cNvPr id="600" name="CustomShape 165"/>
                <p:cNvSpPr/>
                <p:nvPr/>
              </p:nvSpPr>
              <p:spPr>
                <a:xfrm>
                  <a:off x="5568480" y="1452240"/>
                  <a:ext cx="370440" cy="11520"/>
                </a:xfrm>
                <a:custGeom>
                  <a:avLst/>
                  <a:gdLst/>
                  <a:ahLst/>
                  <a:rect l="l" t="t" r="r" b="b"/>
                  <a:pathLst>
                    <a:path w="18841" h="601">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style>
                <a:lnRef idx="0"/>
                <a:fillRef idx="0"/>
                <a:effectRef idx="0"/>
                <a:fontRef idx="minor"/>
              </p:style>
            </p:sp>
            <p:sp>
              <p:nvSpPr>
                <p:cNvPr id="601" name="CustomShape 166"/>
                <p:cNvSpPr/>
                <p:nvPr/>
              </p:nvSpPr>
              <p:spPr>
                <a:xfrm>
                  <a:off x="5312160" y="1452240"/>
                  <a:ext cx="136800" cy="11520"/>
                </a:xfrm>
                <a:custGeom>
                  <a:avLst/>
                  <a:gdLst/>
                  <a:ahLst/>
                  <a:rect l="l" t="t" r="r" b="b"/>
                  <a:pathLst>
                    <a:path w="6971" h="601">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style>
                <a:lnRef idx="0"/>
                <a:fillRef idx="0"/>
                <a:effectRef idx="0"/>
                <a:fontRef idx="minor"/>
              </p:style>
            </p:sp>
            <p:sp>
              <p:nvSpPr>
                <p:cNvPr id="602" name="CustomShape 167"/>
                <p:cNvSpPr/>
                <p:nvPr/>
              </p:nvSpPr>
              <p:spPr>
                <a:xfrm>
                  <a:off x="5865120" y="1517400"/>
                  <a:ext cx="74160" cy="11520"/>
                </a:xfrm>
                <a:custGeom>
                  <a:avLst/>
                  <a:gdLst/>
                  <a:ahLst/>
                  <a:rect l="l" t="t" r="r" b="b"/>
                  <a:pathLst>
                    <a:path w="3787" h="603">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style>
                <a:lnRef idx="0"/>
                <a:fillRef idx="0"/>
                <a:effectRef idx="0"/>
                <a:fontRef idx="minor"/>
              </p:style>
            </p:sp>
            <p:sp>
              <p:nvSpPr>
                <p:cNvPr id="603" name="CustomShape 168"/>
                <p:cNvSpPr/>
                <p:nvPr/>
              </p:nvSpPr>
              <p:spPr>
                <a:xfrm>
                  <a:off x="5688720" y="1517760"/>
                  <a:ext cx="136800" cy="11520"/>
                </a:xfrm>
                <a:custGeom>
                  <a:avLst/>
                  <a:gdLst/>
                  <a:ahLst/>
                  <a:rect l="l" t="t" r="r" b="b"/>
                  <a:pathLst>
                    <a:path w="6958" h="602">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style>
                <a:lnRef idx="0"/>
                <a:fillRef idx="0"/>
                <a:effectRef idx="0"/>
                <a:fontRef idx="minor"/>
              </p:style>
            </p:sp>
            <p:sp>
              <p:nvSpPr>
                <p:cNvPr id="604" name="CustomShape 169"/>
                <p:cNvSpPr/>
                <p:nvPr/>
              </p:nvSpPr>
              <p:spPr>
                <a:xfrm>
                  <a:off x="5312160" y="1517400"/>
                  <a:ext cx="302040" cy="11520"/>
                </a:xfrm>
                <a:custGeom>
                  <a:avLst/>
                  <a:gdLst/>
                  <a:ahLst/>
                  <a:rect l="l" t="t" r="r" b="b"/>
                  <a:pathLst>
                    <a:path w="15367" h="603">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style>
                <a:lnRef idx="0"/>
                <a:fillRef idx="0"/>
                <a:effectRef idx="0"/>
                <a:fontRef idx="minor"/>
              </p:style>
            </p:sp>
            <p:sp>
              <p:nvSpPr>
                <p:cNvPr id="605" name="CustomShape 170"/>
                <p:cNvSpPr/>
                <p:nvPr/>
              </p:nvSpPr>
              <p:spPr>
                <a:xfrm>
                  <a:off x="5608440" y="1582920"/>
                  <a:ext cx="330840" cy="11520"/>
                </a:xfrm>
                <a:custGeom>
                  <a:avLst/>
                  <a:gdLst/>
                  <a:ahLst/>
                  <a:rect l="l" t="t" r="r" b="b"/>
                  <a:pathLst>
                    <a:path w="16815" h="602">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style>
                <a:lnRef idx="0"/>
                <a:fillRef idx="0"/>
                <a:effectRef idx="0"/>
                <a:fontRef idx="minor"/>
              </p:style>
            </p:sp>
            <p:sp>
              <p:nvSpPr>
                <p:cNvPr id="606" name="CustomShape 171"/>
                <p:cNvSpPr/>
                <p:nvPr/>
              </p:nvSpPr>
              <p:spPr>
                <a:xfrm>
                  <a:off x="5312160" y="1582920"/>
                  <a:ext cx="239400" cy="11520"/>
                </a:xfrm>
                <a:custGeom>
                  <a:avLst/>
                  <a:gdLst/>
                  <a:ahLst/>
                  <a:rect l="l" t="t" r="r" b="b"/>
                  <a:pathLst>
                    <a:path w="12182" h="602">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style>
                <a:lnRef idx="0"/>
                <a:fillRef idx="0"/>
                <a:effectRef idx="0"/>
                <a:fontRef idx="minor"/>
              </p:style>
            </p:sp>
            <p:sp>
              <p:nvSpPr>
                <p:cNvPr id="607" name="CustomShape 172"/>
                <p:cNvSpPr/>
                <p:nvPr/>
              </p:nvSpPr>
              <p:spPr>
                <a:xfrm>
                  <a:off x="5791320" y="1648440"/>
                  <a:ext cx="147960" cy="11520"/>
                </a:xfrm>
                <a:custGeom>
                  <a:avLst/>
                  <a:gdLst/>
                  <a:ahLst/>
                  <a:rect l="l" t="t" r="r" b="b"/>
                  <a:pathLst>
                    <a:path w="7537" h="602">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style>
                <a:lnRef idx="0"/>
                <a:fillRef idx="0"/>
                <a:effectRef idx="0"/>
                <a:fontRef idx="minor"/>
              </p:style>
            </p:sp>
            <p:sp>
              <p:nvSpPr>
                <p:cNvPr id="608" name="CustomShape 173"/>
                <p:cNvSpPr/>
                <p:nvPr/>
              </p:nvSpPr>
              <p:spPr>
                <a:xfrm>
                  <a:off x="5448960" y="1648440"/>
                  <a:ext cx="296640" cy="11520"/>
                </a:xfrm>
                <a:custGeom>
                  <a:avLst/>
                  <a:gdLst/>
                  <a:ahLst/>
                  <a:rect l="l" t="t" r="r" b="b"/>
                  <a:pathLst>
                    <a:path w="15091" h="602">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style>
                <a:lnRef idx="0"/>
                <a:fillRef idx="0"/>
                <a:effectRef idx="0"/>
                <a:fontRef idx="minor"/>
              </p:style>
            </p:sp>
            <p:sp>
              <p:nvSpPr>
                <p:cNvPr id="609" name="CustomShape 174"/>
                <p:cNvSpPr/>
                <p:nvPr/>
              </p:nvSpPr>
              <p:spPr>
                <a:xfrm>
                  <a:off x="5312160" y="1648440"/>
                  <a:ext cx="85320" cy="11520"/>
                </a:xfrm>
                <a:custGeom>
                  <a:avLst/>
                  <a:gdLst/>
                  <a:ahLst/>
                  <a:rect l="l" t="t" r="r" b="b"/>
                  <a:pathLst>
                    <a:path w="4353" h="602">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style>
                <a:lnRef idx="0"/>
                <a:fillRef idx="0"/>
                <a:effectRef idx="0"/>
                <a:fontRef idx="minor"/>
              </p:style>
            </p:sp>
            <p:sp>
              <p:nvSpPr>
                <p:cNvPr id="610" name="CustomShape 175"/>
                <p:cNvSpPr/>
                <p:nvPr/>
              </p:nvSpPr>
              <p:spPr>
                <a:xfrm>
                  <a:off x="5568480" y="1706040"/>
                  <a:ext cx="370440" cy="11520"/>
                </a:xfrm>
                <a:custGeom>
                  <a:avLst/>
                  <a:gdLst/>
                  <a:ahLst/>
                  <a:rect l="l" t="t" r="r" b="b"/>
                  <a:pathLst>
                    <a:path w="18841" h="602">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style>
                <a:lnRef idx="0"/>
                <a:fillRef idx="0"/>
                <a:effectRef idx="0"/>
                <a:fontRef idx="minor"/>
              </p:style>
            </p:sp>
            <p:sp>
              <p:nvSpPr>
                <p:cNvPr id="611" name="CustomShape 176"/>
                <p:cNvSpPr/>
                <p:nvPr/>
              </p:nvSpPr>
              <p:spPr>
                <a:xfrm>
                  <a:off x="5312160" y="1706040"/>
                  <a:ext cx="136800" cy="11520"/>
                </a:xfrm>
                <a:custGeom>
                  <a:avLst/>
                  <a:gdLst/>
                  <a:ahLst/>
                  <a:rect l="l" t="t" r="r" b="b"/>
                  <a:pathLst>
                    <a:path w="6971" h="602">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style>
                <a:lnRef idx="0"/>
                <a:fillRef idx="0"/>
                <a:effectRef idx="0"/>
                <a:fontRef idx="minor"/>
              </p:style>
            </p:sp>
            <p:sp>
              <p:nvSpPr>
                <p:cNvPr id="612" name="CustomShape 177"/>
                <p:cNvSpPr/>
                <p:nvPr/>
              </p:nvSpPr>
              <p:spPr>
                <a:xfrm>
                  <a:off x="5865120" y="1771200"/>
                  <a:ext cx="74160" cy="11520"/>
                </a:xfrm>
                <a:custGeom>
                  <a:avLst/>
                  <a:gdLst/>
                  <a:ahLst/>
                  <a:rect l="l" t="t" r="r" b="b"/>
                  <a:pathLst>
                    <a:path w="3787" h="602">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style>
                <a:lnRef idx="0"/>
                <a:fillRef idx="0"/>
                <a:effectRef idx="0"/>
                <a:fontRef idx="minor"/>
              </p:style>
            </p:sp>
            <p:sp>
              <p:nvSpPr>
                <p:cNvPr id="613" name="CustomShape 178"/>
                <p:cNvSpPr/>
                <p:nvPr/>
              </p:nvSpPr>
              <p:spPr>
                <a:xfrm>
                  <a:off x="5688720" y="1771200"/>
                  <a:ext cx="136800" cy="11520"/>
                </a:xfrm>
                <a:custGeom>
                  <a:avLst/>
                  <a:gdLst/>
                  <a:ahLst/>
                  <a:rect l="l" t="t" r="r" b="b"/>
                  <a:pathLst>
                    <a:path w="6958" h="602">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style>
                <a:lnRef idx="0"/>
                <a:fillRef idx="0"/>
                <a:effectRef idx="0"/>
                <a:fontRef idx="minor"/>
              </p:style>
            </p:sp>
            <p:sp>
              <p:nvSpPr>
                <p:cNvPr id="614" name="CustomShape 179"/>
                <p:cNvSpPr/>
                <p:nvPr/>
              </p:nvSpPr>
              <p:spPr>
                <a:xfrm>
                  <a:off x="5312160" y="1771200"/>
                  <a:ext cx="302040" cy="11520"/>
                </a:xfrm>
                <a:custGeom>
                  <a:avLst/>
                  <a:gdLst/>
                  <a:ahLst/>
                  <a:rect l="l" t="t" r="r" b="b"/>
                  <a:pathLst>
                    <a:path w="15367" h="602">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style>
                <a:lnRef idx="0"/>
                <a:fillRef idx="0"/>
                <a:effectRef idx="0"/>
                <a:fontRef idx="minor"/>
              </p:style>
            </p:sp>
            <p:sp>
              <p:nvSpPr>
                <p:cNvPr id="615" name="CustomShape 180"/>
                <p:cNvSpPr/>
                <p:nvPr/>
              </p:nvSpPr>
              <p:spPr>
                <a:xfrm>
                  <a:off x="5608440" y="1836720"/>
                  <a:ext cx="330840" cy="11520"/>
                </a:xfrm>
                <a:custGeom>
                  <a:avLst/>
                  <a:gdLst/>
                  <a:ahLst/>
                  <a:rect l="l" t="t" r="r" b="b"/>
                  <a:pathLst>
                    <a:path w="16815" h="602">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style>
                <a:lnRef idx="0"/>
                <a:fillRef idx="0"/>
                <a:effectRef idx="0"/>
                <a:fontRef idx="minor"/>
              </p:style>
            </p:sp>
            <p:sp>
              <p:nvSpPr>
                <p:cNvPr id="616" name="CustomShape 181"/>
                <p:cNvSpPr/>
                <p:nvPr/>
              </p:nvSpPr>
              <p:spPr>
                <a:xfrm>
                  <a:off x="5312160" y="1836720"/>
                  <a:ext cx="239400" cy="11520"/>
                </a:xfrm>
                <a:custGeom>
                  <a:avLst/>
                  <a:gdLst/>
                  <a:ahLst/>
                  <a:rect l="l" t="t" r="r" b="b"/>
                  <a:pathLst>
                    <a:path w="12182" h="602">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style>
                <a:lnRef idx="0"/>
                <a:fillRef idx="0"/>
                <a:effectRef idx="0"/>
                <a:fontRef idx="minor"/>
              </p:style>
            </p:sp>
            <p:sp>
              <p:nvSpPr>
                <p:cNvPr id="617" name="CustomShape 182"/>
                <p:cNvSpPr/>
                <p:nvPr/>
              </p:nvSpPr>
              <p:spPr>
                <a:xfrm>
                  <a:off x="5791320" y="1902240"/>
                  <a:ext cx="147960" cy="11520"/>
                </a:xfrm>
                <a:custGeom>
                  <a:avLst/>
                  <a:gdLst/>
                  <a:ahLst/>
                  <a:rect l="l" t="t" r="r" b="b"/>
                  <a:pathLst>
                    <a:path w="7537" h="602">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style>
                <a:lnRef idx="0"/>
                <a:fillRef idx="0"/>
                <a:effectRef idx="0"/>
                <a:fontRef idx="minor"/>
              </p:style>
            </p:sp>
            <p:sp>
              <p:nvSpPr>
                <p:cNvPr id="618" name="CustomShape 183"/>
                <p:cNvSpPr/>
                <p:nvPr/>
              </p:nvSpPr>
              <p:spPr>
                <a:xfrm>
                  <a:off x="5448960" y="1902240"/>
                  <a:ext cx="296640" cy="11520"/>
                </a:xfrm>
                <a:custGeom>
                  <a:avLst/>
                  <a:gdLst/>
                  <a:ahLst/>
                  <a:rect l="l" t="t" r="r" b="b"/>
                  <a:pathLst>
                    <a:path w="15091" h="602">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style>
                <a:lnRef idx="0"/>
                <a:fillRef idx="0"/>
                <a:effectRef idx="0"/>
                <a:fontRef idx="minor"/>
              </p:style>
            </p:sp>
            <p:sp>
              <p:nvSpPr>
                <p:cNvPr id="619" name="CustomShape 184"/>
                <p:cNvSpPr/>
                <p:nvPr/>
              </p:nvSpPr>
              <p:spPr>
                <a:xfrm>
                  <a:off x="5312160" y="1902240"/>
                  <a:ext cx="85320" cy="11520"/>
                </a:xfrm>
                <a:custGeom>
                  <a:avLst/>
                  <a:gdLst/>
                  <a:ahLst/>
                  <a:rect l="l" t="t" r="r" b="b"/>
                  <a:pathLst>
                    <a:path w="4353" h="602">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style>
                <a:lnRef idx="0"/>
                <a:fillRef idx="0"/>
                <a:effectRef idx="0"/>
                <a:fontRef idx="minor"/>
              </p:style>
            </p:sp>
          </p:grpSp>
        </p:gr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TextShape 1"/>
          <p:cNvSpPr txBox="1"/>
          <p:nvPr/>
        </p:nvSpPr>
        <p:spPr>
          <a:xfrm>
            <a:off x="245520" y="185760"/>
            <a:ext cx="8014680" cy="539280"/>
          </a:xfrm>
          <a:prstGeom prst="rect">
            <a:avLst/>
          </a:prstGeom>
          <a:noFill/>
          <a:ln>
            <a:noFill/>
          </a:ln>
        </p:spPr>
        <p:txBody>
          <a:bodyPr tIns="91440" bIns="91440">
            <a:noAutofit/>
          </a:bodyPr>
          <a:p>
            <a:pPr>
              <a:lnSpc>
                <a:spcPct val="100000"/>
              </a:lnSpc>
              <a:tabLst>
                <a:tab algn="l" pos="0"/>
              </a:tabLst>
            </a:pPr>
            <a:r>
              <a:rPr b="0" lang="en" sz="2400" spc="-1" strike="noStrike">
                <a:solidFill>
                  <a:srgbClr val="1f1c51"/>
                </a:solidFill>
                <a:latin typeface="Viga"/>
                <a:ea typeface="Viga"/>
              </a:rPr>
              <a:t>Introduction to Advanced Encryption Standard [AES]</a:t>
            </a:r>
            <a:endParaRPr b="0" lang="en-IN" sz="2400" spc="-1" strike="noStrike">
              <a:solidFill>
                <a:srgbClr val="000000"/>
              </a:solidFill>
              <a:latin typeface="Arial"/>
            </a:endParaRPr>
          </a:p>
        </p:txBody>
      </p:sp>
      <p:sp>
        <p:nvSpPr>
          <p:cNvPr id="621" name="TextShape 2"/>
          <p:cNvSpPr txBox="1"/>
          <p:nvPr/>
        </p:nvSpPr>
        <p:spPr>
          <a:xfrm>
            <a:off x="626760" y="855000"/>
            <a:ext cx="7755480" cy="1839240"/>
          </a:xfrm>
          <a:prstGeom prst="rect">
            <a:avLst/>
          </a:prstGeom>
          <a:noFill/>
          <a:ln>
            <a:noFill/>
          </a:ln>
        </p:spPr>
        <p:txBody>
          <a:bodyPr tIns="91440" bIns="91440">
            <a:noAutofit/>
          </a:bodyPr>
          <a:p>
            <a:pPr marL="457200">
              <a:lnSpc>
                <a:spcPct val="100000"/>
              </a:lnSpc>
              <a:tabLst>
                <a:tab algn="l" pos="0"/>
              </a:tabLst>
            </a:pPr>
            <a:endParaRPr b="0" lang="en-IN" sz="1400" spc="-1" strike="noStrike">
              <a:solidFill>
                <a:srgbClr val="000000"/>
              </a:solidFill>
              <a:latin typeface="Arial"/>
            </a:endParaRPr>
          </a:p>
          <a:p>
            <a:pPr marL="457200" indent="-342720">
              <a:lnSpc>
                <a:spcPct val="100000"/>
              </a:lnSpc>
              <a:buClr>
                <a:srgbClr val="1f1c51"/>
              </a:buClr>
              <a:buFont typeface="DM Sans"/>
              <a:buChar char="●"/>
              <a:tabLst>
                <a:tab algn="l" pos="0"/>
              </a:tabLst>
            </a:pPr>
            <a:r>
              <a:rPr b="0" lang="en" sz="1800" spc="-1" strike="noStrike">
                <a:solidFill>
                  <a:srgbClr val="1f1c51"/>
                </a:solidFill>
                <a:latin typeface="DM Sans"/>
                <a:ea typeface="DM Sans"/>
              </a:rPr>
              <a:t>Widely used  [despite being harder to implement].</a:t>
            </a:r>
            <a:endParaRPr b="0" lang="en-IN" sz="1800" spc="-1" strike="noStrike">
              <a:solidFill>
                <a:srgbClr val="000000"/>
              </a:solidFill>
              <a:latin typeface="Arial"/>
            </a:endParaRPr>
          </a:p>
          <a:p>
            <a:pPr marL="457200" indent="-342720">
              <a:lnSpc>
                <a:spcPct val="100000"/>
              </a:lnSpc>
              <a:buClr>
                <a:srgbClr val="1f1c51"/>
              </a:buClr>
              <a:buFont typeface="DM Sans"/>
              <a:buChar char="●"/>
              <a:tabLst>
                <a:tab algn="l" pos="0"/>
              </a:tabLst>
            </a:pPr>
            <a:r>
              <a:rPr b="0" lang="en" sz="1800" spc="-1" strike="noStrike">
                <a:solidFill>
                  <a:srgbClr val="1f1c51"/>
                </a:solidFill>
                <a:latin typeface="DM Sans"/>
                <a:ea typeface="DM Sans"/>
              </a:rPr>
              <a:t>symmetric block cipher</a:t>
            </a:r>
            <a:endParaRPr b="0" lang="en-IN" sz="1800" spc="-1" strike="noStrike">
              <a:solidFill>
                <a:srgbClr val="000000"/>
              </a:solidFill>
              <a:latin typeface="Arial"/>
            </a:endParaRPr>
          </a:p>
          <a:p>
            <a:pPr marL="457200" indent="-342720">
              <a:lnSpc>
                <a:spcPct val="100000"/>
              </a:lnSpc>
              <a:buClr>
                <a:srgbClr val="1f1c51"/>
              </a:buClr>
              <a:buFont typeface="DM Sans"/>
              <a:buChar char="●"/>
              <a:tabLst>
                <a:tab algn="l" pos="0"/>
              </a:tabLst>
            </a:pPr>
            <a:r>
              <a:rPr b="0" lang="en" sz="1800" spc="-1" strike="noStrike">
                <a:solidFill>
                  <a:srgbClr val="1f1c51"/>
                </a:solidFill>
                <a:latin typeface="DM Sans"/>
                <a:ea typeface="DM Sans"/>
              </a:rPr>
              <a:t>NIST in 2001.</a:t>
            </a:r>
            <a:endParaRPr b="0" lang="en-IN" sz="1800" spc="-1" strike="noStrike">
              <a:solidFill>
                <a:srgbClr val="000000"/>
              </a:solidFill>
              <a:latin typeface="Arial"/>
            </a:endParaRPr>
          </a:p>
          <a:p>
            <a:pPr marL="457200" indent="-342720">
              <a:lnSpc>
                <a:spcPct val="100000"/>
              </a:lnSpc>
              <a:buClr>
                <a:srgbClr val="1f1c51"/>
              </a:buClr>
              <a:buFont typeface="DM Sans"/>
              <a:buChar char="●"/>
              <a:tabLst>
                <a:tab algn="l" pos="0"/>
              </a:tabLst>
            </a:pPr>
            <a:r>
              <a:rPr b="0" lang="en" sz="1800" spc="-1" strike="noStrike">
                <a:solidFill>
                  <a:srgbClr val="1f1c51"/>
                </a:solidFill>
                <a:latin typeface="DM Sans"/>
                <a:ea typeface="DM Sans"/>
              </a:rPr>
              <a:t>Encrypts the data in blocks of 128 bits each.</a:t>
            </a:r>
            <a:endParaRPr b="0" lang="en-IN" sz="1800" spc="-1" strike="noStrike">
              <a:solidFill>
                <a:srgbClr val="000000"/>
              </a:solidFill>
              <a:latin typeface="Arial"/>
            </a:endParaRPr>
          </a:p>
          <a:p>
            <a:pPr marL="457200" indent="-342720">
              <a:lnSpc>
                <a:spcPct val="100000"/>
              </a:lnSpc>
              <a:buClr>
                <a:srgbClr val="1f1c51"/>
              </a:buClr>
              <a:buFont typeface="DM Sans"/>
              <a:buChar char="●"/>
              <a:tabLst>
                <a:tab algn="l" pos="0"/>
              </a:tabLst>
            </a:pPr>
            <a:r>
              <a:rPr b="0" lang="en" sz="1800" spc="-1" strike="noStrike">
                <a:solidFill>
                  <a:srgbClr val="1f1c51"/>
                </a:solidFill>
                <a:latin typeface="DM Sans"/>
                <a:ea typeface="DM Sans"/>
              </a:rPr>
              <a:t>Key size can be 128/192/256 bits</a:t>
            </a:r>
            <a:endParaRPr b="0" lang="en-IN" sz="1800" spc="-1" strike="noStrike">
              <a:solidFill>
                <a:srgbClr val="000000"/>
              </a:solidFill>
              <a:latin typeface="Arial"/>
            </a:endParaRPr>
          </a:p>
        </p:txBody>
      </p:sp>
      <p:sp>
        <p:nvSpPr>
          <p:cNvPr id="622" name="CustomShape 3"/>
          <p:cNvSpPr/>
          <p:nvPr/>
        </p:nvSpPr>
        <p:spPr>
          <a:xfrm>
            <a:off x="257760" y="3122280"/>
            <a:ext cx="4313880" cy="130824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1" lang="en" sz="1800" spc="-1" strike="noStrike" u="sng">
                <a:solidFill>
                  <a:srgbClr val="1f1c51"/>
                </a:solidFill>
                <a:uFillTx/>
                <a:latin typeface="DM Sans"/>
                <a:ea typeface="DM Sans"/>
              </a:rPr>
              <a:t>AES Structure:</a:t>
            </a:r>
            <a:endParaRPr b="0" lang="en-IN" sz="1800" spc="-1" strike="noStrike">
              <a:latin typeface="Arial"/>
            </a:endParaRPr>
          </a:p>
          <a:p>
            <a:pPr marL="457200" indent="-342720">
              <a:lnSpc>
                <a:spcPct val="100000"/>
              </a:lnSpc>
              <a:buClr>
                <a:srgbClr val="1f1c51"/>
              </a:buClr>
              <a:buFont typeface="DM Sans"/>
              <a:buChar char="●"/>
              <a:tabLst>
                <a:tab algn="l" pos="0"/>
              </a:tabLst>
            </a:pPr>
            <a:r>
              <a:rPr b="1" lang="en" sz="1800" spc="-1" strike="noStrike">
                <a:solidFill>
                  <a:srgbClr val="1f1c51"/>
                </a:solidFill>
                <a:latin typeface="DM Sans"/>
                <a:ea typeface="DM Sans"/>
              </a:rPr>
              <a:t>General Structure</a:t>
            </a:r>
            <a:endParaRPr b="0" lang="en-IN" sz="1800" spc="-1" strike="noStrike">
              <a:latin typeface="Arial"/>
            </a:endParaRPr>
          </a:p>
          <a:p>
            <a:pPr marL="457200" indent="-342720">
              <a:lnSpc>
                <a:spcPct val="100000"/>
              </a:lnSpc>
              <a:buClr>
                <a:srgbClr val="1f1c51"/>
              </a:buClr>
              <a:buFont typeface="DM Sans"/>
              <a:buChar char="●"/>
              <a:tabLst>
                <a:tab algn="l" pos="0"/>
              </a:tabLst>
            </a:pPr>
            <a:r>
              <a:rPr b="1" lang="en" sz="1800" spc="-1" strike="noStrike">
                <a:solidFill>
                  <a:srgbClr val="1f1c51"/>
                </a:solidFill>
                <a:latin typeface="DM Sans"/>
                <a:ea typeface="DM Sans"/>
              </a:rPr>
              <a:t>Detailed Structure</a:t>
            </a:r>
            <a:endParaRPr b="0" lang="en-IN" sz="1800" spc="-1" strike="noStrike">
              <a:latin typeface="Arial"/>
            </a:endParaRPr>
          </a:p>
        </p:txBody>
      </p:sp>
      <p:sp>
        <p:nvSpPr>
          <p:cNvPr id="623" name="CustomShape 4"/>
          <p:cNvSpPr/>
          <p:nvPr/>
        </p:nvSpPr>
        <p:spPr>
          <a:xfrm>
            <a:off x="4323600" y="3060720"/>
            <a:ext cx="1199880" cy="1199880"/>
          </a:xfrm>
          <a:prstGeom prst="ellipse">
            <a:avLst/>
          </a:prstGeom>
          <a:solidFill>
            <a:schemeClr val="accent6"/>
          </a:solidFill>
          <a:ln>
            <a:noFill/>
          </a:ln>
        </p:spPr>
        <p:style>
          <a:lnRef idx="0"/>
          <a:fillRef idx="0"/>
          <a:effectRef idx="0"/>
          <a:fontRef idx="minor"/>
        </p:style>
        <p:txBody>
          <a:bodyPr tIns="91440" bIns="91440" anchor="ctr">
            <a:noAutofit/>
          </a:bodyPr>
          <a:p>
            <a:pPr algn="ctr">
              <a:lnSpc>
                <a:spcPct val="100000"/>
              </a:lnSpc>
              <a:tabLst>
                <a:tab algn="l" pos="0"/>
              </a:tabLst>
            </a:pPr>
            <a:r>
              <a:rPr b="0" lang="en" sz="1800" spc="-1" strike="noStrike">
                <a:solidFill>
                  <a:srgbClr val="1f1c51"/>
                </a:solidFill>
                <a:latin typeface="Viga"/>
                <a:ea typeface="Viga"/>
              </a:rPr>
              <a:t>AES</a:t>
            </a:r>
            <a:endParaRPr b="0" lang="en-IN" sz="1800" spc="-1" strike="noStrike">
              <a:latin typeface="Arial"/>
            </a:endParaRPr>
          </a:p>
        </p:txBody>
      </p:sp>
      <p:sp>
        <p:nvSpPr>
          <p:cNvPr id="624" name="CustomShape 5"/>
          <p:cNvSpPr/>
          <p:nvPr/>
        </p:nvSpPr>
        <p:spPr>
          <a:xfrm>
            <a:off x="6180840" y="2413080"/>
            <a:ext cx="2295000" cy="723600"/>
          </a:xfrm>
          <a:prstGeom prst="rect">
            <a:avLst/>
          </a:prstGeom>
          <a:noFill/>
          <a:ln w="19080">
            <a:solidFill>
              <a:schemeClr val="accent1"/>
            </a:solidFill>
            <a:round/>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1f1c51"/>
                </a:solidFill>
                <a:latin typeface="DM Sans"/>
                <a:ea typeface="DM Sans"/>
              </a:rPr>
              <a:t>General Structure</a:t>
            </a:r>
            <a:endParaRPr b="0" lang="en-IN" sz="1400" spc="-1" strike="noStrike">
              <a:latin typeface="Arial"/>
            </a:endParaRPr>
          </a:p>
        </p:txBody>
      </p:sp>
      <p:sp>
        <p:nvSpPr>
          <p:cNvPr id="625" name="CustomShape 6"/>
          <p:cNvSpPr/>
          <p:nvPr/>
        </p:nvSpPr>
        <p:spPr>
          <a:xfrm>
            <a:off x="6180840" y="4184640"/>
            <a:ext cx="2295000" cy="723600"/>
          </a:xfrm>
          <a:prstGeom prst="rect">
            <a:avLst/>
          </a:prstGeom>
          <a:noFill/>
          <a:ln w="19080">
            <a:solidFill>
              <a:schemeClr val="accent1"/>
            </a:solidFill>
            <a:round/>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1f1c51"/>
                </a:solidFill>
                <a:latin typeface="DM Sans"/>
                <a:ea typeface="DM Sans"/>
              </a:rPr>
              <a:t>Detailed Structure</a:t>
            </a:r>
            <a:endParaRPr b="0" lang="en-IN" sz="1400" spc="-1" strike="noStrike">
              <a:latin typeface="Arial"/>
            </a:endParaRPr>
          </a:p>
        </p:txBody>
      </p:sp>
      <p:sp>
        <p:nvSpPr>
          <p:cNvPr id="626" name="CustomShape 7"/>
          <p:cNvSpPr/>
          <p:nvPr/>
        </p:nvSpPr>
        <p:spPr>
          <a:xfrm rot="16200000">
            <a:off x="5409720" y="2289600"/>
            <a:ext cx="285120" cy="1257120"/>
          </a:xfrm>
          <a:prstGeom prst="bentConnector2">
            <a:avLst/>
          </a:prstGeom>
          <a:noFill/>
          <a:ln w="19080">
            <a:solidFill>
              <a:schemeClr val="accent1"/>
            </a:solidFill>
            <a:round/>
          </a:ln>
        </p:spPr>
        <p:style>
          <a:lnRef idx="0"/>
          <a:fillRef idx="0"/>
          <a:effectRef idx="0"/>
          <a:fontRef idx="minor"/>
        </p:style>
      </p:sp>
      <p:sp>
        <p:nvSpPr>
          <p:cNvPr id="627" name="CustomShape 8"/>
          <p:cNvSpPr/>
          <p:nvPr/>
        </p:nvSpPr>
        <p:spPr>
          <a:xfrm flipH="1" rot="16200000">
            <a:off x="5409360" y="3774960"/>
            <a:ext cx="285480" cy="1257120"/>
          </a:xfrm>
          <a:prstGeom prst="bentConnector2">
            <a:avLst/>
          </a:prstGeom>
          <a:noFill/>
          <a:ln w="19080">
            <a:solidFill>
              <a:schemeClr val="accent1"/>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8be3ff"/>
        </a:solidFill>
      </p:bgPr>
    </p:bg>
    <p:spTree>
      <p:nvGrpSpPr>
        <p:cNvPr id="1" name=""/>
        <p:cNvGrpSpPr/>
        <p:nvPr/>
      </p:nvGrpSpPr>
      <p:grpSpPr>
        <a:xfrm>
          <a:off x="0" y="0"/>
          <a:ext cx="0" cy="0"/>
          <a:chOff x="0" y="0"/>
          <a:chExt cx="0" cy="0"/>
        </a:xfrm>
      </p:grpSpPr>
      <p:pic>
        <p:nvPicPr>
          <p:cNvPr id="628" name="Google Shape;509;p31" descr=""/>
          <p:cNvPicPr/>
          <p:nvPr/>
        </p:nvPicPr>
        <p:blipFill>
          <a:blip r:embed="rId1"/>
          <a:stretch/>
        </p:blipFill>
        <p:spPr>
          <a:xfrm>
            <a:off x="3259440" y="280440"/>
            <a:ext cx="4482360" cy="4838400"/>
          </a:xfrm>
          <a:prstGeom prst="rect">
            <a:avLst/>
          </a:prstGeom>
          <a:ln>
            <a:noFill/>
          </a:ln>
        </p:spPr>
      </p:pic>
      <p:sp>
        <p:nvSpPr>
          <p:cNvPr id="629" name="TextShape 1"/>
          <p:cNvSpPr txBox="1"/>
          <p:nvPr/>
        </p:nvSpPr>
        <p:spPr>
          <a:xfrm>
            <a:off x="134280" y="2209680"/>
            <a:ext cx="6083640" cy="539280"/>
          </a:xfrm>
          <a:prstGeom prst="rect">
            <a:avLst/>
          </a:prstGeom>
          <a:noFill/>
          <a:ln>
            <a:noFill/>
          </a:ln>
        </p:spPr>
        <p:txBody>
          <a:bodyPr tIns="91440" bIns="91440">
            <a:noAutofit/>
          </a:bodyPr>
          <a:p>
            <a:pPr>
              <a:lnSpc>
                <a:spcPct val="100000"/>
              </a:lnSpc>
              <a:tabLst>
                <a:tab algn="l" pos="0"/>
              </a:tabLst>
            </a:pPr>
            <a:r>
              <a:rPr b="0" lang="en" sz="2400" spc="-1" strike="noStrike">
                <a:solidFill>
                  <a:srgbClr val="1f1c51"/>
                </a:solidFill>
                <a:latin typeface="Viga"/>
                <a:ea typeface="Viga"/>
              </a:rPr>
              <a:t>General structure</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TextShape 1"/>
          <p:cNvSpPr txBox="1"/>
          <p:nvPr/>
        </p:nvSpPr>
        <p:spPr>
          <a:xfrm>
            <a:off x="321840" y="185760"/>
            <a:ext cx="6083640" cy="539280"/>
          </a:xfrm>
          <a:prstGeom prst="rect">
            <a:avLst/>
          </a:prstGeom>
          <a:noFill/>
          <a:ln>
            <a:noFill/>
          </a:ln>
        </p:spPr>
        <p:txBody>
          <a:bodyPr tIns="91440" bIns="91440">
            <a:noAutofit/>
          </a:bodyPr>
          <a:p>
            <a:pPr>
              <a:lnSpc>
                <a:spcPct val="100000"/>
              </a:lnSpc>
              <a:tabLst>
                <a:tab algn="l" pos="0"/>
              </a:tabLst>
            </a:pPr>
            <a:r>
              <a:rPr b="0" lang="en" sz="2400" spc="-1" strike="noStrike">
                <a:solidFill>
                  <a:srgbClr val="1f1c51"/>
                </a:solidFill>
                <a:latin typeface="Viga"/>
                <a:ea typeface="Viga"/>
              </a:rPr>
              <a:t>Advanced Encryption Standard</a:t>
            </a:r>
            <a:endParaRPr b="0" lang="en-IN" sz="2400" spc="-1" strike="noStrike">
              <a:solidFill>
                <a:srgbClr val="000000"/>
              </a:solidFill>
              <a:latin typeface="Arial"/>
            </a:endParaRPr>
          </a:p>
        </p:txBody>
      </p:sp>
      <p:sp>
        <p:nvSpPr>
          <p:cNvPr id="631" name="TextShape 2"/>
          <p:cNvSpPr txBox="1"/>
          <p:nvPr/>
        </p:nvSpPr>
        <p:spPr>
          <a:xfrm>
            <a:off x="648000" y="777960"/>
            <a:ext cx="7904520" cy="3758040"/>
          </a:xfrm>
          <a:prstGeom prst="rect">
            <a:avLst/>
          </a:prstGeom>
          <a:noFill/>
          <a:ln>
            <a:noFill/>
          </a:ln>
        </p:spPr>
        <p:txBody>
          <a:bodyPr tIns="91440" bIns="91440">
            <a:noAutofit/>
          </a:bodyPr>
          <a:p>
            <a:pPr marL="457200">
              <a:lnSpc>
                <a:spcPct val="100000"/>
              </a:lnSpc>
              <a:tabLst>
                <a:tab algn="l" pos="0"/>
              </a:tabLst>
            </a:pPr>
            <a:r>
              <a:rPr b="0" lang="en" sz="1800" spc="-1" strike="noStrike">
                <a:solidFill>
                  <a:srgbClr val="1f1c51"/>
                </a:solidFill>
                <a:latin typeface="DM Sans"/>
                <a:ea typeface="DM Sans"/>
              </a:rPr>
              <a:t>                              </a:t>
            </a:r>
            <a:r>
              <a:rPr b="1" lang="en" sz="1800" spc="-1" strike="noStrike">
                <a:solidFill>
                  <a:srgbClr val="1f1c51"/>
                </a:solidFill>
                <a:latin typeface="DM Sans"/>
                <a:ea typeface="DM Sans"/>
              </a:rPr>
              <a:t> </a:t>
            </a:r>
            <a:r>
              <a:rPr b="1" lang="en" sz="1800" spc="-1" strike="noStrike" u="sng">
                <a:solidFill>
                  <a:srgbClr val="1f1c51"/>
                </a:solidFill>
                <a:uFillTx/>
                <a:latin typeface="DM Sans"/>
                <a:ea typeface="DM Sans"/>
              </a:rPr>
              <a:t>General Structure</a:t>
            </a:r>
            <a:endParaRPr b="0" lang="en-IN" sz="1800" spc="-1" strike="noStrike">
              <a:solidFill>
                <a:srgbClr val="000000"/>
              </a:solidFill>
              <a:latin typeface="Arial"/>
            </a:endParaRPr>
          </a:p>
          <a:p>
            <a:pPr marL="457200">
              <a:lnSpc>
                <a:spcPct val="100000"/>
              </a:lnSpc>
              <a:tabLst>
                <a:tab algn="l" pos="0"/>
              </a:tabLst>
            </a:pPr>
            <a:endParaRPr b="0" lang="en-IN" sz="1800" spc="-1" strike="noStrike">
              <a:solidFill>
                <a:srgbClr val="000000"/>
              </a:solidFill>
              <a:latin typeface="Arial"/>
            </a:endParaRPr>
          </a:p>
          <a:p>
            <a:pPr marL="457200" indent="-342720">
              <a:lnSpc>
                <a:spcPct val="100000"/>
              </a:lnSpc>
              <a:buClr>
                <a:srgbClr val="1f1c51"/>
              </a:buClr>
              <a:buFont typeface="DM Sans"/>
              <a:buChar char="●"/>
              <a:tabLst>
                <a:tab algn="l" pos="0"/>
              </a:tabLst>
            </a:pPr>
            <a:r>
              <a:rPr b="0" lang="en" sz="1800" spc="-1" strike="noStrike">
                <a:solidFill>
                  <a:srgbClr val="1f1c51"/>
                </a:solidFill>
                <a:latin typeface="DM Sans"/>
                <a:ea typeface="DM Sans"/>
              </a:rPr>
              <a:t>The input to the encryption and decryption algorithms is a single 128-bit block.</a:t>
            </a:r>
            <a:endParaRPr b="0" lang="en-IN" sz="1800" spc="-1" strike="noStrike">
              <a:solidFill>
                <a:srgbClr val="000000"/>
              </a:solidFill>
              <a:latin typeface="Arial"/>
            </a:endParaRPr>
          </a:p>
          <a:p>
            <a:pPr marL="457200" indent="-342720">
              <a:lnSpc>
                <a:spcPct val="100000"/>
              </a:lnSpc>
              <a:buClr>
                <a:srgbClr val="1f1c51"/>
              </a:buClr>
              <a:buFont typeface="DM Sans"/>
              <a:buChar char="●"/>
              <a:tabLst>
                <a:tab algn="l" pos="0"/>
              </a:tabLst>
            </a:pPr>
            <a:r>
              <a:rPr b="0" lang="en" sz="1800" spc="-1" strike="noStrike">
                <a:solidFill>
                  <a:srgbClr val="1f1c51"/>
                </a:solidFill>
                <a:latin typeface="DM Sans"/>
                <a:ea typeface="DM Sans"/>
              </a:rPr>
              <a:t>This block is depicted as a 4 * 4 square matrix of bytes. </a:t>
            </a:r>
            <a:endParaRPr b="0" lang="en-IN" sz="1800" spc="-1" strike="noStrike">
              <a:solidFill>
                <a:srgbClr val="000000"/>
              </a:solidFill>
              <a:latin typeface="Arial"/>
            </a:endParaRPr>
          </a:p>
          <a:p>
            <a:pPr marL="457200" indent="-342720">
              <a:lnSpc>
                <a:spcPct val="100000"/>
              </a:lnSpc>
              <a:buClr>
                <a:srgbClr val="1f1c51"/>
              </a:buClr>
              <a:buFont typeface="DM Sans"/>
              <a:buChar char="●"/>
              <a:tabLst>
                <a:tab algn="l" pos="0"/>
              </a:tabLst>
            </a:pPr>
            <a:r>
              <a:rPr b="0" lang="en" sz="1800" spc="-1" strike="noStrike">
                <a:solidFill>
                  <a:srgbClr val="1f1c51"/>
                </a:solidFill>
                <a:latin typeface="DM Sans"/>
                <a:ea typeface="DM Sans"/>
              </a:rPr>
              <a:t>Note that the ordering of bytes within a matrix is by column.</a:t>
            </a:r>
            <a:endParaRPr b="0" lang="en-IN" sz="1800" spc="-1" strike="noStrike">
              <a:solidFill>
                <a:srgbClr val="000000"/>
              </a:solidFill>
              <a:latin typeface="Arial"/>
            </a:endParaRPr>
          </a:p>
          <a:p>
            <a:pPr marL="457200" indent="-342720">
              <a:lnSpc>
                <a:spcPct val="100000"/>
              </a:lnSpc>
              <a:buClr>
                <a:srgbClr val="1f1c51"/>
              </a:buClr>
              <a:buFont typeface="DM Sans"/>
              <a:buChar char="●"/>
              <a:tabLst>
                <a:tab algn="l" pos="0"/>
              </a:tabLst>
            </a:pPr>
            <a:r>
              <a:rPr b="0" lang="en" sz="1800" spc="-1" strike="noStrike">
                <a:solidFill>
                  <a:srgbClr val="1f1c51"/>
                </a:solidFill>
                <a:latin typeface="DM Sans"/>
                <a:ea typeface="DM Sans"/>
              </a:rPr>
              <a:t>So, for example, the first four bytes of a 128-bit plaintext input to the encryption cipher occupy the first column of the in matrix, the second four bytes occupy the second column, and so on. Similarly, the first four bytes of the expanded key, which form a word, occupy the first column of the </a:t>
            </a:r>
            <a:r>
              <a:rPr b="1" lang="en" sz="1800" spc="-1" strike="noStrike">
                <a:solidFill>
                  <a:srgbClr val="1f1c51"/>
                </a:solidFill>
                <a:latin typeface="DM Sans"/>
                <a:ea typeface="DM Sans"/>
              </a:rPr>
              <a:t>w</a:t>
            </a:r>
            <a:r>
              <a:rPr b="0" lang="en" sz="1800" spc="-1" strike="noStrike">
                <a:solidFill>
                  <a:srgbClr val="1f1c51"/>
                </a:solidFill>
                <a:latin typeface="DM Sans"/>
                <a:ea typeface="DM Sans"/>
              </a:rPr>
              <a:t> matrix.</a:t>
            </a:r>
            <a:endParaRPr b="0" lang="en-IN" sz="1800" spc="-1" strike="noStrike">
              <a:solidFill>
                <a:srgbClr val="000000"/>
              </a:solidFill>
              <a:latin typeface="Arial"/>
            </a:endParaRPr>
          </a:p>
          <a:p>
            <a:pPr marL="457200" indent="-342720">
              <a:lnSpc>
                <a:spcPct val="100000"/>
              </a:lnSpc>
              <a:buClr>
                <a:srgbClr val="1f1c51"/>
              </a:buClr>
              <a:buFont typeface="DM Sans"/>
              <a:buChar char="●"/>
              <a:tabLst>
                <a:tab algn="l" pos="0"/>
              </a:tabLst>
            </a:pPr>
            <a:r>
              <a:rPr b="0" lang="en" sz="1800" spc="-1" strike="noStrike">
                <a:solidFill>
                  <a:srgbClr val="1f1c51"/>
                </a:solidFill>
                <a:latin typeface="DM Sans"/>
                <a:ea typeface="DM Sans"/>
              </a:rPr>
              <a:t>This block is copied into the State array, which is modified at each stage of encryption or decryption. </a:t>
            </a:r>
            <a:endParaRPr b="0" lang="en-IN" sz="1800" spc="-1" strike="noStrike">
              <a:solidFill>
                <a:srgbClr val="000000"/>
              </a:solidFill>
              <a:latin typeface="Arial"/>
            </a:endParaRPr>
          </a:p>
          <a:p>
            <a:pPr marL="457200">
              <a:lnSpc>
                <a:spcPct val="100000"/>
              </a:lnSpc>
              <a:tabLst>
                <a:tab algn="l" pos="0"/>
              </a:tabLst>
            </a:pPr>
            <a:r>
              <a:rPr b="0" lang="en" sz="1800" spc="-1" strike="noStrike">
                <a:solidFill>
                  <a:srgbClr val="1f1c51"/>
                </a:solidFill>
                <a:latin typeface="DM Sans"/>
                <a:ea typeface="DM Sans"/>
              </a:rPr>
              <a:t>                                                                                                       </a:t>
            </a:r>
            <a:endParaRPr b="0" lang="en-IN" sz="1800" spc="-1" strike="noStrike">
              <a:solidFill>
                <a:srgbClr val="000000"/>
              </a:solidFill>
              <a:latin typeface="Arial"/>
            </a:endParaRPr>
          </a:p>
          <a:p>
            <a:pPr>
              <a:lnSpc>
                <a:spcPct val="100000"/>
              </a:lnSpc>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TextShape 1"/>
          <p:cNvSpPr txBox="1"/>
          <p:nvPr/>
        </p:nvSpPr>
        <p:spPr>
          <a:xfrm>
            <a:off x="398160" y="185760"/>
            <a:ext cx="6083640" cy="539280"/>
          </a:xfrm>
          <a:prstGeom prst="rect">
            <a:avLst/>
          </a:prstGeom>
          <a:noFill/>
          <a:ln>
            <a:noFill/>
          </a:ln>
        </p:spPr>
        <p:txBody>
          <a:bodyPr tIns="91440" bIns="91440">
            <a:noAutofit/>
          </a:bodyPr>
          <a:p>
            <a:pPr>
              <a:lnSpc>
                <a:spcPct val="100000"/>
              </a:lnSpc>
              <a:tabLst>
                <a:tab algn="l" pos="0"/>
              </a:tabLst>
            </a:pPr>
            <a:r>
              <a:rPr b="0" lang="en" sz="2400" spc="-1" strike="noStrike">
                <a:solidFill>
                  <a:srgbClr val="1f1c51"/>
                </a:solidFill>
                <a:latin typeface="Viga"/>
                <a:ea typeface="Viga"/>
              </a:rPr>
              <a:t>Advanced Encryption Standard</a:t>
            </a:r>
            <a:endParaRPr b="0" lang="en-IN" sz="2400" spc="-1" strike="noStrike">
              <a:solidFill>
                <a:srgbClr val="000000"/>
              </a:solidFill>
              <a:latin typeface="Arial"/>
            </a:endParaRPr>
          </a:p>
        </p:txBody>
      </p:sp>
      <p:sp>
        <p:nvSpPr>
          <p:cNvPr id="633" name="TextShape 2"/>
          <p:cNvSpPr txBox="1"/>
          <p:nvPr/>
        </p:nvSpPr>
        <p:spPr>
          <a:xfrm>
            <a:off x="398160" y="1030680"/>
            <a:ext cx="8127000" cy="3436920"/>
          </a:xfrm>
          <a:prstGeom prst="rect">
            <a:avLst/>
          </a:prstGeom>
          <a:noFill/>
          <a:ln>
            <a:noFill/>
          </a:ln>
        </p:spPr>
        <p:txBody>
          <a:bodyPr tIns="91440" bIns="91440">
            <a:noAutofit/>
          </a:bodyPr>
          <a:p>
            <a:pPr marL="457200" indent="-342720">
              <a:lnSpc>
                <a:spcPct val="100000"/>
              </a:lnSpc>
              <a:buClr>
                <a:srgbClr val="1f1c51"/>
              </a:buClr>
              <a:buFont typeface="DM Sans"/>
              <a:buChar char="●"/>
            </a:pPr>
            <a:r>
              <a:rPr b="0" lang="en" sz="1800" spc="-1" strike="noStrike">
                <a:solidFill>
                  <a:srgbClr val="1f1c51"/>
                </a:solidFill>
                <a:latin typeface="DM Sans"/>
                <a:ea typeface="DM Sans"/>
              </a:rPr>
              <a:t>After the final stage, State is copied to an output matrix. </a:t>
            </a:r>
            <a:endParaRPr b="0" lang="en-IN" sz="1800" spc="-1" strike="noStrike">
              <a:solidFill>
                <a:srgbClr val="000000"/>
              </a:solidFill>
              <a:latin typeface="Arial"/>
            </a:endParaRPr>
          </a:p>
          <a:p>
            <a:pPr marL="457200" indent="-342720">
              <a:lnSpc>
                <a:spcPct val="100000"/>
              </a:lnSpc>
              <a:buClr>
                <a:srgbClr val="1f1c51"/>
              </a:buClr>
              <a:buFont typeface="DM Sans"/>
              <a:buChar char="●"/>
            </a:pPr>
            <a:r>
              <a:rPr b="0" lang="en" sz="1800" spc="-1" strike="noStrike">
                <a:solidFill>
                  <a:srgbClr val="1f1c51"/>
                </a:solidFill>
                <a:latin typeface="DM Sans"/>
                <a:ea typeface="DM Sans"/>
              </a:rPr>
              <a:t>Similarly, the key is depicted as a square matrix of bytes. </a:t>
            </a:r>
            <a:endParaRPr b="0" lang="en-IN" sz="1800" spc="-1" strike="noStrike">
              <a:solidFill>
                <a:srgbClr val="000000"/>
              </a:solidFill>
              <a:latin typeface="Arial"/>
            </a:endParaRPr>
          </a:p>
          <a:p>
            <a:pPr marL="457200" indent="-342720">
              <a:lnSpc>
                <a:spcPct val="100000"/>
              </a:lnSpc>
              <a:buClr>
                <a:srgbClr val="1f1c51"/>
              </a:buClr>
              <a:buFont typeface="DM Sans"/>
              <a:buChar char="●"/>
            </a:pPr>
            <a:r>
              <a:rPr b="0" lang="en" sz="1800" spc="-1" strike="noStrike">
                <a:solidFill>
                  <a:srgbClr val="1f1c51"/>
                </a:solidFill>
                <a:latin typeface="DM Sans"/>
                <a:ea typeface="DM Sans"/>
              </a:rPr>
              <a:t>This key is then expanded into an array of key schedule words..</a:t>
            </a:r>
            <a:endParaRPr b="0" lang="en-IN" sz="1800" spc="-1" strike="noStrike">
              <a:solidFill>
                <a:srgbClr val="000000"/>
              </a:solidFill>
              <a:latin typeface="Arial"/>
            </a:endParaRPr>
          </a:p>
          <a:p>
            <a:pPr marL="457200" indent="-342720">
              <a:lnSpc>
                <a:spcPct val="100000"/>
              </a:lnSpc>
              <a:buClr>
                <a:srgbClr val="1f1c51"/>
              </a:buClr>
              <a:buFont typeface="DM Sans"/>
              <a:buChar char="●"/>
            </a:pPr>
            <a:r>
              <a:rPr b="0" lang="en" sz="1800" spc="-1" strike="noStrike">
                <a:solidFill>
                  <a:srgbClr val="1f1c51"/>
                </a:solidFill>
                <a:latin typeface="DM Sans"/>
                <a:ea typeface="DM Sans"/>
              </a:rPr>
              <a:t>Each word is four bytes, and the total keyschedule is 44 words for the 128-bit key. </a:t>
            </a:r>
            <a:endParaRPr b="0" lang="en-IN" sz="1800" spc="-1" strike="noStrike">
              <a:solidFill>
                <a:srgbClr val="000000"/>
              </a:solidFill>
              <a:latin typeface="Arial"/>
            </a:endParaRPr>
          </a:p>
          <a:p>
            <a:pPr marL="457200" indent="-342720">
              <a:lnSpc>
                <a:spcPct val="100000"/>
              </a:lnSpc>
              <a:buClr>
                <a:srgbClr val="1f1c51"/>
              </a:buClr>
              <a:buFont typeface="DM Sans"/>
              <a:buChar char="●"/>
            </a:pPr>
            <a:r>
              <a:rPr b="0" lang="en" sz="1800" spc="-1" strike="noStrike">
                <a:solidFill>
                  <a:srgbClr val="1f1c51"/>
                </a:solidFill>
                <a:latin typeface="DM Sans"/>
                <a:ea typeface="DM Sans"/>
              </a:rPr>
              <a:t>The cipher consists of N rounds, where the number of rounds depends on the key length: 10 rounds for a 16-byte key, 12 rounds for a 24-byte key, and 14 rounds for a 32-byte key . </a:t>
            </a:r>
            <a:endParaRPr b="0" lang="en-IN" sz="1800" spc="-1" strike="noStrike">
              <a:solidFill>
                <a:srgbClr val="000000"/>
              </a:solidFill>
              <a:latin typeface="Arial"/>
            </a:endParaRPr>
          </a:p>
          <a:p>
            <a:pPr marL="457200" indent="-342720">
              <a:lnSpc>
                <a:spcPct val="100000"/>
              </a:lnSpc>
              <a:buClr>
                <a:srgbClr val="1f1c51"/>
              </a:buClr>
              <a:buFont typeface="DM Sans"/>
              <a:buChar char="●"/>
            </a:pPr>
            <a:r>
              <a:rPr b="0" lang="en" sz="1800" spc="-1" strike="noStrike">
                <a:solidFill>
                  <a:srgbClr val="1f1c51"/>
                </a:solidFill>
                <a:latin typeface="DM Sans"/>
                <a:ea typeface="DM Sans"/>
              </a:rPr>
              <a:t>The first N - 1 rounds consist of four distinct transformation functions: SubBytes, ShiftRows, MixColumns, and AddRoundKey.</a:t>
            </a:r>
            <a:endParaRPr b="0" lang="en-IN" sz="1800" spc="-1" strike="noStrike">
              <a:solidFill>
                <a:srgbClr val="000000"/>
              </a:solidFill>
              <a:latin typeface="Arial"/>
            </a:endParaRPr>
          </a:p>
          <a:p>
            <a:pPr marL="457200" indent="-342720">
              <a:lnSpc>
                <a:spcPct val="100000"/>
              </a:lnSpc>
              <a:buClr>
                <a:srgbClr val="1f1c51"/>
              </a:buClr>
              <a:buFont typeface="DM Sans"/>
              <a:buChar char="●"/>
            </a:pPr>
            <a:r>
              <a:rPr b="0" lang="en" sz="1800" spc="-1" strike="noStrike">
                <a:solidFill>
                  <a:srgbClr val="1f1c51"/>
                </a:solidFill>
                <a:latin typeface="DM Sans"/>
                <a:ea typeface="DM Sans"/>
              </a:rPr>
              <a:t>The final round contains only three transformations.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TextShape 1"/>
          <p:cNvSpPr txBox="1"/>
          <p:nvPr/>
        </p:nvSpPr>
        <p:spPr>
          <a:xfrm>
            <a:off x="398160" y="1231920"/>
            <a:ext cx="8143200" cy="3219480"/>
          </a:xfrm>
          <a:prstGeom prst="rect">
            <a:avLst/>
          </a:prstGeom>
          <a:noFill/>
          <a:ln>
            <a:noFill/>
          </a:ln>
        </p:spPr>
        <p:txBody>
          <a:bodyPr tIns="91440" bIns="91440">
            <a:noAutofit/>
          </a:bodyPr>
          <a:p>
            <a:pPr marL="457200" indent="-342720">
              <a:lnSpc>
                <a:spcPct val="100000"/>
              </a:lnSpc>
              <a:buClr>
                <a:srgbClr val="1f1c51"/>
              </a:buClr>
              <a:buFont typeface="DM Sans"/>
              <a:buChar char="●"/>
            </a:pPr>
            <a:r>
              <a:rPr b="0" lang="en" sz="1800" spc="-1" strike="noStrike">
                <a:solidFill>
                  <a:srgbClr val="1f1c51"/>
                </a:solidFill>
                <a:latin typeface="DM Sans"/>
                <a:ea typeface="DM Sans"/>
              </a:rPr>
              <a:t>There is a initial single transformation (AddRoundKey) before the first round, which can be considered Round 0.</a:t>
            </a:r>
            <a:endParaRPr b="0" lang="en-IN" sz="1800" spc="-1" strike="noStrike">
              <a:solidFill>
                <a:srgbClr val="000000"/>
              </a:solidFill>
              <a:latin typeface="Arial"/>
            </a:endParaRPr>
          </a:p>
          <a:p>
            <a:pPr marL="457200" indent="-342720">
              <a:lnSpc>
                <a:spcPct val="100000"/>
              </a:lnSpc>
              <a:buClr>
                <a:srgbClr val="1f1c51"/>
              </a:buClr>
              <a:buFont typeface="DM Sans"/>
              <a:buChar char="●"/>
            </a:pPr>
            <a:r>
              <a:rPr b="0" lang="en" sz="1800" spc="-1" strike="noStrike">
                <a:solidFill>
                  <a:srgbClr val="1f1c51"/>
                </a:solidFill>
                <a:latin typeface="DM Sans"/>
                <a:ea typeface="DM Sans"/>
              </a:rPr>
              <a:t>Each transformation takes one or more 4 * 4 matrices as input and produces a 4 * 4 matrix as output.</a:t>
            </a:r>
            <a:endParaRPr b="0" lang="en-IN" sz="1800" spc="-1" strike="noStrike">
              <a:solidFill>
                <a:srgbClr val="000000"/>
              </a:solidFill>
              <a:latin typeface="Arial"/>
            </a:endParaRPr>
          </a:p>
          <a:p>
            <a:pPr marL="457200" indent="-342720">
              <a:lnSpc>
                <a:spcPct val="100000"/>
              </a:lnSpc>
              <a:buClr>
                <a:srgbClr val="1f1c51"/>
              </a:buClr>
              <a:buFont typeface="DM Sans"/>
              <a:buChar char="●"/>
            </a:pPr>
            <a:r>
              <a:rPr b="0" lang="en" sz="1800" spc="-1" strike="noStrike">
                <a:solidFill>
                  <a:srgbClr val="1f1c51"/>
                </a:solidFill>
                <a:latin typeface="DM Sans"/>
                <a:ea typeface="DM Sans"/>
              </a:rPr>
              <a:t>Also, the key expansion function generates N + 1 round keys, each of which is a distinct 4 * 4 matrix.</a:t>
            </a:r>
            <a:endParaRPr b="0" lang="en-IN" sz="1800" spc="-1" strike="noStrike">
              <a:solidFill>
                <a:srgbClr val="000000"/>
              </a:solidFill>
              <a:latin typeface="Arial"/>
            </a:endParaRPr>
          </a:p>
          <a:p>
            <a:pPr marL="457200" indent="-342720">
              <a:lnSpc>
                <a:spcPct val="100000"/>
              </a:lnSpc>
              <a:buClr>
                <a:srgbClr val="1f1c51"/>
              </a:buClr>
              <a:buFont typeface="DM Sans"/>
              <a:buChar char="●"/>
            </a:pPr>
            <a:r>
              <a:rPr b="0" lang="en" sz="1800" spc="-1" strike="noStrike">
                <a:solidFill>
                  <a:srgbClr val="1f1c51"/>
                </a:solidFill>
                <a:latin typeface="DM Sans"/>
                <a:ea typeface="DM Sans"/>
              </a:rPr>
              <a:t>Each round key serves as one of the inputs to the AddRoundKey transformation in each round.</a:t>
            </a:r>
            <a:endParaRPr b="0" lang="en-IN" sz="1800" spc="-1" strike="noStrike">
              <a:solidFill>
                <a:srgbClr val="000000"/>
              </a:solidFill>
              <a:latin typeface="Arial"/>
            </a:endParaRPr>
          </a:p>
          <a:p>
            <a:pPr marL="457200">
              <a:lnSpc>
                <a:spcPct val="100000"/>
              </a:lnSpc>
              <a:tabLst>
                <a:tab algn="l" pos="0"/>
              </a:tabLst>
            </a:pPr>
            <a:endParaRPr b="0" lang="en-IN" sz="1800" spc="-1" strike="noStrike">
              <a:solidFill>
                <a:srgbClr val="000000"/>
              </a:solidFill>
              <a:latin typeface="Arial"/>
            </a:endParaRPr>
          </a:p>
        </p:txBody>
      </p:sp>
      <p:sp>
        <p:nvSpPr>
          <p:cNvPr id="635" name="TextShape 2"/>
          <p:cNvSpPr txBox="1"/>
          <p:nvPr/>
        </p:nvSpPr>
        <p:spPr>
          <a:xfrm>
            <a:off x="398160" y="185760"/>
            <a:ext cx="6083640" cy="539280"/>
          </a:xfrm>
          <a:prstGeom prst="rect">
            <a:avLst/>
          </a:prstGeom>
          <a:noFill/>
          <a:ln>
            <a:noFill/>
          </a:ln>
        </p:spPr>
        <p:txBody>
          <a:bodyPr tIns="91440" bIns="91440">
            <a:noAutofit/>
          </a:bodyPr>
          <a:p>
            <a:pPr>
              <a:lnSpc>
                <a:spcPct val="100000"/>
              </a:lnSpc>
              <a:tabLst>
                <a:tab algn="l" pos="0"/>
              </a:tabLst>
            </a:pPr>
            <a:r>
              <a:rPr b="0" lang="en" sz="2400" spc="-1" strike="noStrike">
                <a:solidFill>
                  <a:srgbClr val="1f1c51"/>
                </a:solidFill>
                <a:latin typeface="Viga"/>
                <a:ea typeface="Viga"/>
              </a:rPr>
              <a:t>Advanced Encryption Standard</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6" name="Google Shape;533;p35" descr=""/>
          <p:cNvPicPr/>
          <p:nvPr/>
        </p:nvPicPr>
        <p:blipFill>
          <a:blip r:embed="rId1"/>
          <a:stretch/>
        </p:blipFill>
        <p:spPr>
          <a:xfrm>
            <a:off x="126360" y="1695600"/>
            <a:ext cx="8638920" cy="17521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2024-02-13T06:55:07Z</dcterms:modified>
  <cp:revision>1</cp:revision>
  <dc:subject/>
  <dc:title/>
</cp:coreProperties>
</file>