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8275C-A542-4403-8857-07F6A350EFA6}" v="4" dt="2024-01-29T19:21:39.367"/>
    <p1510:client id="{FBA03033-0A72-4FFC-A2DA-41D96D2FB9B1}" v="194" dt="2024-01-29T20:20:49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sh Kumhar" userId="82fdc54e4519454a" providerId="Windows Live" clId="Web-{E218275C-A542-4403-8857-07F6A350EFA6}"/>
    <pc:docChg chg="modSld">
      <pc:chgData name="Parash Kumhar" userId="82fdc54e4519454a" providerId="Windows Live" clId="Web-{E218275C-A542-4403-8857-07F6A350EFA6}" dt="2024-01-29T19:21:39.367" v="4" actId="20577"/>
      <pc:docMkLst>
        <pc:docMk/>
      </pc:docMkLst>
      <pc:sldChg chg="addSp modSp mod setBg">
        <pc:chgData name="Parash Kumhar" userId="82fdc54e4519454a" providerId="Windows Live" clId="Web-{E218275C-A542-4403-8857-07F6A350EFA6}" dt="2024-01-29T19:21:39.367" v="4" actId="20577"/>
        <pc:sldMkLst>
          <pc:docMk/>
          <pc:sldMk cId="2586058810" sldId="256"/>
        </pc:sldMkLst>
        <pc:spChg chg="mod">
          <ac:chgData name="Parash Kumhar" userId="82fdc54e4519454a" providerId="Windows Live" clId="Web-{E218275C-A542-4403-8857-07F6A350EFA6}" dt="2024-01-29T19:21:39.367" v="4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rash Kumhar" userId="82fdc54e4519454a" providerId="Windows Live" clId="Web-{E218275C-A542-4403-8857-07F6A350EFA6}" dt="2024-01-29T19:21:30.632" v="0"/>
          <ac:spMkLst>
            <pc:docMk/>
            <pc:sldMk cId="2586058810" sldId="256"/>
            <ac:spMk id="3" creationId="{0236A1B4-B8D1-4A72-8E20-0703F54BF1FE}"/>
          </ac:spMkLst>
        </pc:spChg>
        <pc:spChg chg="add">
          <ac:chgData name="Parash Kumhar" userId="82fdc54e4519454a" providerId="Windows Live" clId="Web-{E218275C-A542-4403-8857-07F6A350EFA6}" dt="2024-01-29T19:21:30.632" v="0"/>
          <ac:spMkLst>
            <pc:docMk/>
            <pc:sldMk cId="2586058810" sldId="256"/>
            <ac:spMk id="9" creationId="{9B7AD9F6-8CE7-4299-8FC6-328F4DCD3FF9}"/>
          </ac:spMkLst>
        </pc:spChg>
        <pc:spChg chg="add">
          <ac:chgData name="Parash Kumhar" userId="82fdc54e4519454a" providerId="Windows Live" clId="Web-{E218275C-A542-4403-8857-07F6A350EFA6}" dt="2024-01-29T19:21:30.632" v="0"/>
          <ac:spMkLst>
            <pc:docMk/>
            <pc:sldMk cId="2586058810" sldId="256"/>
            <ac:spMk id="11" creationId="{F49775AF-8896-43EE-92C6-83497D6DC56F}"/>
          </ac:spMkLst>
        </pc:spChg>
        <pc:picChg chg="add">
          <ac:chgData name="Parash Kumhar" userId="82fdc54e4519454a" providerId="Windows Live" clId="Web-{E218275C-A542-4403-8857-07F6A350EFA6}" dt="2024-01-29T19:21:30.632" v="0"/>
          <ac:picMkLst>
            <pc:docMk/>
            <pc:sldMk cId="2586058810" sldId="256"/>
            <ac:picMk id="5" creationId="{60A5B490-AFBD-1786-875F-ABE3EF47544D}"/>
          </ac:picMkLst>
        </pc:picChg>
      </pc:sldChg>
    </pc:docChg>
  </pc:docChgLst>
  <pc:docChgLst>
    <pc:chgData name="Parash Kumhar" userId="82fdc54e4519454a" providerId="Windows Live" clId="Web-{FBA03033-0A72-4FFC-A2DA-41D96D2FB9B1}"/>
    <pc:docChg chg="addSld delSld modSld">
      <pc:chgData name="Parash Kumhar" userId="82fdc54e4519454a" providerId="Windows Live" clId="Web-{FBA03033-0A72-4FFC-A2DA-41D96D2FB9B1}" dt="2024-01-29T20:20:49.539" v="195" actId="20577"/>
      <pc:docMkLst>
        <pc:docMk/>
      </pc:docMkLst>
      <pc:sldChg chg="addSp delSp modSp">
        <pc:chgData name="Parash Kumhar" userId="82fdc54e4519454a" providerId="Windows Live" clId="Web-{FBA03033-0A72-4FFC-A2DA-41D96D2FB9B1}" dt="2024-01-29T20:07:23.874" v="34" actId="20577"/>
        <pc:sldMkLst>
          <pc:docMk/>
          <pc:sldMk cId="2586058810" sldId="256"/>
        </pc:sldMkLst>
        <pc:spChg chg="mod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rash Kumhar" userId="82fdc54e4519454a" providerId="Windows Live" clId="Web-{FBA03033-0A72-4FFC-A2DA-41D96D2FB9B1}" dt="2024-01-29T20:07:23.874" v="34" actId="20577"/>
          <ac:spMkLst>
            <pc:docMk/>
            <pc:sldMk cId="2586058810" sldId="256"/>
            <ac:spMk id="3" creationId="{0236A1B4-B8D1-4A72-8E20-0703F54BF1FE}"/>
          </ac:spMkLst>
        </pc:spChg>
        <pc:spChg chg="add del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9" creationId="{9B7AD9F6-8CE7-4299-8FC6-328F4DCD3FF9}"/>
          </ac:spMkLst>
        </pc:spChg>
        <pc:spChg chg="add del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11" creationId="{F49775AF-8896-43EE-92C6-83497D6DC56F}"/>
          </ac:spMkLst>
        </pc:spChg>
        <pc:spChg chg="add del">
          <ac:chgData name="Parash Kumhar" userId="82fdc54e4519454a" providerId="Windows Live" clId="Web-{FBA03033-0A72-4FFC-A2DA-41D96D2FB9B1}" dt="2024-01-29T20:06:25.169" v="10"/>
          <ac:spMkLst>
            <pc:docMk/>
            <pc:sldMk cId="2586058810" sldId="256"/>
            <ac:spMk id="16" creationId="{8FC9BE17-9A7B-462D-AE50-3D8777387304}"/>
          </ac:spMkLst>
        </pc:spChg>
        <pc:spChg chg="add del">
          <ac:chgData name="Parash Kumhar" userId="82fdc54e4519454a" providerId="Windows Live" clId="Web-{FBA03033-0A72-4FFC-A2DA-41D96D2FB9B1}" dt="2024-01-29T20:06:25.169" v="10"/>
          <ac:spMkLst>
            <pc:docMk/>
            <pc:sldMk cId="2586058810" sldId="256"/>
            <ac:spMk id="18" creationId="{3EBE8569-6AEC-4B8C-8D53-2DE337CDBA65}"/>
          </ac:spMkLst>
        </pc:spChg>
        <pc:spChg chg="add del">
          <ac:chgData name="Parash Kumhar" userId="82fdc54e4519454a" providerId="Windows Live" clId="Web-{FBA03033-0A72-4FFC-A2DA-41D96D2FB9B1}" dt="2024-01-29T20:06:25.169" v="10"/>
          <ac:spMkLst>
            <pc:docMk/>
            <pc:sldMk cId="2586058810" sldId="256"/>
            <ac:spMk id="20" creationId="{55D4142C-5077-457F-A6AD-3FECFDB39685}"/>
          </ac:spMkLst>
        </pc:spChg>
        <pc:spChg chg="add del">
          <ac:chgData name="Parash Kumhar" userId="82fdc54e4519454a" providerId="Windows Live" clId="Web-{FBA03033-0A72-4FFC-A2DA-41D96D2FB9B1}" dt="2024-01-29T20:06:25.169" v="10"/>
          <ac:spMkLst>
            <pc:docMk/>
            <pc:sldMk cId="2586058810" sldId="256"/>
            <ac:spMk id="22" creationId="{7A5F0580-5EE9-419F-96EE-B6529EF6E7D0}"/>
          </ac:spMkLst>
        </pc:spChg>
        <pc:spChg chg="add del">
          <ac:chgData name="Parash Kumhar" userId="82fdc54e4519454a" providerId="Windows Live" clId="Web-{FBA03033-0A72-4FFC-A2DA-41D96D2FB9B1}" dt="2024-01-29T20:06:39.529" v="12"/>
          <ac:spMkLst>
            <pc:docMk/>
            <pc:sldMk cId="2586058810" sldId="256"/>
            <ac:spMk id="23" creationId="{B81933D1-5615-42C7-9C0B-4EB7105CCE2D}"/>
          </ac:spMkLst>
        </pc:spChg>
        <pc:spChg chg="add del">
          <ac:chgData name="Parash Kumhar" userId="82fdc54e4519454a" providerId="Windows Live" clId="Web-{FBA03033-0A72-4FFC-A2DA-41D96D2FB9B1}" dt="2024-01-29T20:06:39.529" v="12"/>
          <ac:spMkLst>
            <pc:docMk/>
            <pc:sldMk cId="2586058810" sldId="256"/>
            <ac:spMk id="24" creationId="{20D5D19D-0789-4518-B5DC-D47ADF69D25A}"/>
          </ac:spMkLst>
        </pc:spChg>
        <pc:spChg chg="add del">
          <ac:chgData name="Parash Kumhar" userId="82fdc54e4519454a" providerId="Windows Live" clId="Web-{FBA03033-0A72-4FFC-A2DA-41D96D2FB9B1}" dt="2024-01-29T20:06:39.529" v="12"/>
          <ac:spMkLst>
            <pc:docMk/>
            <pc:sldMk cId="2586058810" sldId="256"/>
            <ac:spMk id="25" creationId="{19C9EAEA-39D0-4B0E-A0EB-51E7B26740B1}"/>
          </ac:spMkLst>
        </pc:spChg>
        <pc:spChg chg="add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29" creationId="{A8384FB5-9ADC-4DDC-881B-597D56F5B15D}"/>
          </ac:spMkLst>
        </pc:spChg>
        <pc:spChg chg="add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30" creationId="{BC05CA36-AD6A-4ABF-9A05-52E5A143D2BB}"/>
          </ac:spMkLst>
        </pc:spChg>
        <pc:spChg chg="add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31" creationId="{D4331EE8-85A4-4588-8D9E-70E534D477DB}"/>
          </ac:spMkLst>
        </pc:spChg>
        <pc:spChg chg="add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32" creationId="{49D6C862-61CC-4B46-8080-96583D653BAB}"/>
          </ac:spMkLst>
        </pc:spChg>
        <pc:spChg chg="add">
          <ac:chgData name="Parash Kumhar" userId="82fdc54e4519454a" providerId="Windows Live" clId="Web-{FBA03033-0A72-4FFC-A2DA-41D96D2FB9B1}" dt="2024-01-29T20:06:39.545" v="13"/>
          <ac:spMkLst>
            <pc:docMk/>
            <pc:sldMk cId="2586058810" sldId="256"/>
            <ac:spMk id="33" creationId="{E37EECFC-A684-4391-AE85-4CDAF5565F61}"/>
          </ac:spMkLst>
        </pc:spChg>
        <pc:grpChg chg="add del">
          <ac:chgData name="Parash Kumhar" userId="82fdc54e4519454a" providerId="Windows Live" clId="Web-{FBA03033-0A72-4FFC-A2DA-41D96D2FB9B1}" dt="2024-01-29T20:06:39.529" v="12"/>
          <ac:grpSpMkLst>
            <pc:docMk/>
            <pc:sldMk cId="2586058810" sldId="256"/>
            <ac:grpSpMk id="26" creationId="{032D8612-31EB-44CF-A1D0-14FD4C705424}"/>
          </ac:grpSpMkLst>
        </pc:grpChg>
        <pc:picChg chg="mod ord">
          <ac:chgData name="Parash Kumhar" userId="82fdc54e4519454a" providerId="Windows Live" clId="Web-{FBA03033-0A72-4FFC-A2DA-41D96D2FB9B1}" dt="2024-01-29T20:06:39.545" v="13"/>
          <ac:picMkLst>
            <pc:docMk/>
            <pc:sldMk cId="2586058810" sldId="256"/>
            <ac:picMk id="5" creationId="{60A5B490-AFBD-1786-875F-ABE3EF47544D}"/>
          </ac:picMkLst>
        </pc:picChg>
      </pc:sldChg>
      <pc:sldChg chg="modSp">
        <pc:chgData name="Parash Kumhar" userId="82fdc54e4519454a" providerId="Windows Live" clId="Web-{FBA03033-0A72-4FFC-A2DA-41D96D2FB9B1}" dt="2024-01-29T20:08:51.908" v="56" actId="20577"/>
        <pc:sldMkLst>
          <pc:docMk/>
          <pc:sldMk cId="1713219598" sldId="257"/>
        </pc:sldMkLst>
        <pc:spChg chg="mod">
          <ac:chgData name="Parash Kumhar" userId="82fdc54e4519454a" providerId="Windows Live" clId="Web-{FBA03033-0A72-4FFC-A2DA-41D96D2FB9B1}" dt="2024-01-29T20:07:45.219" v="43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rash Kumhar" userId="82fdc54e4519454a" providerId="Windows Live" clId="Web-{FBA03033-0A72-4FFC-A2DA-41D96D2FB9B1}" dt="2024-01-29T20:08:51.908" v="5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delSp modSp">
        <pc:chgData name="Parash Kumhar" userId="82fdc54e4519454a" providerId="Windows Live" clId="Web-{FBA03033-0A72-4FFC-A2DA-41D96D2FB9B1}" dt="2024-01-29T20:10:55.037" v="78"/>
        <pc:sldMkLst>
          <pc:docMk/>
          <pc:sldMk cId="3571516367" sldId="258"/>
        </pc:sldMkLst>
        <pc:spChg chg="mod">
          <ac:chgData name="Parash Kumhar" userId="82fdc54e4519454a" providerId="Windows Live" clId="Web-{FBA03033-0A72-4FFC-A2DA-41D96D2FB9B1}" dt="2024-01-29T20:10:08.582" v="70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rash Kumhar" userId="82fdc54e4519454a" providerId="Windows Live" clId="Web-{FBA03033-0A72-4FFC-A2DA-41D96D2FB9B1}" dt="2024-01-29T20:10:51.818" v="77" actId="20577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Parash Kumhar" userId="82fdc54e4519454a" providerId="Windows Live" clId="Web-{FBA03033-0A72-4FFC-A2DA-41D96D2FB9B1}" dt="2024-01-29T20:10:55.037" v="78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Parash Kumhar" userId="82fdc54e4519454a" providerId="Windows Live" clId="Web-{FBA03033-0A72-4FFC-A2DA-41D96D2FB9B1}" dt="2024-01-29T20:18:16.269" v="163"/>
        <pc:sldMkLst>
          <pc:docMk/>
          <pc:sldMk cId="332104327" sldId="259"/>
        </pc:sldMkLst>
      </pc:sldChg>
      <pc:sldChg chg="del">
        <pc:chgData name="Parash Kumhar" userId="82fdc54e4519454a" providerId="Windows Live" clId="Web-{FBA03033-0A72-4FFC-A2DA-41D96D2FB9B1}" dt="2024-01-29T20:18:17.785" v="164"/>
        <pc:sldMkLst>
          <pc:docMk/>
          <pc:sldMk cId="1663780162" sldId="260"/>
        </pc:sldMkLst>
      </pc:sldChg>
      <pc:sldChg chg="del">
        <pc:chgData name="Parash Kumhar" userId="82fdc54e4519454a" providerId="Windows Live" clId="Web-{FBA03033-0A72-4FFC-A2DA-41D96D2FB9B1}" dt="2024-01-29T20:18:19.207" v="165"/>
        <pc:sldMkLst>
          <pc:docMk/>
          <pc:sldMk cId="1429429409" sldId="261"/>
        </pc:sldMkLst>
      </pc:sldChg>
      <pc:sldChg chg="del">
        <pc:chgData name="Parash Kumhar" userId="82fdc54e4519454a" providerId="Windows Live" clId="Web-{FBA03033-0A72-4FFC-A2DA-41D96D2FB9B1}" dt="2024-01-29T20:15:29.358" v="129"/>
        <pc:sldMkLst>
          <pc:docMk/>
          <pc:sldMk cId="379728094" sldId="262"/>
        </pc:sldMkLst>
      </pc:sldChg>
      <pc:sldChg chg="del">
        <pc:chgData name="Parash Kumhar" userId="82fdc54e4519454a" providerId="Windows Live" clId="Web-{FBA03033-0A72-4FFC-A2DA-41D96D2FB9B1}" dt="2024-01-29T20:18:13.660" v="161"/>
        <pc:sldMkLst>
          <pc:docMk/>
          <pc:sldMk cId="4055079983" sldId="263"/>
        </pc:sldMkLst>
      </pc:sldChg>
      <pc:sldChg chg="del">
        <pc:chgData name="Parash Kumhar" userId="82fdc54e4519454a" providerId="Windows Live" clId="Web-{FBA03033-0A72-4FFC-A2DA-41D96D2FB9B1}" dt="2024-01-29T20:18:12.441" v="160"/>
        <pc:sldMkLst>
          <pc:docMk/>
          <pc:sldMk cId="2619301236" sldId="264"/>
        </pc:sldMkLst>
      </pc:sldChg>
      <pc:sldChg chg="addSp delSp modSp mod setBg">
        <pc:chgData name="Parash Kumhar" userId="82fdc54e4519454a" providerId="Windows Live" clId="Web-{FBA03033-0A72-4FFC-A2DA-41D96D2FB9B1}" dt="2024-01-29T20:18:06.769" v="159" actId="1076"/>
        <pc:sldMkLst>
          <pc:docMk/>
          <pc:sldMk cId="744379741" sldId="265"/>
        </pc:sldMkLst>
        <pc:spChg chg="mod">
          <ac:chgData name="Parash Kumhar" userId="82fdc54e4519454a" providerId="Windows Live" clId="Web-{FBA03033-0A72-4FFC-A2DA-41D96D2FB9B1}" dt="2024-01-29T20:16:59.314" v="149" actId="20577"/>
          <ac:spMkLst>
            <pc:docMk/>
            <pc:sldMk cId="744379741" sldId="265"/>
            <ac:spMk id="2" creationId="{D94A2CD4-732A-43E4-BCB9-CBA2055E0AC6}"/>
          </ac:spMkLst>
        </pc:spChg>
        <pc:spChg chg="del mod">
          <ac:chgData name="Parash Kumhar" userId="82fdc54e4519454a" providerId="Windows Live" clId="Web-{FBA03033-0A72-4FFC-A2DA-41D96D2FB9B1}" dt="2024-01-29T20:15:46.358" v="135"/>
          <ac:spMkLst>
            <pc:docMk/>
            <pc:sldMk cId="744379741" sldId="265"/>
            <ac:spMk id="3" creationId="{45FD0450-A909-4CD9-8912-96A19ACEB7CB}"/>
          </ac:spMkLst>
        </pc:spChg>
        <pc:spChg chg="add mod">
          <ac:chgData name="Parash Kumhar" userId="82fdc54e4519454a" providerId="Windows Live" clId="Web-{FBA03033-0A72-4FFC-A2DA-41D96D2FB9B1}" dt="2024-01-29T20:18:06.769" v="159" actId="1076"/>
          <ac:spMkLst>
            <pc:docMk/>
            <pc:sldMk cId="744379741" sldId="265"/>
            <ac:spMk id="4" creationId="{B9C2D3FD-C9F9-A13D-CBFC-2E43CC1738BA}"/>
          </ac:spMkLst>
        </pc:spChg>
        <pc:spChg chg="mod">
          <ac:chgData name="Parash Kumhar" userId="82fdc54e4519454a" providerId="Windows Live" clId="Web-{FBA03033-0A72-4FFC-A2DA-41D96D2FB9B1}" dt="2024-01-29T20:16:09.640" v="138"/>
          <ac:spMkLst>
            <pc:docMk/>
            <pc:sldMk cId="744379741" sldId="265"/>
            <ac:spMk id="5" creationId="{3555A49C-96F4-440D-B89E-A0AE94F70108}"/>
          </ac:spMkLst>
        </pc:spChg>
        <pc:spChg chg="mod">
          <ac:chgData name="Parash Kumhar" userId="82fdc54e4519454a" providerId="Windows Live" clId="Web-{FBA03033-0A72-4FFC-A2DA-41D96D2FB9B1}" dt="2024-01-29T20:16:09.640" v="138"/>
          <ac:spMkLst>
            <pc:docMk/>
            <pc:sldMk cId="744379741" sldId="265"/>
            <ac:spMk id="6" creationId="{F2A39FA3-9AE3-4689-A469-B7D2DFCCC2D9}"/>
          </ac:spMkLst>
        </pc:spChg>
        <pc:spChg chg="add">
          <ac:chgData name="Parash Kumhar" userId="82fdc54e4519454a" providerId="Windows Live" clId="Web-{FBA03033-0A72-4FFC-A2DA-41D96D2FB9B1}" dt="2024-01-29T20:16:09.640" v="138"/>
          <ac:spMkLst>
            <pc:docMk/>
            <pc:sldMk cId="744379741" sldId="265"/>
            <ac:spMk id="12" creationId="{06DA9DF9-31F7-4056-B42E-878CC92417B8}"/>
          </ac:spMkLst>
        </pc:spChg>
        <pc:picChg chg="add">
          <ac:chgData name="Parash Kumhar" userId="82fdc54e4519454a" providerId="Windows Live" clId="Web-{FBA03033-0A72-4FFC-A2DA-41D96D2FB9B1}" dt="2024-01-29T20:16:09.640" v="138"/>
          <ac:picMkLst>
            <pc:docMk/>
            <pc:sldMk cId="744379741" sldId="265"/>
            <ac:picMk id="8" creationId="{03EA528D-0D06-7FCE-E2C4-93FDAA0D0F35}"/>
          </ac:picMkLst>
        </pc:picChg>
      </pc:sldChg>
      <pc:sldChg chg="delSp modSp">
        <pc:chgData name="Parash Kumhar" userId="82fdc54e4519454a" providerId="Windows Live" clId="Web-{FBA03033-0A72-4FFC-A2DA-41D96D2FB9B1}" dt="2024-01-29T20:20:49.539" v="195" actId="20577"/>
        <pc:sldMkLst>
          <pc:docMk/>
          <pc:sldMk cId="1742861620" sldId="266"/>
        </pc:sldMkLst>
        <pc:spChg chg="mod">
          <ac:chgData name="Parash Kumhar" userId="82fdc54e4519454a" providerId="Windows Live" clId="Web-{FBA03033-0A72-4FFC-A2DA-41D96D2FB9B1}" dt="2024-01-29T20:20:49.539" v="195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rash Kumhar" userId="82fdc54e4519454a" providerId="Windows Live" clId="Web-{FBA03033-0A72-4FFC-A2DA-41D96D2FB9B1}" dt="2024-01-29T20:19:32.771" v="184" actId="20577"/>
          <ac:spMkLst>
            <pc:docMk/>
            <pc:sldMk cId="1742861620" sldId="266"/>
            <ac:spMk id="3" creationId="{FED19BCA-B61F-4EA6-A1FB-CCA3BD8506FB}"/>
          </ac:spMkLst>
        </pc:spChg>
        <pc:spChg chg="del mod">
          <ac:chgData name="Parash Kumhar" userId="82fdc54e4519454a" providerId="Windows Live" clId="Web-{FBA03033-0A72-4FFC-A2DA-41D96D2FB9B1}" dt="2024-01-29T20:19:18.068" v="182"/>
          <ac:spMkLst>
            <pc:docMk/>
            <pc:sldMk cId="1742861620" sldId="266"/>
            <ac:spMk id="5" creationId="{4135E32A-1A8C-43D2-9C6E-12887B4DEDFB}"/>
          </ac:spMkLst>
        </pc:spChg>
        <pc:spChg chg="del">
          <ac:chgData name="Parash Kumhar" userId="82fdc54e4519454a" providerId="Windows Live" clId="Web-{FBA03033-0A72-4FFC-A2DA-41D96D2FB9B1}" dt="2024-01-29T20:19:38.615" v="185"/>
          <ac:spMkLst>
            <pc:docMk/>
            <pc:sldMk cId="1742861620" sldId="266"/>
            <ac:spMk id="6" creationId="{7C4B8313-9270-4128-8674-3A3E42B806BC}"/>
          </ac:spMkLst>
        </pc:spChg>
      </pc:sldChg>
      <pc:sldChg chg="del">
        <pc:chgData name="Parash Kumhar" userId="82fdc54e4519454a" providerId="Windows Live" clId="Web-{FBA03033-0A72-4FFC-A2DA-41D96D2FB9B1}" dt="2024-01-29T20:15:31.670" v="130"/>
        <pc:sldMkLst>
          <pc:docMk/>
          <pc:sldMk cId="2499682613" sldId="269"/>
        </pc:sldMkLst>
      </pc:sldChg>
      <pc:sldChg chg="del">
        <pc:chgData name="Parash Kumhar" userId="82fdc54e4519454a" providerId="Windows Live" clId="Web-{FBA03033-0A72-4FFC-A2DA-41D96D2FB9B1}" dt="2024-01-29T20:18:15.363" v="162"/>
        <pc:sldMkLst>
          <pc:docMk/>
          <pc:sldMk cId="2896385493" sldId="270"/>
        </pc:sldMkLst>
      </pc:sldChg>
      <pc:sldChg chg="modSp">
        <pc:chgData name="Parash Kumhar" userId="82fdc54e4519454a" providerId="Windows Live" clId="Web-{FBA03033-0A72-4FFC-A2DA-41D96D2FB9B1}" dt="2024-01-29T20:20:06.585" v="193" actId="20577"/>
        <pc:sldMkLst>
          <pc:docMk/>
          <pc:sldMk cId="1969787568" sldId="271"/>
        </pc:sldMkLst>
        <pc:spChg chg="mod">
          <ac:chgData name="Parash Kumhar" userId="82fdc54e4519454a" providerId="Windows Live" clId="Web-{FBA03033-0A72-4FFC-A2DA-41D96D2FB9B1}" dt="2024-01-29T20:20:06.585" v="193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modSp new">
        <pc:chgData name="Parash Kumhar" userId="82fdc54e4519454a" providerId="Windows Live" clId="Web-{FBA03033-0A72-4FFC-A2DA-41D96D2FB9B1}" dt="2024-01-29T20:12:59.353" v="96"/>
        <pc:sldMkLst>
          <pc:docMk/>
          <pc:sldMk cId="3604405657" sldId="272"/>
        </pc:sldMkLst>
        <pc:spChg chg="mod">
          <ac:chgData name="Parash Kumhar" userId="82fdc54e4519454a" providerId="Windows Live" clId="Web-{FBA03033-0A72-4FFC-A2DA-41D96D2FB9B1}" dt="2024-01-29T20:11:33.647" v="82" actId="1076"/>
          <ac:spMkLst>
            <pc:docMk/>
            <pc:sldMk cId="3604405657" sldId="272"/>
            <ac:spMk id="2" creationId="{45C93E47-F384-E165-8102-59306BC76254}"/>
          </ac:spMkLst>
        </pc:spChg>
        <pc:spChg chg="mod">
          <ac:chgData name="Parash Kumhar" userId="82fdc54e4519454a" providerId="Windows Live" clId="Web-{FBA03033-0A72-4FFC-A2DA-41D96D2FB9B1}" dt="2024-01-29T20:12:29.149" v="93" actId="20577"/>
          <ac:spMkLst>
            <pc:docMk/>
            <pc:sldMk cId="3604405657" sldId="272"/>
            <ac:spMk id="3" creationId="{D22E88BE-3EC1-49D4-ED75-363DA6331018}"/>
          </ac:spMkLst>
        </pc:spChg>
        <pc:spChg chg="add mod">
          <ac:chgData name="Parash Kumhar" userId="82fdc54e4519454a" providerId="Windows Live" clId="Web-{FBA03033-0A72-4FFC-A2DA-41D96D2FB9B1}" dt="2024-01-29T20:12:59.353" v="96"/>
          <ac:spMkLst>
            <pc:docMk/>
            <pc:sldMk cId="3604405657" sldId="272"/>
            <ac:spMk id="6" creationId="{22E69F5A-22BB-0018-0CEF-875050FE2E62}"/>
          </ac:spMkLst>
        </pc:spChg>
      </pc:sldChg>
      <pc:sldChg chg="modSp new">
        <pc:chgData name="Parash Kumhar" userId="82fdc54e4519454a" providerId="Windows Live" clId="Web-{FBA03033-0A72-4FFC-A2DA-41D96D2FB9B1}" dt="2024-01-29T20:14:04.933" v="116" actId="1076"/>
        <pc:sldMkLst>
          <pc:docMk/>
          <pc:sldMk cId="4220622263" sldId="273"/>
        </pc:sldMkLst>
        <pc:spChg chg="mod">
          <ac:chgData name="Parash Kumhar" userId="82fdc54e4519454a" providerId="Windows Live" clId="Web-{FBA03033-0A72-4FFC-A2DA-41D96D2FB9B1}" dt="2024-01-29T20:13:25.776" v="105" actId="1076"/>
          <ac:spMkLst>
            <pc:docMk/>
            <pc:sldMk cId="4220622263" sldId="273"/>
            <ac:spMk id="2" creationId="{EF2B85FD-8F9F-A4F9-6134-E3AC83BE311B}"/>
          </ac:spMkLst>
        </pc:spChg>
        <pc:spChg chg="mod">
          <ac:chgData name="Parash Kumhar" userId="82fdc54e4519454a" providerId="Windows Live" clId="Web-{FBA03033-0A72-4FFC-A2DA-41D96D2FB9B1}" dt="2024-01-29T20:14:04.933" v="116" actId="1076"/>
          <ac:spMkLst>
            <pc:docMk/>
            <pc:sldMk cId="4220622263" sldId="273"/>
            <ac:spMk id="3" creationId="{8BB29CD4-3E28-5CAB-379C-F1C4ED1ADD2E}"/>
          </ac:spMkLst>
        </pc:spChg>
      </pc:sldChg>
      <pc:sldChg chg="modSp new">
        <pc:chgData name="Parash Kumhar" userId="82fdc54e4519454a" providerId="Windows Live" clId="Web-{FBA03033-0A72-4FFC-A2DA-41D96D2FB9B1}" dt="2024-01-29T20:20:29.507" v="194" actId="20577"/>
        <pc:sldMkLst>
          <pc:docMk/>
          <pc:sldMk cId="3681433487" sldId="274"/>
        </pc:sldMkLst>
        <pc:spChg chg="mod">
          <ac:chgData name="Parash Kumhar" userId="82fdc54e4519454a" providerId="Windows Live" clId="Web-{FBA03033-0A72-4FFC-A2DA-41D96D2FB9B1}" dt="2024-01-29T20:20:29.507" v="194" actId="20577"/>
          <ac:spMkLst>
            <pc:docMk/>
            <pc:sldMk cId="3681433487" sldId="274"/>
            <ac:spMk id="2" creationId="{E2956723-A527-55B0-A543-83E058A7B86A}"/>
          </ac:spMkLst>
        </pc:spChg>
        <pc:spChg chg="mod">
          <ac:chgData name="Parash Kumhar" userId="82fdc54e4519454a" providerId="Windows Live" clId="Web-{FBA03033-0A72-4FFC-A2DA-41D96D2FB9B1}" dt="2024-01-29T20:15:03.732" v="128" actId="14100"/>
          <ac:spMkLst>
            <pc:docMk/>
            <pc:sldMk cId="3681433487" sldId="274"/>
            <ac:spMk id="3" creationId="{C4E5947C-85C8-FBFF-A4A0-47B1E4906E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mailto:s190103@rguktsklm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190103@rguktsklm.ac.in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r>
              <a:rPr lang="en-US" sz="4100" b="1" u="sng">
                <a:ea typeface="+mj-lt"/>
                <a:cs typeface="+mj-lt"/>
              </a:rPr>
              <a:t>Emotion</a:t>
            </a:r>
            <a:br>
              <a:rPr lang="en-US" sz="4100" b="1" u="sng">
                <a:ea typeface="+mj-lt"/>
                <a:cs typeface="+mj-lt"/>
              </a:rPr>
            </a:br>
            <a:r>
              <a:rPr lang="en-US" sz="4100" b="1" u="sng">
                <a:ea typeface="+mj-lt"/>
                <a:cs typeface="+mj-lt"/>
              </a:rPr>
              <a:t>Detection System</a:t>
            </a:r>
            <a:endParaRPr lang="en-US" sz="4100">
              <a:ea typeface="+mj-lt"/>
              <a:cs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711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/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KUMHAR PARASH KUMARI</a:t>
            </a:r>
          </a:p>
          <a:p>
            <a:pPr marL="285750" indent="-228600">
              <a:buFont typeface="Arial,Sans-Serif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CLASS  : CSE-3E</a:t>
            </a:r>
            <a:endParaRPr lang="en-US" dirty="0"/>
          </a:p>
          <a:p>
            <a:pPr marL="285750" indent="-228600">
              <a:buFont typeface="Arial,Sans-Serif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ID        :  S190103</a:t>
            </a:r>
          </a:p>
          <a:p>
            <a:pPr marL="285750" indent="-228600">
              <a:buFont typeface="Arial,Sans-Serif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EMAIL  : 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s190103@rguktsklm.ac.in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28600">
              <a:buFont typeface="Arial,Sans-Serif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PHONE : 7013744091</a:t>
            </a:r>
          </a:p>
          <a:p>
            <a:pPr marL="285750" indent="-228600">
              <a:buFont typeface="Arial,Sans-Serif"/>
              <a:buChar char="•"/>
            </a:pP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5B490-AFBD-1786-875F-ABE3EF475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4" r="32126" b="-10"/>
          <a:stretch/>
        </p:blipFill>
        <p:spPr>
          <a:xfrm>
            <a:off x="7271264" y="463404"/>
            <a:ext cx="3768307" cy="55531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17" y="140"/>
            <a:ext cx="2895600" cy="13255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63" y="1555159"/>
            <a:ext cx="6163159" cy="465037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200" dirty="0">
                <a:ea typeface="+mn-lt"/>
                <a:cs typeface="+mn-lt"/>
              </a:rPr>
              <a:t>This Emotion Detection System employs advanced machine learning and computer vision to analyze facial expressions, voice tone, and gestures for accurate emotion identification. Utilizing multi-modal fusion techniques, it enhances robustness and adaptability across diverse scenarios, making it valuable for applications in human-computer interaction and personalized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01" y="190771"/>
            <a:ext cx="7167711" cy="116178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Existing System Disadvantages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02" y="1604812"/>
            <a:ext cx="7972843" cy="43147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b="1" dirty="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Limited Modalities:</a:t>
            </a:r>
            <a:r>
              <a:rPr lang="en-US" dirty="0">
                <a:ea typeface="+mn-lt"/>
                <a:cs typeface="+mn-lt"/>
              </a:rPr>
              <a:t> Many existing emotion detection systems rely solely on facial expressions, overlooking valuable cues from voice and gestures, leading to a less comprehensive understanding of emotions.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Lack of Robustness:</a:t>
            </a:r>
            <a:r>
              <a:rPr lang="en-US" dirty="0">
                <a:ea typeface="+mn-lt"/>
                <a:cs typeface="+mn-lt"/>
              </a:rPr>
              <a:t> Some systems struggle with real-world variations, such as different lighting conditions and diverse demographic backgrounds, impacting the accuracy and reliability of emotion recognition.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Fixed Classifications:</a:t>
            </a:r>
            <a:r>
              <a:rPr lang="en-US" dirty="0">
                <a:ea typeface="+mn-lt"/>
                <a:cs typeface="+mn-lt"/>
              </a:rPr>
              <a:t> Certain systems are constrained by predefined emotion categories, making them less adaptable to nuanced or culturally specific expressions that may not fit within rigid classification boundaries.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3E47-F384-E165-8102-59306BC7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6" y="44317"/>
            <a:ext cx="6829478" cy="1204912"/>
          </a:xfrm>
        </p:spPr>
        <p:txBody>
          <a:bodyPr/>
          <a:lstStyle/>
          <a:p>
            <a:r>
              <a:rPr lang="en-US" sz="2800" b="1" baseline="0">
                <a:solidFill>
                  <a:srgbClr val="111111"/>
                </a:solidFill>
                <a:latin typeface="Arial"/>
              </a:rPr>
              <a:t>Proposed System Advantages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88BE-3EC1-49D4-ED75-363DA633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53" y="1671825"/>
            <a:ext cx="8004766" cy="43281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Multi-Modal Fusion</a:t>
            </a:r>
            <a:r>
              <a:rPr lang="en-US" sz="2000" dirty="0">
                <a:ea typeface="+mn-lt"/>
                <a:cs typeface="+mn-lt"/>
              </a:rPr>
              <a:t>: The proposed system addresses the limitations of the existing approach by incorporating multi-modal fusion, combining information from facial expressions, voice tone, and gestures for a more holistic and accurate emotion analysis.</a:t>
            </a:r>
          </a:p>
          <a:p>
            <a:pPr algn="just"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Robust Adaptability</a:t>
            </a:r>
            <a:r>
              <a:rPr lang="en-US" sz="2000" dirty="0">
                <a:ea typeface="+mn-lt"/>
                <a:cs typeface="+mn-lt"/>
              </a:rPr>
              <a:t>: Advanced machine learning techniques and diverse training datasets ensure the proposed system's robustness across varying environmental conditions and demographic factors, enhancing its performance in real-world scenarios.</a:t>
            </a:r>
          </a:p>
          <a:p>
            <a:pPr algn="just"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Flexible Classification</a:t>
            </a:r>
            <a:r>
              <a:rPr lang="en-US" sz="2000" dirty="0">
                <a:ea typeface="+mn-lt"/>
                <a:cs typeface="+mn-lt"/>
              </a:rPr>
              <a:t>: Unlike systems with fixed emotion categories, the proposed system allows for more flexible and nuanced classifications, accommodating a broader range of emotional expressions and cultural variations.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0A657-8622-CC99-C4C4-BDF07EF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699F-8D68-0C94-5E5C-F5F33721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69F5A-22BB-0018-0CEF-875050FE2E62}"/>
              </a:ext>
            </a:extLst>
          </p:cNvPr>
          <p:cNvSpPr txBox="1"/>
          <p:nvPr/>
        </p:nvSpPr>
        <p:spPr>
          <a:xfrm>
            <a:off x="4724400" y="3200400"/>
            <a:ext cx="274320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Algorithms​</a:t>
            </a:r>
          </a:p>
          <a:p>
            <a:r>
              <a:rPr lang="en-US"/>
              <a:t> Existing system:-​</a:t>
            </a:r>
          </a:p>
          <a:p>
            <a:r>
              <a:rPr lang="en-US"/>
              <a:t>Facial Expression Recognition: Commonly uses algorithms based on Convolutional Neural Networks (CNNs) to analyze facial features and expressions, such as OpenFace or DeepFace.​</a:t>
            </a:r>
          </a:p>
          <a:p>
            <a:r>
              <a:rPr lang="en-US"/>
              <a:t>Voice Analysis: Employs signal processing techniques and machine learning algorithms, such as Support Vector Machines (SVM) or Recurrent Neural Networks (RNNs), for emotion identification from voice patterns.</a:t>
            </a:r>
          </a:p>
        </p:txBody>
      </p:sp>
    </p:spTree>
    <p:extLst>
      <p:ext uri="{BB962C8B-B14F-4D97-AF65-F5344CB8AC3E}">
        <p14:creationId xmlns:p14="http://schemas.microsoft.com/office/powerpoint/2010/main" val="360440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85FD-8F9F-A4F9-6134-E3AC83BE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3" y="173470"/>
            <a:ext cx="5111750" cy="1204912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Algorithms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29CD4-3E28-5CAB-379C-F1C4ED1A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651" y="1645995"/>
            <a:ext cx="7191105" cy="3747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2800" b="1" dirty="0">
              <a:solidFill>
                <a:srgbClr val="111111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111111"/>
                </a:solidFill>
                <a:latin typeface="Arial"/>
                <a:cs typeface="Arial"/>
              </a:rPr>
              <a:t> </a:t>
            </a:r>
            <a:r>
              <a:rPr lang="en-US" sz="1900" dirty="0">
                <a:solidFill>
                  <a:srgbClr val="111111"/>
                </a:solidFill>
                <a:latin typeface="Arial"/>
                <a:ea typeface="+mn-lt"/>
                <a:cs typeface="Arial"/>
              </a:rPr>
              <a:t>      </a:t>
            </a:r>
            <a:r>
              <a:rPr lang="en-US" sz="2000" b="1" u="sng" dirty="0">
                <a:solidFill>
                  <a:srgbClr val="111111"/>
                </a:solidFill>
                <a:ea typeface="+mn-lt"/>
                <a:cs typeface="+mn-lt"/>
              </a:rPr>
              <a:t>Existing system:-</a:t>
            </a:r>
            <a:endParaRPr lang="en-US" sz="2000" dirty="0">
              <a:solidFill>
                <a:srgbClr val="11111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111111"/>
                </a:solidFill>
                <a:ea typeface="+mn-lt"/>
                <a:cs typeface="+mn-lt"/>
              </a:rPr>
              <a:t>Facial Expression Recognition:</a:t>
            </a:r>
            <a:r>
              <a:rPr lang="en-US" sz="2000" dirty="0">
                <a:solidFill>
                  <a:srgbClr val="111111"/>
                </a:solidFill>
                <a:ea typeface="+mn-lt"/>
                <a:cs typeface="+mn-lt"/>
              </a:rPr>
              <a:t> Commonly uses algorithms based on Convolutional Neural Networks (CNNs) to analyze facial features and expressions, such as </a:t>
            </a:r>
            <a:r>
              <a:rPr lang="en-US" sz="2000" err="1">
                <a:solidFill>
                  <a:srgbClr val="111111"/>
                </a:solidFill>
                <a:ea typeface="+mn-lt"/>
                <a:cs typeface="+mn-lt"/>
              </a:rPr>
              <a:t>OpenFace</a:t>
            </a:r>
            <a:r>
              <a:rPr lang="en-US" sz="2000" dirty="0">
                <a:solidFill>
                  <a:srgbClr val="111111"/>
                </a:solidFill>
                <a:ea typeface="+mn-lt"/>
                <a:cs typeface="+mn-lt"/>
              </a:rPr>
              <a:t> or </a:t>
            </a:r>
            <a:r>
              <a:rPr lang="en-US" sz="2000" err="1">
                <a:solidFill>
                  <a:srgbClr val="111111"/>
                </a:solidFill>
                <a:ea typeface="+mn-lt"/>
                <a:cs typeface="+mn-lt"/>
              </a:rPr>
              <a:t>DeepFace</a:t>
            </a:r>
            <a:r>
              <a:rPr lang="en-US" sz="20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111111"/>
                </a:solidFill>
                <a:ea typeface="+mn-lt"/>
                <a:cs typeface="+mn-lt"/>
              </a:rPr>
              <a:t>Voice Analysis:</a:t>
            </a:r>
            <a:r>
              <a:rPr lang="en-US" sz="2000" dirty="0">
                <a:solidFill>
                  <a:srgbClr val="111111"/>
                </a:solidFill>
                <a:ea typeface="+mn-lt"/>
                <a:cs typeface="+mn-lt"/>
              </a:rPr>
              <a:t> Employs signal processing techniques and machine learning algorithms, such as Support Vector Machines (SVM) or Recurrent Neural Networks (RNNs), for emotion identification from voice patterns.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83C3-ABBD-3C09-7E60-CEF6425F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ED999-2E74-10B9-A2AB-8AA09FAA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6723-A527-55B0-A543-83E058A7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" y="44317"/>
            <a:ext cx="6429105" cy="1204912"/>
          </a:xfrm>
        </p:spPr>
        <p:txBody>
          <a:bodyPr>
            <a:normAutofit/>
          </a:bodyPr>
          <a:lstStyle/>
          <a:p>
            <a:r>
              <a:rPr lang="en-US" b="1" i="1">
                <a:ea typeface="+mj-lt"/>
                <a:cs typeface="+mj-lt"/>
              </a:rPr>
              <a:t>Proposed system Algorithms:-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947C-85C8-FBFF-A4A0-47B1E490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041" y="1749317"/>
            <a:ext cx="6803648" cy="40053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b="1" i="1" u="sng" dirty="0">
              <a:solidFill>
                <a:srgbClr val="111111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Multi-Modal Fusion: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Utilizes advanced fusion techniques like feature-level fusion (combining features from different modalities), decision-level fusion (integrating decisions from individual modalities), and hybrid fusion to combine information from facial expressions, voice, and gestures.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Facial Expression Recognition Enhancement: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Improves upon existing facial expression recognition algorithms, possibly incorporating newer architectures or transfer learning methods for enhanced accuracy.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Adaptive Learning: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Implements adaptive machine learning algorithms to continuously learn and adapt to user-specific variations, contributing to improved adaptability and robustness in diverse scenarios.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006F7-EE18-56F9-E8AD-CB5884FF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42816-BE54-B5B1-F45A-8CCC85C2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51" y="192207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100" b="1" dirty="0"/>
          </a:p>
          <a:p>
            <a:r>
              <a:rPr lang="en-US" sz="2100" b="1" i="1" u="sng"/>
              <a:t>Software Required:-</a:t>
            </a:r>
            <a:br>
              <a:rPr lang="en-US" sz="2100" b="1" i="1" u="sng" dirty="0"/>
            </a:br>
            <a:endParaRPr lang="en-US" sz="2100" dirty="0"/>
          </a:p>
          <a:p>
            <a:pPr marL="285750" indent="-285750"/>
            <a:r>
              <a:rPr lang="en-US" sz="2100" dirty="0"/>
              <a:t> </a:t>
            </a:r>
            <a:r>
              <a:rPr lang="en-US" sz="2100" dirty="0">
                <a:latin typeface="Calibri"/>
                <a:cs typeface="Calibri"/>
              </a:rPr>
              <a:t>Python, TensorFlow or </a:t>
            </a:r>
            <a:r>
              <a:rPr lang="en-US" sz="2100" err="1">
                <a:latin typeface="Calibri"/>
                <a:cs typeface="Calibri"/>
              </a:rPr>
              <a:t>PyTorch</a:t>
            </a:r>
            <a:r>
              <a:rPr lang="en-US" sz="2100" dirty="0">
                <a:latin typeface="Calibri"/>
                <a:cs typeface="Calibri"/>
              </a:rPr>
              <a:t>, OpenCV, Scikit-learn, </a:t>
            </a:r>
            <a:r>
              <a:rPr lang="en-US" sz="2100" err="1">
                <a:latin typeface="Calibri"/>
                <a:cs typeface="Calibri"/>
              </a:rPr>
              <a:t>Jupyter</a:t>
            </a:r>
            <a:r>
              <a:rPr lang="en-US" sz="2100" dirty="0">
                <a:latin typeface="Calibri"/>
                <a:cs typeface="Calibri"/>
              </a:rPr>
              <a:t> Notebooks, </a:t>
            </a:r>
            <a:r>
              <a:rPr lang="en-US" sz="2100">
                <a:latin typeface="Calibri"/>
                <a:cs typeface="Calibri"/>
              </a:rPr>
              <a:t>Git.</a:t>
            </a:r>
            <a:br>
              <a:rPr lang="en-US" sz="2100" dirty="0">
                <a:latin typeface="Calibri"/>
                <a:cs typeface="Calibri"/>
              </a:rPr>
            </a:br>
            <a:endParaRPr lang="en-US" sz="2100" dirty="0">
              <a:latin typeface="Calibri"/>
              <a:cs typeface="Calibri"/>
            </a:endParaRPr>
          </a:p>
          <a:p>
            <a:r>
              <a:rPr lang="en-US" sz="2100" b="1" i="1" u="sng" dirty="0"/>
              <a:t>Hardware Required:-</a:t>
            </a:r>
            <a:endParaRPr lang="en-US" sz="2100" dirty="0"/>
          </a:p>
          <a:p>
            <a:pPr marL="285750" indent="-285750"/>
            <a:br>
              <a:rPr lang="en-US" sz="2100" dirty="0"/>
            </a:br>
            <a:r>
              <a:rPr lang="en-US" sz="2100"/>
              <a:t>Multi-core CPU, GPU </a:t>
            </a:r>
            <a:r>
              <a:rPr lang="en-US" sz="2100" dirty="0"/>
              <a:t>(optional), sufficient RAM and storage, camera, microphone (for real-time applications).</a:t>
            </a:r>
          </a:p>
          <a:p>
            <a:endParaRPr lang="en-US" sz="2100"/>
          </a:p>
        </p:txBody>
      </p:sp>
      <p:pic>
        <p:nvPicPr>
          <p:cNvPr id="8" name="Picture 7" descr="Microphone against a white background">
            <a:extLst>
              <a:ext uri="{FF2B5EF4-FFF2-40B4-BE49-F238E27FC236}">
                <a16:creationId xmlns:a16="http://schemas.microsoft.com/office/drawing/2014/main" id="{03EA528D-0D06-7FCE-E2C4-93FDAA0D0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3" r="877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2D3FD-C9F9-A13D-CBFC-2E43CC1738BA}"/>
              </a:ext>
            </a:extLst>
          </p:cNvPr>
          <p:cNvSpPr txBox="1"/>
          <p:nvPr/>
        </p:nvSpPr>
        <p:spPr>
          <a:xfrm>
            <a:off x="452033" y="904068"/>
            <a:ext cx="66771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 dirty="0">
                <a:ea typeface="+mn-lt"/>
                <a:cs typeface="+mn-lt"/>
              </a:rPr>
              <a:t>SOFTWARE AND HARDWARE REQUIREMENTS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800" y="75752"/>
            <a:ext cx="5111750" cy="1204912"/>
          </a:xfrm>
        </p:spPr>
        <p:txBody>
          <a:bodyPr/>
          <a:lstStyle/>
          <a:p>
            <a:r>
              <a:rPr lang="en-US" b="1"/>
              <a:t>CONCLUSION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8083" y="1719831"/>
            <a:ext cx="5111750" cy="42716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In conclusion, the proposed Emotion Detection System offers a comprehensive and adaptable solution by integrating facial expressions, voice, and gestures through advanced multi-modal fusion. Its use of state-of-the-art algorithms ensures robustness across diverse scenarios, addressing limitations present in existing systems. With a focus on flexible classifications and adaptive learning, the system caters to nuanced emotional expressions, fostering improved human-computer interaction and application across various domains. The combination of sophisticated software components and hardware capabilities underscores the potential impact of this system in real-world settings, showcasing advancements in emotion recognition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</a:pPr>
            <a:r>
              <a:rPr lang="en-US" sz="1600" dirty="0">
                <a:latin typeface="Arial"/>
                <a:cs typeface="Arial"/>
              </a:rPr>
              <a:t>KUMHAR PARASH KUMARI</a:t>
            </a:r>
          </a:p>
          <a:p>
            <a:pPr marL="285750" indent="-228600">
              <a:lnSpc>
                <a:spcPct val="90000"/>
              </a:lnSpc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CLASS  : CSE-3E</a:t>
            </a:r>
          </a:p>
          <a:p>
            <a:pPr marL="285750" indent="-228600">
              <a:lnSpc>
                <a:spcPct val="90000"/>
              </a:lnSpc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ID        :  S190103</a:t>
            </a:r>
          </a:p>
          <a:p>
            <a:pPr marL="285750" indent="-228600">
              <a:lnSpc>
                <a:spcPct val="90000"/>
              </a:lnSpc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EMAIL  :  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s190103@rguktsklm.ac.in</a:t>
            </a:r>
            <a:endParaRPr lang="en-US" sz="1600"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PHONE : 7013744091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Emotion Detection System</vt:lpstr>
      <vt:lpstr>ABSTRACT</vt:lpstr>
      <vt:lpstr>Existing System Disadvantages</vt:lpstr>
      <vt:lpstr>Proposed System Advantages</vt:lpstr>
      <vt:lpstr>Algorithms</vt:lpstr>
      <vt:lpstr>Proposed system Algorithms:-</vt:lpstr>
      <vt:lpstr> Software Required:-   Python, TensorFlow or PyTorch, OpenCV, Scikit-learn, Jupyter Notebooks, Git.  Hardware Required:-  Multi-core CPU, GPU (optional), sufficient RAM and storage, camera, microphone (for real-time applications).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96</cp:revision>
  <dcterms:created xsi:type="dcterms:W3CDTF">2024-01-29T19:20:48Z</dcterms:created>
  <dcterms:modified xsi:type="dcterms:W3CDTF">2024-01-29T20:20:50Z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