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sldIdLst>
    <p:sldId id="256" r:id="rId5"/>
    <p:sldId id="257" r:id="rId6"/>
    <p:sldId id="281" r:id="rId7"/>
    <p:sldId id="280" r:id="rId8"/>
    <p:sldId id="282" r:id="rId9"/>
    <p:sldId id="27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2D371-6440-4F02-A67A-C5CCEC0B97F2}" v="375" dt="2024-01-29T08:24:42.385"/>
    <p1510:client id="{59860A0C-138F-44F8-A6C0-F6CF895931EB}" v="318" dt="2024-01-29T10:27:41.849"/>
    <p1510:client id="{D14E10BF-53BF-4BB6-9F3F-52BD1BC97576}" v="1536" dt="2024-01-29T13:54:20.870"/>
    <p1510:client id="{D8DBDD99-5561-4D9D-A6A3-C2CC0B4867F3}" v="9" dt="2024-01-29T10:59:14.490"/>
    <p1510:client id="{F780C1F0-58F0-43E9-A61E-6B0280824FD2}" v="221" dt="2024-01-29T21:20:30.3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sh Kumhar" userId="82fdc54e4519454a" providerId="Windows Live" clId="Web-{D8DBDD99-5561-4D9D-A6A3-C2CC0B4867F3}"/>
    <pc:docChg chg="modSld">
      <pc:chgData name="Parash Kumhar" userId="82fdc54e4519454a" providerId="Windows Live" clId="Web-{D8DBDD99-5561-4D9D-A6A3-C2CC0B4867F3}" dt="2024-01-29T10:59:14.990" v="4" actId="20577"/>
      <pc:docMkLst>
        <pc:docMk/>
      </pc:docMkLst>
      <pc:sldChg chg="modSp">
        <pc:chgData name="Parash Kumhar" userId="82fdc54e4519454a" providerId="Windows Live" clId="Web-{D8DBDD99-5561-4D9D-A6A3-C2CC0B4867F3}" dt="2024-01-29T10:59:14.990" v="4" actId="20577"/>
        <pc:sldMkLst>
          <pc:docMk/>
          <pc:sldMk cId="4232561775" sldId="276"/>
        </pc:sldMkLst>
        <pc:spChg chg="mod">
          <ac:chgData name="Parash Kumhar" userId="82fdc54e4519454a" providerId="Windows Live" clId="Web-{D8DBDD99-5561-4D9D-A6A3-C2CC0B4867F3}" dt="2024-01-29T10:59:14.990" v="4" actId="20577"/>
          <ac:spMkLst>
            <pc:docMk/>
            <pc:sldMk cId="4232561775" sldId="276"/>
            <ac:spMk id="6" creationId="{FD1162A9-83D1-E736-559F-DEBBD8171129}"/>
          </ac:spMkLst>
        </pc:spChg>
      </pc:sldChg>
      <pc:sldChg chg="modSp">
        <pc:chgData name="Parash Kumhar" userId="82fdc54e4519454a" providerId="Windows Live" clId="Web-{D8DBDD99-5561-4D9D-A6A3-C2CC0B4867F3}" dt="2024-01-29T10:59:09.318" v="1" actId="20577"/>
        <pc:sldMkLst>
          <pc:docMk/>
          <pc:sldMk cId="1871774577" sldId="277"/>
        </pc:sldMkLst>
        <pc:spChg chg="mod">
          <ac:chgData name="Parash Kumhar" userId="82fdc54e4519454a" providerId="Windows Live" clId="Web-{D8DBDD99-5561-4D9D-A6A3-C2CC0B4867F3}" dt="2024-01-29T10:59:09.318" v="1" actId="20577"/>
          <ac:spMkLst>
            <pc:docMk/>
            <pc:sldMk cId="1871774577" sldId="277"/>
            <ac:spMk id="3" creationId="{6C7A3937-B883-C09D-6D96-63CB9343F8DA}"/>
          </ac:spMkLst>
        </pc:spChg>
      </pc:sldChg>
    </pc:docChg>
  </pc:docChgLst>
  <pc:docChgLst>
    <pc:chgData name="Parash Kumhar" userId="82fdc54e4519454a" providerId="Windows Live" clId="Web-{D14E10BF-53BF-4BB6-9F3F-52BD1BC97576}"/>
    <pc:docChg chg="addSld delSld modSld">
      <pc:chgData name="Parash Kumhar" userId="82fdc54e4519454a" providerId="Windows Live" clId="Web-{D14E10BF-53BF-4BB6-9F3F-52BD1BC97576}" dt="2024-01-29T13:54:20.870" v="1450" actId="20577"/>
      <pc:docMkLst>
        <pc:docMk/>
      </pc:docMkLst>
      <pc:sldChg chg="addSp modSp">
        <pc:chgData name="Parash Kumhar" userId="82fdc54e4519454a" providerId="Windows Live" clId="Web-{D14E10BF-53BF-4BB6-9F3F-52BD1BC97576}" dt="2024-01-29T13:53:16.681" v="1443" actId="14100"/>
        <pc:sldMkLst>
          <pc:docMk/>
          <pc:sldMk cId="1325608595" sldId="257"/>
        </pc:sldMkLst>
        <pc:spChg chg="mod">
          <ac:chgData name="Parash Kumhar" userId="82fdc54e4519454a" providerId="Windows Live" clId="Web-{D14E10BF-53BF-4BB6-9F3F-52BD1BC97576}" dt="2024-01-29T13:53:16.681" v="1443" actId="14100"/>
          <ac:spMkLst>
            <pc:docMk/>
            <pc:sldMk cId="1325608595" sldId="257"/>
            <ac:spMk id="2" creationId="{912DF434-28DB-4621-A497-D62C41CE0419}"/>
          </ac:spMkLst>
        </pc:spChg>
        <pc:spChg chg="mod">
          <ac:chgData name="Parash Kumhar" userId="82fdc54e4519454a" providerId="Windows Live" clId="Web-{D14E10BF-53BF-4BB6-9F3F-52BD1BC97576}" dt="2024-01-29T11:59:32.485" v="339" actId="20577"/>
          <ac:spMkLst>
            <pc:docMk/>
            <pc:sldMk cId="1325608595" sldId="257"/>
            <ac:spMk id="3" creationId="{22788C46-D0BC-4307-AE55-7601A139E7CB}"/>
          </ac:spMkLst>
        </pc:spChg>
        <pc:spChg chg="add mod">
          <ac:chgData name="Parash Kumhar" userId="82fdc54e4519454a" providerId="Windows Live" clId="Web-{D14E10BF-53BF-4BB6-9F3F-52BD1BC97576}" dt="2024-01-29T13:52:56.946" v="1437" actId="20577"/>
          <ac:spMkLst>
            <pc:docMk/>
            <pc:sldMk cId="1325608595" sldId="257"/>
            <ac:spMk id="5" creationId="{5ABBE767-16A1-20EB-F5E2-CB1AFC36E69D}"/>
          </ac:spMkLst>
        </pc:spChg>
      </pc:sldChg>
      <pc:sldChg chg="modSp">
        <pc:chgData name="Parash Kumhar" userId="82fdc54e4519454a" providerId="Windows Live" clId="Web-{D14E10BF-53BF-4BB6-9F3F-52BD1BC97576}" dt="2024-01-29T13:45:56.790" v="1235" actId="20577"/>
        <pc:sldMkLst>
          <pc:docMk/>
          <pc:sldMk cId="1639799154" sldId="258"/>
        </pc:sldMkLst>
        <pc:spChg chg="mod">
          <ac:chgData name="Parash Kumhar" userId="82fdc54e4519454a" providerId="Windows Live" clId="Web-{D14E10BF-53BF-4BB6-9F3F-52BD1BC97576}" dt="2024-01-29T13:34:29.624" v="1123" actId="20577"/>
          <ac:spMkLst>
            <pc:docMk/>
            <pc:sldMk cId="1639799154" sldId="258"/>
            <ac:spMk id="2" creationId="{8C543F67-9C70-4748-8C0C-3A7863422F99}"/>
          </ac:spMkLst>
        </pc:spChg>
        <pc:spChg chg="mod">
          <ac:chgData name="Parash Kumhar" userId="82fdc54e4519454a" providerId="Windows Live" clId="Web-{D14E10BF-53BF-4BB6-9F3F-52BD1BC97576}" dt="2024-01-29T13:35:30.579" v="1125" actId="20577"/>
          <ac:spMkLst>
            <pc:docMk/>
            <pc:sldMk cId="1639799154" sldId="258"/>
            <ac:spMk id="3" creationId="{95B371F2-DBA5-415A-82C8-651F587B857A}"/>
          </ac:spMkLst>
        </pc:spChg>
        <pc:spChg chg="mod">
          <ac:chgData name="Parash Kumhar" userId="82fdc54e4519454a" providerId="Windows Live" clId="Web-{D14E10BF-53BF-4BB6-9F3F-52BD1BC97576}" dt="2024-01-29T13:45:56.790" v="1235" actId="20577"/>
          <ac:spMkLst>
            <pc:docMk/>
            <pc:sldMk cId="1639799154" sldId="258"/>
            <ac:spMk id="5" creationId="{D593FA18-50D6-0344-B477-1D7C91CF4029}"/>
          </ac:spMkLst>
        </pc:spChg>
      </pc:sldChg>
      <pc:sldChg chg="modSp">
        <pc:chgData name="Parash Kumhar" userId="82fdc54e4519454a" providerId="Windows Live" clId="Web-{D14E10BF-53BF-4BB6-9F3F-52BD1BC97576}" dt="2024-01-29T13:49:08.236" v="1310" actId="20577"/>
        <pc:sldMkLst>
          <pc:docMk/>
          <pc:sldMk cId="4232561775" sldId="276"/>
        </pc:sldMkLst>
        <pc:spChg chg="mod">
          <ac:chgData name="Parash Kumhar" userId="82fdc54e4519454a" providerId="Windows Live" clId="Web-{D14E10BF-53BF-4BB6-9F3F-52BD1BC97576}" dt="2024-01-29T12:44:19.692" v="716" actId="1076"/>
          <ac:spMkLst>
            <pc:docMk/>
            <pc:sldMk cId="4232561775" sldId="276"/>
            <ac:spMk id="2" creationId="{0EF04ADC-D2BB-67E2-FDE9-C6B8120A990C}"/>
          </ac:spMkLst>
        </pc:spChg>
        <pc:spChg chg="mod">
          <ac:chgData name="Parash Kumhar" userId="82fdc54e4519454a" providerId="Windows Live" clId="Web-{D14E10BF-53BF-4BB6-9F3F-52BD1BC97576}" dt="2024-01-29T13:49:08.236" v="1310" actId="20577"/>
          <ac:spMkLst>
            <pc:docMk/>
            <pc:sldMk cId="4232561775" sldId="276"/>
            <ac:spMk id="4" creationId="{79C17C5E-1B4F-60E2-AEB7-757539991B4F}"/>
          </ac:spMkLst>
        </pc:spChg>
        <pc:spChg chg="mod">
          <ac:chgData name="Parash Kumhar" userId="82fdc54e4519454a" providerId="Windows Live" clId="Web-{D14E10BF-53BF-4BB6-9F3F-52BD1BC97576}" dt="2024-01-29T12:44:06.395" v="714" actId="20577"/>
          <ac:spMkLst>
            <pc:docMk/>
            <pc:sldMk cId="4232561775" sldId="276"/>
            <ac:spMk id="6" creationId="{FD1162A9-83D1-E736-559F-DEBBD8171129}"/>
          </ac:spMkLst>
        </pc:spChg>
      </pc:sldChg>
      <pc:sldChg chg="modSp">
        <pc:chgData name="Parash Kumhar" userId="82fdc54e4519454a" providerId="Windows Live" clId="Web-{D14E10BF-53BF-4BB6-9F3F-52BD1BC97576}" dt="2024-01-29T13:46:44.135" v="1252" actId="20577"/>
        <pc:sldMkLst>
          <pc:docMk/>
          <pc:sldMk cId="1871774577" sldId="277"/>
        </pc:sldMkLst>
        <pc:spChg chg="mod">
          <ac:chgData name="Parash Kumhar" userId="82fdc54e4519454a" providerId="Windows Live" clId="Web-{D14E10BF-53BF-4BB6-9F3F-52BD1BC97576}" dt="2024-01-29T12:58:59.639" v="844" actId="20577"/>
          <ac:spMkLst>
            <pc:docMk/>
            <pc:sldMk cId="1871774577" sldId="277"/>
            <ac:spMk id="2" creationId="{FF519C07-803C-90B8-C113-EFF72850F1F5}"/>
          </ac:spMkLst>
        </pc:spChg>
        <pc:spChg chg="mod">
          <ac:chgData name="Parash Kumhar" userId="82fdc54e4519454a" providerId="Windows Live" clId="Web-{D14E10BF-53BF-4BB6-9F3F-52BD1BC97576}" dt="2024-01-29T13:09:02.172" v="875" actId="20577"/>
          <ac:spMkLst>
            <pc:docMk/>
            <pc:sldMk cId="1871774577" sldId="277"/>
            <ac:spMk id="3" creationId="{6C7A3937-B883-C09D-6D96-63CB9343F8DA}"/>
          </ac:spMkLst>
        </pc:spChg>
        <pc:spChg chg="mod">
          <ac:chgData name="Parash Kumhar" userId="82fdc54e4519454a" providerId="Windows Live" clId="Web-{D14E10BF-53BF-4BB6-9F3F-52BD1BC97576}" dt="2024-01-29T13:46:44.135" v="1252" actId="20577"/>
          <ac:spMkLst>
            <pc:docMk/>
            <pc:sldMk cId="1871774577" sldId="277"/>
            <ac:spMk id="4" creationId="{4555F971-7412-9D4A-6E0B-C611F3DE4DEF}"/>
          </ac:spMkLst>
        </pc:spChg>
      </pc:sldChg>
      <pc:sldChg chg="addSp delSp modSp">
        <pc:chgData name="Parash Kumhar" userId="82fdc54e4519454a" providerId="Windows Live" clId="Web-{D14E10BF-53BF-4BB6-9F3F-52BD1BC97576}" dt="2024-01-29T13:50:33.286" v="1371" actId="1076"/>
        <pc:sldMkLst>
          <pc:docMk/>
          <pc:sldMk cId="1004578822" sldId="278"/>
        </pc:sldMkLst>
        <pc:spChg chg="mod">
          <ac:chgData name="Parash Kumhar" userId="82fdc54e4519454a" providerId="Windows Live" clId="Web-{D14E10BF-53BF-4BB6-9F3F-52BD1BC97576}" dt="2024-01-29T12:03:46.289" v="355" actId="20577"/>
          <ac:spMkLst>
            <pc:docMk/>
            <pc:sldMk cId="1004578822" sldId="278"/>
            <ac:spMk id="2" creationId="{7EA1A379-9D59-3B8A-1DCF-58763AFB0BF7}"/>
          </ac:spMkLst>
        </pc:spChg>
        <pc:spChg chg="mod">
          <ac:chgData name="Parash Kumhar" userId="82fdc54e4519454a" providerId="Windows Live" clId="Web-{D14E10BF-53BF-4BB6-9F3F-52BD1BC97576}" dt="2024-01-29T12:13:32.150" v="481" actId="20577"/>
          <ac:spMkLst>
            <pc:docMk/>
            <pc:sldMk cId="1004578822" sldId="278"/>
            <ac:spMk id="3" creationId="{8037DB0D-486B-A10A-E118-C9F78B5BA102}"/>
          </ac:spMkLst>
        </pc:spChg>
        <pc:spChg chg="add mod">
          <ac:chgData name="Parash Kumhar" userId="82fdc54e4519454a" providerId="Windows Live" clId="Web-{D14E10BF-53BF-4BB6-9F3F-52BD1BC97576}" dt="2024-01-29T13:50:33.286" v="1371" actId="1076"/>
          <ac:spMkLst>
            <pc:docMk/>
            <pc:sldMk cId="1004578822" sldId="278"/>
            <ac:spMk id="6" creationId="{1A4332D0-BBC3-FCAD-4626-B1EAB2EBC818}"/>
          </ac:spMkLst>
        </pc:spChg>
        <pc:spChg chg="del">
          <ac:chgData name="Parash Kumhar" userId="82fdc54e4519454a" providerId="Windows Live" clId="Web-{D14E10BF-53BF-4BB6-9F3F-52BD1BC97576}" dt="2024-01-29T12:03:31.523" v="353"/>
          <ac:spMkLst>
            <pc:docMk/>
            <pc:sldMk cId="1004578822" sldId="278"/>
            <ac:spMk id="54" creationId="{09588DA8-065E-4F6F-8EFD-43104AB2E0CF}"/>
          </ac:spMkLst>
        </pc:spChg>
        <pc:spChg chg="del">
          <ac:chgData name="Parash Kumhar" userId="82fdc54e4519454a" providerId="Windows Live" clId="Web-{D14E10BF-53BF-4BB6-9F3F-52BD1BC97576}" dt="2024-01-29T12:03:31.523" v="353"/>
          <ac:spMkLst>
            <pc:docMk/>
            <pc:sldMk cId="1004578822" sldId="278"/>
            <ac:spMk id="56" creationId="{C4285719-470E-454C-AF62-8323075F1F5B}"/>
          </ac:spMkLst>
        </pc:spChg>
        <pc:spChg chg="del">
          <ac:chgData name="Parash Kumhar" userId="82fdc54e4519454a" providerId="Windows Live" clId="Web-{D14E10BF-53BF-4BB6-9F3F-52BD1BC97576}" dt="2024-01-29T12:03:31.523" v="353"/>
          <ac:spMkLst>
            <pc:docMk/>
            <pc:sldMk cId="1004578822" sldId="278"/>
            <ac:spMk id="58" creationId="{CD9FE4EF-C4D8-49A0-B2FF-81D8DB7D8A24}"/>
          </ac:spMkLst>
        </pc:spChg>
        <pc:spChg chg="del">
          <ac:chgData name="Parash Kumhar" userId="82fdc54e4519454a" providerId="Windows Live" clId="Web-{D14E10BF-53BF-4BB6-9F3F-52BD1BC97576}" dt="2024-01-29T12:03:31.523" v="353"/>
          <ac:spMkLst>
            <pc:docMk/>
            <pc:sldMk cId="1004578822" sldId="278"/>
            <ac:spMk id="60" creationId="{4300840D-0A0B-4512-BACA-B439D5B9C57C}"/>
          </ac:spMkLst>
        </pc:spChg>
        <pc:spChg chg="del">
          <ac:chgData name="Parash Kumhar" userId="82fdc54e4519454a" providerId="Windows Live" clId="Web-{D14E10BF-53BF-4BB6-9F3F-52BD1BC97576}" dt="2024-01-29T12:03:31.523" v="353"/>
          <ac:spMkLst>
            <pc:docMk/>
            <pc:sldMk cId="1004578822" sldId="278"/>
            <ac:spMk id="62" creationId="{D2B78728-A580-49A7-84F9-6EF6F583ADE0}"/>
          </ac:spMkLst>
        </pc:spChg>
        <pc:spChg chg="del">
          <ac:chgData name="Parash Kumhar" userId="82fdc54e4519454a" providerId="Windows Live" clId="Web-{D14E10BF-53BF-4BB6-9F3F-52BD1BC97576}" dt="2024-01-29T12:03:31.523" v="353"/>
          <ac:spMkLst>
            <pc:docMk/>
            <pc:sldMk cId="1004578822" sldId="278"/>
            <ac:spMk id="64" creationId="{38FAA1A1-D861-433F-88FA-1E9D6FD31D11}"/>
          </ac:spMkLst>
        </pc:spChg>
        <pc:spChg chg="del">
          <ac:chgData name="Parash Kumhar" userId="82fdc54e4519454a" providerId="Windows Live" clId="Web-{D14E10BF-53BF-4BB6-9F3F-52BD1BC97576}" dt="2024-01-29T12:03:31.523" v="353"/>
          <ac:spMkLst>
            <pc:docMk/>
            <pc:sldMk cId="1004578822" sldId="278"/>
            <ac:spMk id="66" creationId="{8D71EDA1-87BF-4D5D-AB79-F346FD19278A}"/>
          </ac:spMkLst>
        </pc:spChg>
        <pc:spChg chg="add">
          <ac:chgData name="Parash Kumhar" userId="82fdc54e4519454a" providerId="Windows Live" clId="Web-{D14E10BF-53BF-4BB6-9F3F-52BD1BC97576}" dt="2024-01-29T12:03:31.523" v="353"/>
          <ac:spMkLst>
            <pc:docMk/>
            <pc:sldMk cId="1004578822" sldId="278"/>
            <ac:spMk id="71" creationId="{09588DA8-065E-4F6F-8EFD-43104AB2E0CF}"/>
          </ac:spMkLst>
        </pc:spChg>
        <pc:spChg chg="add">
          <ac:chgData name="Parash Kumhar" userId="82fdc54e4519454a" providerId="Windows Live" clId="Web-{D14E10BF-53BF-4BB6-9F3F-52BD1BC97576}" dt="2024-01-29T12:03:31.523" v="353"/>
          <ac:spMkLst>
            <pc:docMk/>
            <pc:sldMk cId="1004578822" sldId="278"/>
            <ac:spMk id="73" creationId="{C4285719-470E-454C-AF62-8323075F1F5B}"/>
          </ac:spMkLst>
        </pc:spChg>
        <pc:spChg chg="add">
          <ac:chgData name="Parash Kumhar" userId="82fdc54e4519454a" providerId="Windows Live" clId="Web-{D14E10BF-53BF-4BB6-9F3F-52BD1BC97576}" dt="2024-01-29T12:03:31.523" v="353"/>
          <ac:spMkLst>
            <pc:docMk/>
            <pc:sldMk cId="1004578822" sldId="278"/>
            <ac:spMk id="75" creationId="{CD9FE4EF-C4D8-49A0-B2FF-81D8DB7D8A24}"/>
          </ac:spMkLst>
        </pc:spChg>
        <pc:spChg chg="add">
          <ac:chgData name="Parash Kumhar" userId="82fdc54e4519454a" providerId="Windows Live" clId="Web-{D14E10BF-53BF-4BB6-9F3F-52BD1BC97576}" dt="2024-01-29T12:03:31.523" v="353"/>
          <ac:spMkLst>
            <pc:docMk/>
            <pc:sldMk cId="1004578822" sldId="278"/>
            <ac:spMk id="77" creationId="{4300840D-0A0B-4512-BACA-B439D5B9C57C}"/>
          </ac:spMkLst>
        </pc:spChg>
        <pc:spChg chg="add">
          <ac:chgData name="Parash Kumhar" userId="82fdc54e4519454a" providerId="Windows Live" clId="Web-{D14E10BF-53BF-4BB6-9F3F-52BD1BC97576}" dt="2024-01-29T12:03:31.523" v="353"/>
          <ac:spMkLst>
            <pc:docMk/>
            <pc:sldMk cId="1004578822" sldId="278"/>
            <ac:spMk id="79" creationId="{D2B78728-A580-49A7-84F9-6EF6F583ADE0}"/>
          </ac:spMkLst>
        </pc:spChg>
        <pc:spChg chg="add">
          <ac:chgData name="Parash Kumhar" userId="82fdc54e4519454a" providerId="Windows Live" clId="Web-{D14E10BF-53BF-4BB6-9F3F-52BD1BC97576}" dt="2024-01-29T12:03:31.523" v="353"/>
          <ac:spMkLst>
            <pc:docMk/>
            <pc:sldMk cId="1004578822" sldId="278"/>
            <ac:spMk id="81" creationId="{38FAA1A1-D861-433F-88FA-1E9D6FD31D11}"/>
          </ac:spMkLst>
        </pc:spChg>
        <pc:spChg chg="add">
          <ac:chgData name="Parash Kumhar" userId="82fdc54e4519454a" providerId="Windows Live" clId="Web-{D14E10BF-53BF-4BB6-9F3F-52BD1BC97576}" dt="2024-01-29T12:03:31.523" v="353"/>
          <ac:spMkLst>
            <pc:docMk/>
            <pc:sldMk cId="1004578822" sldId="278"/>
            <ac:spMk id="83" creationId="{8D71EDA1-87BF-4D5D-AB79-F346FD19278A}"/>
          </ac:spMkLst>
        </pc:spChg>
      </pc:sldChg>
      <pc:sldChg chg="addSp modSp">
        <pc:chgData name="Parash Kumhar" userId="82fdc54e4519454a" providerId="Windows Live" clId="Web-{D14E10BF-53BF-4BB6-9F3F-52BD1BC97576}" dt="2024-01-29T13:44:28.819" v="1205" actId="20577"/>
        <pc:sldMkLst>
          <pc:docMk/>
          <pc:sldMk cId="3687716880" sldId="279"/>
        </pc:sldMkLst>
        <pc:spChg chg="mod">
          <ac:chgData name="Parash Kumhar" userId="82fdc54e4519454a" providerId="Windows Live" clId="Web-{D14E10BF-53BF-4BB6-9F3F-52BD1BC97576}" dt="2024-01-29T11:00:23.207" v="9" actId="1076"/>
          <ac:spMkLst>
            <pc:docMk/>
            <pc:sldMk cId="3687716880" sldId="279"/>
            <ac:spMk id="2" creationId="{08F89F50-FB67-2F2A-5531-7ED2EE7238EB}"/>
          </ac:spMkLst>
        </pc:spChg>
        <pc:spChg chg="mod">
          <ac:chgData name="Parash Kumhar" userId="82fdc54e4519454a" providerId="Windows Live" clId="Web-{D14E10BF-53BF-4BB6-9F3F-52BD1BC97576}" dt="2024-01-29T11:00:11.066" v="8" actId="1076"/>
          <ac:spMkLst>
            <pc:docMk/>
            <pc:sldMk cId="3687716880" sldId="279"/>
            <ac:spMk id="3" creationId="{B0D01D18-6A0A-6CCC-5AA0-96C4D73FBE37}"/>
          </ac:spMkLst>
        </pc:spChg>
        <pc:spChg chg="mod">
          <ac:chgData name="Parash Kumhar" userId="82fdc54e4519454a" providerId="Windows Live" clId="Web-{D14E10BF-53BF-4BB6-9F3F-52BD1BC97576}" dt="2024-01-29T13:44:28.819" v="1205" actId="20577"/>
          <ac:spMkLst>
            <pc:docMk/>
            <pc:sldMk cId="3687716880" sldId="279"/>
            <ac:spMk id="4" creationId="{FDC2D0D4-C3F8-8381-AD4E-0A0A82CA2C17}"/>
          </ac:spMkLst>
        </pc:spChg>
        <pc:spChg chg="add mod">
          <ac:chgData name="Parash Kumhar" userId="82fdc54e4519454a" providerId="Windows Live" clId="Web-{D14E10BF-53BF-4BB6-9F3F-52BD1BC97576}" dt="2024-01-29T11:01:03.817" v="22" actId="20577"/>
          <ac:spMkLst>
            <pc:docMk/>
            <pc:sldMk cId="3687716880" sldId="279"/>
            <ac:spMk id="6" creationId="{A5B97A98-3B07-7371-938A-F5976E59C01C}"/>
          </ac:spMkLst>
        </pc:spChg>
      </pc:sldChg>
      <pc:sldChg chg="delSp modSp new">
        <pc:chgData name="Parash Kumhar" userId="82fdc54e4519454a" providerId="Windows Live" clId="Web-{D14E10BF-53BF-4BB6-9F3F-52BD1BC97576}" dt="2024-01-29T13:54:09.589" v="1449" actId="20577"/>
        <pc:sldMkLst>
          <pc:docMk/>
          <pc:sldMk cId="2774406728" sldId="280"/>
        </pc:sldMkLst>
        <pc:spChg chg="del">
          <ac:chgData name="Parash Kumhar" userId="82fdc54e4519454a" providerId="Windows Live" clId="Web-{D14E10BF-53BF-4BB6-9F3F-52BD1BC97576}" dt="2024-01-29T11:42:42.735" v="236"/>
          <ac:spMkLst>
            <pc:docMk/>
            <pc:sldMk cId="2774406728" sldId="280"/>
            <ac:spMk id="2" creationId="{A3A3A21A-1A99-501A-6E8F-5884FE12B92E}"/>
          </ac:spMkLst>
        </pc:spChg>
        <pc:spChg chg="mod">
          <ac:chgData name="Parash Kumhar" userId="82fdc54e4519454a" providerId="Windows Live" clId="Web-{D14E10BF-53BF-4BB6-9F3F-52BD1BC97576}" dt="2024-01-29T11:59:56.704" v="342" actId="1076"/>
          <ac:spMkLst>
            <pc:docMk/>
            <pc:sldMk cId="2774406728" sldId="280"/>
            <ac:spMk id="3" creationId="{EFCDE935-372E-90B1-E060-D8D819DAF3DE}"/>
          </ac:spMkLst>
        </pc:spChg>
        <pc:spChg chg="mod">
          <ac:chgData name="Parash Kumhar" userId="82fdc54e4519454a" providerId="Windows Live" clId="Web-{D14E10BF-53BF-4BB6-9F3F-52BD1BC97576}" dt="2024-01-29T13:54:09.589" v="1449" actId="20577"/>
          <ac:spMkLst>
            <pc:docMk/>
            <pc:sldMk cId="2774406728" sldId="280"/>
            <ac:spMk id="4" creationId="{A0A3E40B-A2AC-3840-4A42-A21461DB75B9}"/>
          </ac:spMkLst>
        </pc:spChg>
      </pc:sldChg>
      <pc:sldChg chg="delSp modSp new">
        <pc:chgData name="Parash Kumhar" userId="82fdc54e4519454a" providerId="Windows Live" clId="Web-{D14E10BF-53BF-4BB6-9F3F-52BD1BC97576}" dt="2024-01-29T13:53:56.948" v="1447" actId="20577"/>
        <pc:sldMkLst>
          <pc:docMk/>
          <pc:sldMk cId="591250025" sldId="281"/>
        </pc:sldMkLst>
        <pc:spChg chg="del">
          <ac:chgData name="Parash Kumhar" userId="82fdc54e4519454a" providerId="Windows Live" clId="Web-{D14E10BF-53BF-4BB6-9F3F-52BD1BC97576}" dt="2024-01-29T11:45:13.708" v="257"/>
          <ac:spMkLst>
            <pc:docMk/>
            <pc:sldMk cId="591250025" sldId="281"/>
            <ac:spMk id="2" creationId="{BD16D20B-C079-4D50-931C-CD735A245292}"/>
          </ac:spMkLst>
        </pc:spChg>
        <pc:spChg chg="mod">
          <ac:chgData name="Parash Kumhar" userId="82fdc54e4519454a" providerId="Windows Live" clId="Web-{D14E10BF-53BF-4BB6-9F3F-52BD1BC97576}" dt="2024-01-29T11:47:08.805" v="281" actId="20577"/>
          <ac:spMkLst>
            <pc:docMk/>
            <pc:sldMk cId="591250025" sldId="281"/>
            <ac:spMk id="3" creationId="{25BD2E41-193F-9C6C-DAC6-5650D2F67BE5}"/>
          </ac:spMkLst>
        </pc:spChg>
        <pc:spChg chg="mod">
          <ac:chgData name="Parash Kumhar" userId="82fdc54e4519454a" providerId="Windows Live" clId="Web-{D14E10BF-53BF-4BB6-9F3F-52BD1BC97576}" dt="2024-01-29T13:53:56.948" v="1447" actId="20577"/>
          <ac:spMkLst>
            <pc:docMk/>
            <pc:sldMk cId="591250025" sldId="281"/>
            <ac:spMk id="4" creationId="{075AFF62-3EFB-8547-FE5F-AA414E62C179}"/>
          </ac:spMkLst>
        </pc:spChg>
      </pc:sldChg>
      <pc:sldChg chg="modSp new">
        <pc:chgData name="Parash Kumhar" userId="82fdc54e4519454a" providerId="Windows Live" clId="Web-{D14E10BF-53BF-4BB6-9F3F-52BD1BC97576}" dt="2024-01-29T13:54:20.870" v="1450" actId="20577"/>
        <pc:sldMkLst>
          <pc:docMk/>
          <pc:sldMk cId="3457298883" sldId="282"/>
        </pc:sldMkLst>
        <pc:spChg chg="mod">
          <ac:chgData name="Parash Kumhar" userId="82fdc54e4519454a" providerId="Windows Live" clId="Web-{D14E10BF-53BF-4BB6-9F3F-52BD1BC97576}" dt="2024-01-29T12:34:55.551" v="685" actId="20577"/>
          <ac:spMkLst>
            <pc:docMk/>
            <pc:sldMk cId="3457298883" sldId="282"/>
            <ac:spMk id="2" creationId="{EEE94605-49EF-3B9B-A140-C91E5DD454CC}"/>
          </ac:spMkLst>
        </pc:spChg>
        <pc:spChg chg="mod">
          <ac:chgData name="Parash Kumhar" userId="82fdc54e4519454a" providerId="Windows Live" clId="Web-{D14E10BF-53BF-4BB6-9F3F-52BD1BC97576}" dt="2024-01-29T11:55:36.337" v="315" actId="20577"/>
          <ac:spMkLst>
            <pc:docMk/>
            <pc:sldMk cId="3457298883" sldId="282"/>
            <ac:spMk id="3" creationId="{94026E70-CDC2-1937-0132-580EB71C0C84}"/>
          </ac:spMkLst>
        </pc:spChg>
        <pc:spChg chg="mod">
          <ac:chgData name="Parash Kumhar" userId="82fdc54e4519454a" providerId="Windows Live" clId="Web-{D14E10BF-53BF-4BB6-9F3F-52BD1BC97576}" dt="2024-01-29T13:54:20.870" v="1450" actId="20577"/>
          <ac:spMkLst>
            <pc:docMk/>
            <pc:sldMk cId="3457298883" sldId="282"/>
            <ac:spMk id="4" creationId="{C0BD981A-4A72-518C-BAE5-462CF1B9745F}"/>
          </ac:spMkLst>
        </pc:spChg>
      </pc:sldChg>
      <pc:sldChg chg="delSp modSp new">
        <pc:chgData name="Parash Kumhar" userId="82fdc54e4519454a" providerId="Windows Live" clId="Web-{D14E10BF-53BF-4BB6-9F3F-52BD1BC97576}" dt="2024-01-29T13:51:08.896" v="1374" actId="20577"/>
        <pc:sldMkLst>
          <pc:docMk/>
          <pc:sldMk cId="581180162" sldId="283"/>
        </pc:sldMkLst>
        <pc:spChg chg="del mod">
          <ac:chgData name="Parash Kumhar" userId="82fdc54e4519454a" providerId="Windows Live" clId="Web-{D14E10BF-53BF-4BB6-9F3F-52BD1BC97576}" dt="2024-01-29T12:17:41.126" v="508"/>
          <ac:spMkLst>
            <pc:docMk/>
            <pc:sldMk cId="581180162" sldId="283"/>
            <ac:spMk id="2" creationId="{F8D6FFAE-B7A7-5A22-2843-54F5920EF2AD}"/>
          </ac:spMkLst>
        </pc:spChg>
        <pc:spChg chg="mod">
          <ac:chgData name="Parash Kumhar" userId="82fdc54e4519454a" providerId="Windows Live" clId="Web-{D14E10BF-53BF-4BB6-9F3F-52BD1BC97576}" dt="2024-01-29T12:23:56.028" v="572" actId="20577"/>
          <ac:spMkLst>
            <pc:docMk/>
            <pc:sldMk cId="581180162" sldId="283"/>
            <ac:spMk id="3" creationId="{46B074DA-541A-7A0A-C4C7-D11BD93483FD}"/>
          </ac:spMkLst>
        </pc:spChg>
        <pc:spChg chg="mod">
          <ac:chgData name="Parash Kumhar" userId="82fdc54e4519454a" providerId="Windows Live" clId="Web-{D14E10BF-53BF-4BB6-9F3F-52BD1BC97576}" dt="2024-01-29T13:51:08.896" v="1374" actId="20577"/>
          <ac:spMkLst>
            <pc:docMk/>
            <pc:sldMk cId="581180162" sldId="283"/>
            <ac:spMk id="4" creationId="{56E6753E-0F0E-15CF-C986-E8C210FE9E0A}"/>
          </ac:spMkLst>
        </pc:spChg>
      </pc:sldChg>
      <pc:sldChg chg="delSp modSp new">
        <pc:chgData name="Parash Kumhar" userId="82fdc54e4519454a" providerId="Windows Live" clId="Web-{D14E10BF-53BF-4BB6-9F3F-52BD1BC97576}" dt="2024-01-29T13:51:18.849" v="1375" actId="20577"/>
        <pc:sldMkLst>
          <pc:docMk/>
          <pc:sldMk cId="4133033362" sldId="284"/>
        </pc:sldMkLst>
        <pc:spChg chg="del">
          <ac:chgData name="Parash Kumhar" userId="82fdc54e4519454a" providerId="Windows Live" clId="Web-{D14E10BF-53BF-4BB6-9F3F-52BD1BC97576}" dt="2024-01-29T12:25:03.311" v="586"/>
          <ac:spMkLst>
            <pc:docMk/>
            <pc:sldMk cId="4133033362" sldId="284"/>
            <ac:spMk id="2" creationId="{E8EA51D3-1821-9D4C-5CF7-286EFBD2BA45}"/>
          </ac:spMkLst>
        </pc:spChg>
        <pc:spChg chg="mod">
          <ac:chgData name="Parash Kumhar" userId="82fdc54e4519454a" providerId="Windows Live" clId="Web-{D14E10BF-53BF-4BB6-9F3F-52BD1BC97576}" dt="2024-01-29T12:31:55.936" v="649" actId="20577"/>
          <ac:spMkLst>
            <pc:docMk/>
            <pc:sldMk cId="4133033362" sldId="284"/>
            <ac:spMk id="3" creationId="{FAFA5102-C554-6D9D-AD18-9A6B3427099A}"/>
          </ac:spMkLst>
        </pc:spChg>
        <pc:spChg chg="mod">
          <ac:chgData name="Parash Kumhar" userId="82fdc54e4519454a" providerId="Windows Live" clId="Web-{D14E10BF-53BF-4BB6-9F3F-52BD1BC97576}" dt="2024-01-29T13:51:18.849" v="1375" actId="20577"/>
          <ac:spMkLst>
            <pc:docMk/>
            <pc:sldMk cId="4133033362" sldId="284"/>
            <ac:spMk id="4" creationId="{488F6ABC-6FB1-67E5-B7BF-970DA9A73211}"/>
          </ac:spMkLst>
        </pc:spChg>
      </pc:sldChg>
      <pc:sldChg chg="delSp modSp new">
        <pc:chgData name="Parash Kumhar" userId="82fdc54e4519454a" providerId="Windows Live" clId="Web-{D14E10BF-53BF-4BB6-9F3F-52BD1BC97576}" dt="2024-01-29T13:51:26.334" v="1376" actId="20577"/>
        <pc:sldMkLst>
          <pc:docMk/>
          <pc:sldMk cId="1066289703" sldId="285"/>
        </pc:sldMkLst>
        <pc:spChg chg="del">
          <ac:chgData name="Parash Kumhar" userId="82fdc54e4519454a" providerId="Windows Live" clId="Web-{D14E10BF-53BF-4BB6-9F3F-52BD1BC97576}" dt="2024-01-29T12:30:42.793" v="629"/>
          <ac:spMkLst>
            <pc:docMk/>
            <pc:sldMk cId="1066289703" sldId="285"/>
            <ac:spMk id="2" creationId="{3A7D9373-E6D6-6287-947F-AD6D53AE853D}"/>
          </ac:spMkLst>
        </pc:spChg>
        <pc:spChg chg="mod">
          <ac:chgData name="Parash Kumhar" userId="82fdc54e4519454a" providerId="Windows Live" clId="Web-{D14E10BF-53BF-4BB6-9F3F-52BD1BC97576}" dt="2024-01-29T12:34:42.206" v="683" actId="20577"/>
          <ac:spMkLst>
            <pc:docMk/>
            <pc:sldMk cId="1066289703" sldId="285"/>
            <ac:spMk id="3" creationId="{06B4EB68-55C4-A983-C3C2-2F26459EF2E8}"/>
          </ac:spMkLst>
        </pc:spChg>
        <pc:spChg chg="mod">
          <ac:chgData name="Parash Kumhar" userId="82fdc54e4519454a" providerId="Windows Live" clId="Web-{D14E10BF-53BF-4BB6-9F3F-52BD1BC97576}" dt="2024-01-29T13:51:26.334" v="1376" actId="20577"/>
          <ac:spMkLst>
            <pc:docMk/>
            <pc:sldMk cId="1066289703" sldId="285"/>
            <ac:spMk id="4" creationId="{46CC64EB-9CA5-759F-F2EA-EBD85CA93EE9}"/>
          </ac:spMkLst>
        </pc:spChg>
      </pc:sldChg>
      <pc:sldChg chg="addSp delSp new del">
        <pc:chgData name="Parash Kumhar" userId="82fdc54e4519454a" providerId="Windows Live" clId="Web-{D14E10BF-53BF-4BB6-9F3F-52BD1BC97576}" dt="2024-01-29T12:30:17.714" v="625"/>
        <pc:sldMkLst>
          <pc:docMk/>
          <pc:sldMk cId="2870083261" sldId="285"/>
        </pc:sldMkLst>
        <pc:spChg chg="add del">
          <ac:chgData name="Parash Kumhar" userId="82fdc54e4519454a" providerId="Windows Live" clId="Web-{D14E10BF-53BF-4BB6-9F3F-52BD1BC97576}" dt="2024-01-29T12:30:14.324" v="623"/>
          <ac:spMkLst>
            <pc:docMk/>
            <pc:sldMk cId="2870083261" sldId="285"/>
            <ac:spMk id="2" creationId="{E0BA6557-F662-E8BE-AECB-7FD5D6AF854C}"/>
          </ac:spMkLst>
        </pc:spChg>
      </pc:sldChg>
      <pc:sldChg chg="delSp modSp new">
        <pc:chgData name="Parash Kumhar" userId="82fdc54e4519454a" providerId="Windows Live" clId="Web-{D14E10BF-53BF-4BB6-9F3F-52BD1BC97576}" dt="2024-01-29T13:48:36.126" v="1303" actId="20577"/>
        <pc:sldMkLst>
          <pc:docMk/>
          <pc:sldMk cId="2951894967" sldId="286"/>
        </pc:sldMkLst>
        <pc:spChg chg="del">
          <ac:chgData name="Parash Kumhar" userId="82fdc54e4519454a" providerId="Windows Live" clId="Web-{D14E10BF-53BF-4BB6-9F3F-52BD1BC97576}" dt="2024-01-29T12:41:07.468" v="701"/>
          <ac:spMkLst>
            <pc:docMk/>
            <pc:sldMk cId="2951894967" sldId="286"/>
            <ac:spMk id="2" creationId="{3C115FD0-60DC-6493-4E89-3B850B98BE24}"/>
          </ac:spMkLst>
        </pc:spChg>
        <pc:spChg chg="mod">
          <ac:chgData name="Parash Kumhar" userId="82fdc54e4519454a" providerId="Windows Live" clId="Web-{D14E10BF-53BF-4BB6-9F3F-52BD1BC97576}" dt="2024-01-29T12:51:40.705" v="772" actId="20577"/>
          <ac:spMkLst>
            <pc:docMk/>
            <pc:sldMk cId="2951894967" sldId="286"/>
            <ac:spMk id="3" creationId="{847CBC23-C78C-153D-324F-8571710949F0}"/>
          </ac:spMkLst>
        </pc:spChg>
        <pc:spChg chg="mod">
          <ac:chgData name="Parash Kumhar" userId="82fdc54e4519454a" providerId="Windows Live" clId="Web-{D14E10BF-53BF-4BB6-9F3F-52BD1BC97576}" dt="2024-01-29T13:48:36.126" v="1303" actId="20577"/>
          <ac:spMkLst>
            <pc:docMk/>
            <pc:sldMk cId="2951894967" sldId="286"/>
            <ac:spMk id="4" creationId="{75A3314B-0F93-3BD2-F236-248DA53B40C7}"/>
          </ac:spMkLst>
        </pc:spChg>
      </pc:sldChg>
      <pc:sldChg chg="delSp modSp new">
        <pc:chgData name="Parash Kumhar" userId="82fdc54e4519454a" providerId="Windows Live" clId="Web-{D14E10BF-53BF-4BB6-9F3F-52BD1BC97576}" dt="2024-01-29T13:48:26.063" v="1302" actId="20577"/>
        <pc:sldMkLst>
          <pc:docMk/>
          <pc:sldMk cId="3656080436" sldId="287"/>
        </pc:sldMkLst>
        <pc:spChg chg="del">
          <ac:chgData name="Parash Kumhar" userId="82fdc54e4519454a" providerId="Windows Live" clId="Web-{D14E10BF-53BF-4BB6-9F3F-52BD1BC97576}" dt="2024-01-29T12:40:43.561" v="696"/>
          <ac:spMkLst>
            <pc:docMk/>
            <pc:sldMk cId="3656080436" sldId="287"/>
            <ac:spMk id="2" creationId="{BB4F1D47-1B16-34EA-44A4-E12C5598E8EB}"/>
          </ac:spMkLst>
        </pc:spChg>
        <pc:spChg chg="mod">
          <ac:chgData name="Parash Kumhar" userId="82fdc54e4519454a" providerId="Windows Live" clId="Web-{D14E10BF-53BF-4BB6-9F3F-52BD1BC97576}" dt="2024-01-29T12:56:51.511" v="822" actId="20577"/>
          <ac:spMkLst>
            <pc:docMk/>
            <pc:sldMk cId="3656080436" sldId="287"/>
            <ac:spMk id="3" creationId="{2B751632-F837-DB4F-E827-53D98BF09D60}"/>
          </ac:spMkLst>
        </pc:spChg>
        <pc:spChg chg="mod">
          <ac:chgData name="Parash Kumhar" userId="82fdc54e4519454a" providerId="Windows Live" clId="Web-{D14E10BF-53BF-4BB6-9F3F-52BD1BC97576}" dt="2024-01-29T13:48:26.063" v="1302" actId="20577"/>
          <ac:spMkLst>
            <pc:docMk/>
            <pc:sldMk cId="3656080436" sldId="287"/>
            <ac:spMk id="4" creationId="{D76FE02D-5C34-50DA-1DDB-311619163E6F}"/>
          </ac:spMkLst>
        </pc:spChg>
      </pc:sldChg>
      <pc:sldChg chg="delSp modSp new">
        <pc:chgData name="Parash Kumhar" userId="82fdc54e4519454a" providerId="Windows Live" clId="Web-{D14E10BF-53BF-4BB6-9F3F-52BD1BC97576}" dt="2024-01-29T13:46:28.229" v="1250" actId="20577"/>
        <pc:sldMkLst>
          <pc:docMk/>
          <pc:sldMk cId="973084895" sldId="288"/>
        </pc:sldMkLst>
        <pc:spChg chg="del">
          <ac:chgData name="Parash Kumhar" userId="82fdc54e4519454a" providerId="Windows Live" clId="Web-{D14E10BF-53BF-4BB6-9F3F-52BD1BC97576}" dt="2024-01-29T13:09:24.157" v="879"/>
          <ac:spMkLst>
            <pc:docMk/>
            <pc:sldMk cId="973084895" sldId="288"/>
            <ac:spMk id="2" creationId="{1E37EA98-2B4C-E052-B668-9C25DE20551E}"/>
          </ac:spMkLst>
        </pc:spChg>
        <pc:spChg chg="mod">
          <ac:chgData name="Parash Kumhar" userId="82fdc54e4519454a" providerId="Windows Live" clId="Web-{D14E10BF-53BF-4BB6-9F3F-52BD1BC97576}" dt="2024-01-29T13:17:45.126" v="950" actId="20577"/>
          <ac:spMkLst>
            <pc:docMk/>
            <pc:sldMk cId="973084895" sldId="288"/>
            <ac:spMk id="3" creationId="{65503121-99FA-5EB9-B464-2320DDD6306D}"/>
          </ac:spMkLst>
        </pc:spChg>
        <pc:spChg chg="mod">
          <ac:chgData name="Parash Kumhar" userId="82fdc54e4519454a" providerId="Windows Live" clId="Web-{D14E10BF-53BF-4BB6-9F3F-52BD1BC97576}" dt="2024-01-29T13:46:28.229" v="1250" actId="20577"/>
          <ac:spMkLst>
            <pc:docMk/>
            <pc:sldMk cId="973084895" sldId="288"/>
            <ac:spMk id="4" creationId="{FE106BA3-F417-9917-CF5D-3A0CBE38FFD2}"/>
          </ac:spMkLst>
        </pc:spChg>
      </pc:sldChg>
      <pc:sldChg chg="delSp modSp new">
        <pc:chgData name="Parash Kumhar" userId="82fdc54e4519454a" providerId="Windows Live" clId="Web-{D14E10BF-53BF-4BB6-9F3F-52BD1BC97576}" dt="2024-01-29T13:46:18.228" v="1249" actId="20577"/>
        <pc:sldMkLst>
          <pc:docMk/>
          <pc:sldMk cId="3098724343" sldId="289"/>
        </pc:sldMkLst>
        <pc:spChg chg="del">
          <ac:chgData name="Parash Kumhar" userId="82fdc54e4519454a" providerId="Windows Live" clId="Web-{D14E10BF-53BF-4BB6-9F3F-52BD1BC97576}" dt="2024-01-29T13:18:02.173" v="951"/>
          <ac:spMkLst>
            <pc:docMk/>
            <pc:sldMk cId="3098724343" sldId="289"/>
            <ac:spMk id="2" creationId="{3633E18C-2FAE-3668-468F-2AB454F0582C}"/>
          </ac:spMkLst>
        </pc:spChg>
        <pc:spChg chg="mod">
          <ac:chgData name="Parash Kumhar" userId="82fdc54e4519454a" providerId="Windows Live" clId="Web-{D14E10BF-53BF-4BB6-9F3F-52BD1BC97576}" dt="2024-01-29T13:19:49.052" v="971" actId="20577"/>
          <ac:spMkLst>
            <pc:docMk/>
            <pc:sldMk cId="3098724343" sldId="289"/>
            <ac:spMk id="3" creationId="{3380F022-6F53-82FE-2D09-FC7C83615DC2}"/>
          </ac:spMkLst>
        </pc:spChg>
        <pc:spChg chg="mod">
          <ac:chgData name="Parash Kumhar" userId="82fdc54e4519454a" providerId="Windows Live" clId="Web-{D14E10BF-53BF-4BB6-9F3F-52BD1BC97576}" dt="2024-01-29T13:46:18.228" v="1249" actId="20577"/>
          <ac:spMkLst>
            <pc:docMk/>
            <pc:sldMk cId="3098724343" sldId="289"/>
            <ac:spMk id="4" creationId="{5AEE0181-180A-D68B-3B5D-ADD10E5F4495}"/>
          </ac:spMkLst>
        </pc:spChg>
      </pc:sldChg>
      <pc:sldChg chg="delSp modSp new mod modClrScheme chgLayout">
        <pc:chgData name="Parash Kumhar" userId="82fdc54e4519454a" providerId="Windows Live" clId="Web-{D14E10BF-53BF-4BB6-9F3F-52BD1BC97576}" dt="2024-01-29T13:45:11.726" v="1229" actId="20577"/>
        <pc:sldMkLst>
          <pc:docMk/>
          <pc:sldMk cId="2471076044" sldId="290"/>
        </pc:sldMkLst>
        <pc:spChg chg="del mod ord">
          <ac:chgData name="Parash Kumhar" userId="82fdc54e4519454a" providerId="Windows Live" clId="Web-{D14E10BF-53BF-4BB6-9F3F-52BD1BC97576}" dt="2024-01-29T13:23:10.948" v="993"/>
          <ac:spMkLst>
            <pc:docMk/>
            <pc:sldMk cId="2471076044" sldId="290"/>
            <ac:spMk id="2" creationId="{22B4BBBD-4A7D-FC54-D350-E2123DC5F4BD}"/>
          </ac:spMkLst>
        </pc:spChg>
        <pc:spChg chg="mod ord">
          <ac:chgData name="Parash Kumhar" userId="82fdc54e4519454a" providerId="Windows Live" clId="Web-{D14E10BF-53BF-4BB6-9F3F-52BD1BC97576}" dt="2024-01-29T13:42:03.580" v="1191" actId="20577"/>
          <ac:spMkLst>
            <pc:docMk/>
            <pc:sldMk cId="2471076044" sldId="290"/>
            <ac:spMk id="3" creationId="{130CD5EC-785D-F020-C6F4-EF51E84D9818}"/>
          </ac:spMkLst>
        </pc:spChg>
        <pc:spChg chg="mod ord">
          <ac:chgData name="Parash Kumhar" userId="82fdc54e4519454a" providerId="Windows Live" clId="Web-{D14E10BF-53BF-4BB6-9F3F-52BD1BC97576}" dt="2024-01-29T13:45:11.726" v="1229" actId="20577"/>
          <ac:spMkLst>
            <pc:docMk/>
            <pc:sldMk cId="2471076044" sldId="290"/>
            <ac:spMk id="4" creationId="{50713006-6A79-09FB-3E97-5A5E6A8A4AF6}"/>
          </ac:spMkLst>
        </pc:spChg>
        <pc:spChg chg="mod ord">
          <ac:chgData name="Parash Kumhar" userId="82fdc54e4519454a" providerId="Windows Live" clId="Web-{D14E10BF-53BF-4BB6-9F3F-52BD1BC97576}" dt="2024-01-29T13:21:42.164" v="978"/>
          <ac:spMkLst>
            <pc:docMk/>
            <pc:sldMk cId="2471076044" sldId="290"/>
            <ac:spMk id="5" creationId="{D82086D7-76E1-2C99-F2DB-0CE2E4A46ADE}"/>
          </ac:spMkLst>
        </pc:spChg>
      </pc:sldChg>
      <pc:sldChg chg="delSp modSp new mod modClrScheme chgLayout">
        <pc:chgData name="Parash Kumhar" userId="82fdc54e4519454a" providerId="Windows Live" clId="Web-{D14E10BF-53BF-4BB6-9F3F-52BD1BC97576}" dt="2024-01-29T13:45:16.086" v="1230" actId="20577"/>
        <pc:sldMkLst>
          <pc:docMk/>
          <pc:sldMk cId="4066609376" sldId="291"/>
        </pc:sldMkLst>
        <pc:spChg chg="del mod ord">
          <ac:chgData name="Parash Kumhar" userId="82fdc54e4519454a" providerId="Windows Live" clId="Web-{D14E10BF-53BF-4BB6-9F3F-52BD1BC97576}" dt="2024-01-29T13:22:06.399" v="982"/>
          <ac:spMkLst>
            <pc:docMk/>
            <pc:sldMk cId="4066609376" sldId="291"/>
            <ac:spMk id="2" creationId="{32EB563B-D4D0-D1FE-8FE5-2985B87909B2}"/>
          </ac:spMkLst>
        </pc:spChg>
        <pc:spChg chg="mod ord">
          <ac:chgData name="Parash Kumhar" userId="82fdc54e4519454a" providerId="Windows Live" clId="Web-{D14E10BF-53BF-4BB6-9F3F-52BD1BC97576}" dt="2024-01-29T13:38:42.637" v="1152" actId="20577"/>
          <ac:spMkLst>
            <pc:docMk/>
            <pc:sldMk cId="4066609376" sldId="291"/>
            <ac:spMk id="3" creationId="{7B3500B2-5AB0-604E-7CF3-BBFE24E2E7E4}"/>
          </ac:spMkLst>
        </pc:spChg>
        <pc:spChg chg="mod ord">
          <ac:chgData name="Parash Kumhar" userId="82fdc54e4519454a" providerId="Windows Live" clId="Web-{D14E10BF-53BF-4BB6-9F3F-52BD1BC97576}" dt="2024-01-29T13:45:16.086" v="1230" actId="20577"/>
          <ac:spMkLst>
            <pc:docMk/>
            <pc:sldMk cId="4066609376" sldId="291"/>
            <ac:spMk id="4" creationId="{6DE080C2-3C97-A38F-6B57-41FC9CC24CF5}"/>
          </ac:spMkLst>
        </pc:spChg>
        <pc:spChg chg="mod ord">
          <ac:chgData name="Parash Kumhar" userId="82fdc54e4519454a" providerId="Windows Live" clId="Web-{D14E10BF-53BF-4BB6-9F3F-52BD1BC97576}" dt="2024-01-29T13:21:33.226" v="977"/>
          <ac:spMkLst>
            <pc:docMk/>
            <pc:sldMk cId="4066609376" sldId="291"/>
            <ac:spMk id="5" creationId="{A37A8276-0415-5463-1CB6-02F372B2B366}"/>
          </ac:spMkLst>
        </pc:spChg>
      </pc:sldChg>
      <pc:sldChg chg="modSp new">
        <pc:chgData name="Parash Kumhar" userId="82fdc54e4519454a" providerId="Windows Live" clId="Web-{D14E10BF-53BF-4BB6-9F3F-52BD1BC97576}" dt="2024-01-29T13:45:06.320" v="1228" actId="20577"/>
        <pc:sldMkLst>
          <pc:docMk/>
          <pc:sldMk cId="3496071880" sldId="292"/>
        </pc:sldMkLst>
        <pc:spChg chg="mod">
          <ac:chgData name="Parash Kumhar" userId="82fdc54e4519454a" providerId="Windows Live" clId="Web-{D14E10BF-53BF-4BB6-9F3F-52BD1BC97576}" dt="2024-01-29T13:42:24.518" v="1193" actId="20577"/>
          <ac:spMkLst>
            <pc:docMk/>
            <pc:sldMk cId="3496071880" sldId="292"/>
            <ac:spMk id="2" creationId="{6788F3A5-FBAE-DBEE-10B3-51EEC0549291}"/>
          </ac:spMkLst>
        </pc:spChg>
        <pc:spChg chg="mod">
          <ac:chgData name="Parash Kumhar" userId="82fdc54e4519454a" providerId="Windows Live" clId="Web-{D14E10BF-53BF-4BB6-9F3F-52BD1BC97576}" dt="2024-01-29T13:43:19.567" v="1199" actId="20577"/>
          <ac:spMkLst>
            <pc:docMk/>
            <pc:sldMk cId="3496071880" sldId="292"/>
            <ac:spMk id="3" creationId="{1EC973A6-64CB-BDEA-01F2-4C2985537EBE}"/>
          </ac:spMkLst>
        </pc:spChg>
        <pc:spChg chg="mod">
          <ac:chgData name="Parash Kumhar" userId="82fdc54e4519454a" providerId="Windows Live" clId="Web-{D14E10BF-53BF-4BB6-9F3F-52BD1BC97576}" dt="2024-01-29T13:45:06.320" v="1228" actId="20577"/>
          <ac:spMkLst>
            <pc:docMk/>
            <pc:sldMk cId="3496071880" sldId="292"/>
            <ac:spMk id="4" creationId="{51B4931E-60B6-622A-F2C2-76982560B90C}"/>
          </ac:spMkLst>
        </pc:spChg>
      </pc:sldChg>
    </pc:docChg>
  </pc:docChgLst>
  <pc:docChgLst>
    <pc:chgData name="Parash Kumhar" userId="82fdc54e4519454a" providerId="Windows Live" clId="Web-{F780C1F0-58F0-43E9-A61E-6B0280824FD2}"/>
    <pc:docChg chg="delSld modSld">
      <pc:chgData name="Parash Kumhar" userId="82fdc54e4519454a" providerId="Windows Live" clId="Web-{F780C1F0-58F0-43E9-A61E-6B0280824FD2}" dt="2024-01-29T21:20:29.253" v="182" actId="20577"/>
      <pc:docMkLst>
        <pc:docMk/>
      </pc:docMkLst>
      <pc:sldChg chg="addSp delSp modSp">
        <pc:chgData name="Parash Kumhar" userId="82fdc54e4519454a" providerId="Windows Live" clId="Web-{F780C1F0-58F0-43E9-A61E-6B0280824FD2}" dt="2024-01-29T21:19:47.502" v="160" actId="14100"/>
        <pc:sldMkLst>
          <pc:docMk/>
          <pc:sldMk cId="2259308896" sldId="256"/>
        </pc:sldMkLst>
        <pc:spChg chg="mod">
          <ac:chgData name="Parash Kumhar" userId="82fdc54e4519454a" providerId="Windows Live" clId="Web-{F780C1F0-58F0-43E9-A61E-6B0280824FD2}" dt="2024-01-29T21:19:47.502" v="160" actId="14100"/>
          <ac:spMkLst>
            <pc:docMk/>
            <pc:sldMk cId="2259308896" sldId="256"/>
            <ac:spMk id="2" creationId="{51DF3D98-3C30-4CFC-8643-C81E829C8C25}"/>
          </ac:spMkLst>
        </pc:spChg>
        <pc:spChg chg="mod">
          <ac:chgData name="Parash Kumhar" userId="82fdc54e4519454a" providerId="Windows Live" clId="Web-{F780C1F0-58F0-43E9-A61E-6B0280824FD2}" dt="2024-01-29T21:19:43.752" v="159" actId="1076"/>
          <ac:spMkLst>
            <pc:docMk/>
            <pc:sldMk cId="2259308896" sldId="256"/>
            <ac:spMk id="3" creationId="{A068D447-28D3-4F5F-B2DC-FD67E9015868}"/>
          </ac:spMkLst>
        </pc:spChg>
        <pc:spChg chg="add mod">
          <ac:chgData name="Parash Kumhar" userId="82fdc54e4519454a" providerId="Windows Live" clId="Web-{F780C1F0-58F0-43E9-A61E-6B0280824FD2}" dt="2024-01-29T21:01:36.892" v="27" actId="1076"/>
          <ac:spMkLst>
            <pc:docMk/>
            <pc:sldMk cId="2259308896" sldId="256"/>
            <ac:spMk id="4" creationId="{EFC89B06-EA8B-C136-BA8A-71EB0F9E1C23}"/>
          </ac:spMkLst>
        </pc:spChg>
        <pc:spChg chg="del">
          <ac:chgData name="Parash Kumhar" userId="82fdc54e4519454a" providerId="Windows Live" clId="Web-{F780C1F0-58F0-43E9-A61E-6B0280824FD2}" dt="2024-01-29T21:01:53.221" v="28"/>
          <ac:spMkLst>
            <pc:docMk/>
            <pc:sldMk cId="2259308896" sldId="256"/>
            <ac:spMk id="117" creationId="{55D4142C-5077-457F-A6AD-3FECFDB39685}"/>
          </ac:spMkLst>
        </pc:spChg>
        <pc:picChg chg="mod">
          <ac:chgData name="Parash Kumhar" userId="82fdc54e4519454a" providerId="Windows Live" clId="Web-{F780C1F0-58F0-43E9-A61E-6B0280824FD2}" dt="2024-01-29T21:19:37.377" v="158" actId="1076"/>
          <ac:picMkLst>
            <pc:docMk/>
            <pc:sldMk cId="2259308896" sldId="256"/>
            <ac:picMk id="5" creationId="{8A10977B-1176-37E7-A884-C1327ADA4A47}"/>
          </ac:picMkLst>
        </pc:picChg>
      </pc:sldChg>
      <pc:sldChg chg="delSp modSp">
        <pc:chgData name="Parash Kumhar" userId="82fdc54e4519454a" providerId="Windows Live" clId="Web-{F780C1F0-58F0-43E9-A61E-6B0280824FD2}" dt="2024-01-29T21:17:28.795" v="127" actId="1076"/>
        <pc:sldMkLst>
          <pc:docMk/>
          <pc:sldMk cId="1325608595" sldId="257"/>
        </pc:sldMkLst>
        <pc:spChg chg="mod">
          <ac:chgData name="Parash Kumhar" userId="82fdc54e4519454a" providerId="Windows Live" clId="Web-{F780C1F0-58F0-43E9-A61E-6B0280824FD2}" dt="2024-01-29T21:16:59.388" v="125" actId="20577"/>
          <ac:spMkLst>
            <pc:docMk/>
            <pc:sldMk cId="1325608595" sldId="257"/>
            <ac:spMk id="2" creationId="{912DF434-28DB-4621-A497-D62C41CE0419}"/>
          </ac:spMkLst>
        </pc:spChg>
        <pc:spChg chg="mod">
          <ac:chgData name="Parash Kumhar" userId="82fdc54e4519454a" providerId="Windows Live" clId="Web-{F780C1F0-58F0-43E9-A61E-6B0280824FD2}" dt="2024-01-29T21:17:28.795" v="127" actId="1076"/>
          <ac:spMkLst>
            <pc:docMk/>
            <pc:sldMk cId="1325608595" sldId="257"/>
            <ac:spMk id="3" creationId="{22788C46-D0BC-4307-AE55-7601A139E7CB}"/>
          </ac:spMkLst>
        </pc:spChg>
        <pc:spChg chg="del mod">
          <ac:chgData name="Parash Kumhar" userId="82fdc54e4519454a" providerId="Windows Live" clId="Web-{F780C1F0-58F0-43E9-A61E-6B0280824FD2}" dt="2024-01-29T21:03:28.395" v="52"/>
          <ac:spMkLst>
            <pc:docMk/>
            <pc:sldMk cId="1325608595" sldId="257"/>
            <ac:spMk id="5" creationId="{5ABBE767-16A1-20EB-F5E2-CB1AFC36E69D}"/>
          </ac:spMkLst>
        </pc:spChg>
      </pc:sldChg>
      <pc:sldChg chg="del">
        <pc:chgData name="Parash Kumhar" userId="82fdc54e4519454a" providerId="Windows Live" clId="Web-{F780C1F0-58F0-43E9-A61E-6B0280824FD2}" dt="2024-01-29T21:18:17.390" v="143"/>
        <pc:sldMkLst>
          <pc:docMk/>
          <pc:sldMk cId="1639799154" sldId="258"/>
        </pc:sldMkLst>
      </pc:sldChg>
      <pc:sldChg chg="del">
        <pc:chgData name="Parash Kumhar" userId="82fdc54e4519454a" providerId="Windows Live" clId="Web-{F780C1F0-58F0-43E9-A61E-6B0280824FD2}" dt="2024-01-29T21:18:13.452" v="137"/>
        <pc:sldMkLst>
          <pc:docMk/>
          <pc:sldMk cId="4232561775" sldId="276"/>
        </pc:sldMkLst>
      </pc:sldChg>
      <pc:sldChg chg="del">
        <pc:chgData name="Parash Kumhar" userId="82fdc54e4519454a" providerId="Windows Live" clId="Web-{F780C1F0-58F0-43E9-A61E-6B0280824FD2}" dt="2024-01-29T21:18:15.546" v="140"/>
        <pc:sldMkLst>
          <pc:docMk/>
          <pc:sldMk cId="1871774577" sldId="277"/>
        </pc:sldMkLst>
      </pc:sldChg>
      <pc:sldChg chg="del">
        <pc:chgData name="Parash Kumhar" userId="82fdc54e4519454a" providerId="Windows Live" clId="Web-{F780C1F0-58F0-43E9-A61E-6B0280824FD2}" dt="2024-01-29T21:18:04.343" v="133"/>
        <pc:sldMkLst>
          <pc:docMk/>
          <pc:sldMk cId="1004578822" sldId="278"/>
        </pc:sldMkLst>
      </pc:sldChg>
      <pc:sldChg chg="addSp delSp modSp">
        <pc:chgData name="Parash Kumhar" userId="82fdc54e4519454a" providerId="Windows Live" clId="Web-{F780C1F0-58F0-43E9-A61E-6B0280824FD2}" dt="2024-01-29T21:20:29.253" v="182" actId="20577"/>
        <pc:sldMkLst>
          <pc:docMk/>
          <pc:sldMk cId="3687716880" sldId="279"/>
        </pc:sldMkLst>
        <pc:spChg chg="mod">
          <ac:chgData name="Parash Kumhar" userId="82fdc54e4519454a" providerId="Windows Live" clId="Web-{F780C1F0-58F0-43E9-A61E-6B0280824FD2}" dt="2024-01-29T21:18:36.594" v="151" actId="1076"/>
          <ac:spMkLst>
            <pc:docMk/>
            <pc:sldMk cId="3687716880" sldId="279"/>
            <ac:spMk id="2" creationId="{08F89F50-FB67-2F2A-5531-7ED2EE7238EB}"/>
          </ac:spMkLst>
        </pc:spChg>
        <pc:spChg chg="del">
          <ac:chgData name="Parash Kumhar" userId="82fdc54e4519454a" providerId="Windows Live" clId="Web-{F780C1F0-58F0-43E9-A61E-6B0280824FD2}" dt="2024-01-29T21:18:43.578" v="152"/>
          <ac:spMkLst>
            <pc:docMk/>
            <pc:sldMk cId="3687716880" sldId="279"/>
            <ac:spMk id="4" creationId="{FDC2D0D4-C3F8-8381-AD4E-0A0A82CA2C17}"/>
          </ac:spMkLst>
        </pc:spChg>
        <pc:spChg chg="del mod">
          <ac:chgData name="Parash Kumhar" userId="82fdc54e4519454a" providerId="Windows Live" clId="Web-{F780C1F0-58F0-43E9-A61E-6B0280824FD2}" dt="2024-01-29T21:18:32.312" v="150"/>
          <ac:spMkLst>
            <pc:docMk/>
            <pc:sldMk cId="3687716880" sldId="279"/>
            <ac:spMk id="6" creationId="{A5B97A98-3B07-7371-938A-F5976E59C01C}"/>
          </ac:spMkLst>
        </pc:spChg>
        <pc:spChg chg="add mod">
          <ac:chgData name="Parash Kumhar" userId="82fdc54e4519454a" providerId="Windows Live" clId="Web-{F780C1F0-58F0-43E9-A61E-6B0280824FD2}" dt="2024-01-29T21:20:29.253" v="182" actId="20577"/>
          <ac:spMkLst>
            <pc:docMk/>
            <pc:sldMk cId="3687716880" sldId="279"/>
            <ac:spMk id="7" creationId="{5B2724D2-6432-D690-214D-741BD5684A84}"/>
          </ac:spMkLst>
        </pc:spChg>
      </pc:sldChg>
      <pc:sldChg chg="delSp modSp">
        <pc:chgData name="Parash Kumhar" userId="82fdc54e4519454a" providerId="Windows Live" clId="Web-{F780C1F0-58F0-43E9-A61E-6B0280824FD2}" dt="2024-01-29T21:17:54.280" v="132" actId="20577"/>
        <pc:sldMkLst>
          <pc:docMk/>
          <pc:sldMk cId="2774406728" sldId="280"/>
        </pc:sldMkLst>
        <pc:spChg chg="mod">
          <ac:chgData name="Parash Kumhar" userId="82fdc54e4519454a" providerId="Windows Live" clId="Web-{F780C1F0-58F0-43E9-A61E-6B0280824FD2}" dt="2024-01-29T21:17:54.280" v="132" actId="20577"/>
          <ac:spMkLst>
            <pc:docMk/>
            <pc:sldMk cId="2774406728" sldId="280"/>
            <ac:spMk id="3" creationId="{EFCDE935-372E-90B1-E060-D8D819DAF3DE}"/>
          </ac:spMkLst>
        </pc:spChg>
        <pc:spChg chg="del">
          <ac:chgData name="Parash Kumhar" userId="82fdc54e4519454a" providerId="Windows Live" clId="Web-{F780C1F0-58F0-43E9-A61E-6B0280824FD2}" dt="2024-01-29T21:14:37.618" v="114"/>
          <ac:spMkLst>
            <pc:docMk/>
            <pc:sldMk cId="2774406728" sldId="280"/>
            <ac:spMk id="4" creationId="{A0A3E40B-A2AC-3840-4A42-A21461DB75B9}"/>
          </ac:spMkLst>
        </pc:spChg>
      </pc:sldChg>
      <pc:sldChg chg="modSp">
        <pc:chgData name="Parash Kumhar" userId="82fdc54e4519454a" providerId="Windows Live" clId="Web-{F780C1F0-58F0-43E9-A61E-6B0280824FD2}" dt="2024-01-29T21:11:30.675" v="89" actId="20577"/>
        <pc:sldMkLst>
          <pc:docMk/>
          <pc:sldMk cId="591250025" sldId="281"/>
        </pc:sldMkLst>
        <pc:spChg chg="mod">
          <ac:chgData name="Parash Kumhar" userId="82fdc54e4519454a" providerId="Windows Live" clId="Web-{F780C1F0-58F0-43E9-A61E-6B0280824FD2}" dt="2024-01-29T21:11:30.675" v="89" actId="20577"/>
          <ac:spMkLst>
            <pc:docMk/>
            <pc:sldMk cId="591250025" sldId="281"/>
            <ac:spMk id="3" creationId="{25BD2E41-193F-9C6C-DAC6-5650D2F67BE5}"/>
          </ac:spMkLst>
        </pc:spChg>
      </pc:sldChg>
      <pc:sldChg chg="delSp modSp">
        <pc:chgData name="Parash Kumhar" userId="82fdc54e4519454a" providerId="Windows Live" clId="Web-{F780C1F0-58F0-43E9-A61E-6B0280824FD2}" dt="2024-01-29T21:13:56.132" v="109" actId="1076"/>
        <pc:sldMkLst>
          <pc:docMk/>
          <pc:sldMk cId="3457298883" sldId="282"/>
        </pc:sldMkLst>
        <pc:spChg chg="mod">
          <ac:chgData name="Parash Kumhar" userId="82fdc54e4519454a" providerId="Windows Live" clId="Web-{F780C1F0-58F0-43E9-A61E-6B0280824FD2}" dt="2024-01-29T21:13:56.132" v="109" actId="1076"/>
          <ac:spMkLst>
            <pc:docMk/>
            <pc:sldMk cId="3457298883" sldId="282"/>
            <ac:spMk id="3" creationId="{94026E70-CDC2-1937-0132-580EB71C0C84}"/>
          </ac:spMkLst>
        </pc:spChg>
        <pc:spChg chg="del">
          <ac:chgData name="Parash Kumhar" userId="82fdc54e4519454a" providerId="Windows Live" clId="Web-{F780C1F0-58F0-43E9-A61E-6B0280824FD2}" dt="2024-01-29T21:13:50.148" v="108"/>
          <ac:spMkLst>
            <pc:docMk/>
            <pc:sldMk cId="3457298883" sldId="282"/>
            <ac:spMk id="4" creationId="{C0BD981A-4A72-518C-BAE5-462CF1B9745F}"/>
          </ac:spMkLst>
        </pc:spChg>
      </pc:sldChg>
      <pc:sldChg chg="del">
        <pc:chgData name="Parash Kumhar" userId="82fdc54e4519454a" providerId="Windows Live" clId="Web-{F780C1F0-58F0-43E9-A61E-6B0280824FD2}" dt="2024-01-29T21:18:09.077" v="134"/>
        <pc:sldMkLst>
          <pc:docMk/>
          <pc:sldMk cId="581180162" sldId="283"/>
        </pc:sldMkLst>
      </pc:sldChg>
      <pc:sldChg chg="del">
        <pc:chgData name="Parash Kumhar" userId="82fdc54e4519454a" providerId="Windows Live" clId="Web-{F780C1F0-58F0-43E9-A61E-6B0280824FD2}" dt="2024-01-29T21:18:10.390" v="135"/>
        <pc:sldMkLst>
          <pc:docMk/>
          <pc:sldMk cId="4133033362" sldId="284"/>
        </pc:sldMkLst>
      </pc:sldChg>
      <pc:sldChg chg="del">
        <pc:chgData name="Parash Kumhar" userId="82fdc54e4519454a" providerId="Windows Live" clId="Web-{F780C1F0-58F0-43E9-A61E-6B0280824FD2}" dt="2024-01-29T21:18:10.859" v="136"/>
        <pc:sldMkLst>
          <pc:docMk/>
          <pc:sldMk cId="1066289703" sldId="285"/>
        </pc:sldMkLst>
      </pc:sldChg>
      <pc:sldChg chg="del">
        <pc:chgData name="Parash Kumhar" userId="82fdc54e4519454a" providerId="Windows Live" clId="Web-{F780C1F0-58F0-43E9-A61E-6B0280824FD2}" dt="2024-01-29T21:18:13.812" v="138"/>
        <pc:sldMkLst>
          <pc:docMk/>
          <pc:sldMk cId="2951894967" sldId="286"/>
        </pc:sldMkLst>
      </pc:sldChg>
      <pc:sldChg chg="del">
        <pc:chgData name="Parash Kumhar" userId="82fdc54e4519454a" providerId="Windows Live" clId="Web-{F780C1F0-58F0-43E9-A61E-6B0280824FD2}" dt="2024-01-29T21:18:14.718" v="139"/>
        <pc:sldMkLst>
          <pc:docMk/>
          <pc:sldMk cId="3656080436" sldId="287"/>
        </pc:sldMkLst>
      </pc:sldChg>
      <pc:sldChg chg="del">
        <pc:chgData name="Parash Kumhar" userId="82fdc54e4519454a" providerId="Windows Live" clId="Web-{F780C1F0-58F0-43E9-A61E-6B0280824FD2}" dt="2024-01-29T21:18:16.249" v="141"/>
        <pc:sldMkLst>
          <pc:docMk/>
          <pc:sldMk cId="973084895" sldId="288"/>
        </pc:sldMkLst>
      </pc:sldChg>
      <pc:sldChg chg="del">
        <pc:chgData name="Parash Kumhar" userId="82fdc54e4519454a" providerId="Windows Live" clId="Web-{F780C1F0-58F0-43E9-A61E-6B0280824FD2}" dt="2024-01-29T21:18:17.015" v="142"/>
        <pc:sldMkLst>
          <pc:docMk/>
          <pc:sldMk cId="3098724343" sldId="289"/>
        </pc:sldMkLst>
      </pc:sldChg>
      <pc:sldChg chg="del">
        <pc:chgData name="Parash Kumhar" userId="82fdc54e4519454a" providerId="Windows Live" clId="Web-{F780C1F0-58F0-43E9-A61E-6B0280824FD2}" dt="2024-01-29T21:18:18.281" v="145"/>
        <pc:sldMkLst>
          <pc:docMk/>
          <pc:sldMk cId="2471076044" sldId="290"/>
        </pc:sldMkLst>
      </pc:sldChg>
      <pc:sldChg chg="del">
        <pc:chgData name="Parash Kumhar" userId="82fdc54e4519454a" providerId="Windows Live" clId="Web-{F780C1F0-58F0-43E9-A61E-6B0280824FD2}" dt="2024-01-29T21:18:17.609" v="144"/>
        <pc:sldMkLst>
          <pc:docMk/>
          <pc:sldMk cId="4066609376" sldId="291"/>
        </pc:sldMkLst>
      </pc:sldChg>
      <pc:sldChg chg="del">
        <pc:chgData name="Parash Kumhar" userId="82fdc54e4519454a" providerId="Windows Live" clId="Web-{F780C1F0-58F0-43E9-A61E-6B0280824FD2}" dt="2024-01-29T21:18:21.359" v="146"/>
        <pc:sldMkLst>
          <pc:docMk/>
          <pc:sldMk cId="3496071880" sldId="292"/>
        </pc:sldMkLst>
      </pc:sldChg>
    </pc:docChg>
  </pc:docChgLst>
  <pc:docChgLst>
    <pc:chgData name="Parash Kumhar" userId="82fdc54e4519454a" providerId="Windows Live" clId="Web-{59860A0C-138F-44F8-A6C0-F6CF895931EB}"/>
    <pc:docChg chg="addSld delSld modSld modMainMaster">
      <pc:chgData name="Parash Kumhar" userId="82fdc54e4519454a" providerId="Windows Live" clId="Web-{59860A0C-138F-44F8-A6C0-F6CF895931EB}" dt="2024-01-29T10:27:41.849" v="336" actId="20577"/>
      <pc:docMkLst>
        <pc:docMk/>
      </pc:docMkLst>
      <pc:sldChg chg="addSp delSp modSp mod setBg modClrScheme delDesignElem chgLayout">
        <pc:chgData name="Parash Kumhar" userId="82fdc54e4519454a" providerId="Windows Live" clId="Web-{59860A0C-138F-44F8-A6C0-F6CF895931EB}" dt="2024-01-29T09:56:47.885" v="116"/>
        <pc:sldMkLst>
          <pc:docMk/>
          <pc:sldMk cId="2259308896" sldId="256"/>
        </pc:sldMkLst>
        <pc:spChg chg="mod ord">
          <ac:chgData name="Parash Kumhar" userId="82fdc54e4519454a" providerId="Windows Live" clId="Web-{59860A0C-138F-44F8-A6C0-F6CF895931EB}" dt="2024-01-29T08:33:19.045" v="31" actId="14100"/>
          <ac:spMkLst>
            <pc:docMk/>
            <pc:sldMk cId="2259308896" sldId="256"/>
            <ac:spMk id="2" creationId="{51DF3D98-3C30-4CFC-8643-C81E829C8C25}"/>
          </ac:spMkLst>
        </pc:spChg>
        <pc:spChg chg="mod ord">
          <ac:chgData name="Parash Kumhar" userId="82fdc54e4519454a" providerId="Windows Live" clId="Web-{59860A0C-138F-44F8-A6C0-F6CF895931EB}" dt="2024-01-29T08:32:49.044" v="28" actId="20577"/>
          <ac:spMkLst>
            <pc:docMk/>
            <pc:sldMk cId="2259308896" sldId="256"/>
            <ac:spMk id="3" creationId="{A068D447-28D3-4F5F-B2DC-FD67E9015868}"/>
          </ac:spMkLst>
        </pc:spChg>
        <pc:spChg chg="add del mod ord">
          <ac:chgData name="Parash Kumhar" userId="82fdc54e4519454a" providerId="Windows Live" clId="Web-{59860A0C-138F-44F8-A6C0-F6CF895931EB}" dt="2024-01-29T08:28:25.723" v="1"/>
          <ac:spMkLst>
            <pc:docMk/>
            <pc:sldMk cId="2259308896" sldId="256"/>
            <ac:spMk id="4" creationId="{8BB16ACB-785E-7166-5FB2-00398902B9A3}"/>
          </ac:spMkLst>
        </pc:spChg>
        <pc:spChg chg="add del mod ord">
          <ac:chgData name="Parash Kumhar" userId="82fdc54e4519454a" providerId="Windows Live" clId="Web-{59860A0C-138F-44F8-A6C0-F6CF895931EB}" dt="2024-01-29T08:28:25.723" v="1"/>
          <ac:spMkLst>
            <pc:docMk/>
            <pc:sldMk cId="2259308896" sldId="256"/>
            <ac:spMk id="6" creationId="{00E54586-524B-11C0-FE1B-0CF6002F8D57}"/>
          </ac:spMkLst>
        </pc:spChg>
        <pc:spChg chg="add del mod ord">
          <ac:chgData name="Parash Kumhar" userId="82fdc54e4519454a" providerId="Windows Live" clId="Web-{59860A0C-138F-44F8-A6C0-F6CF895931EB}" dt="2024-01-29T08:28:25.723" v="1"/>
          <ac:spMkLst>
            <pc:docMk/>
            <pc:sldMk cId="2259308896" sldId="256"/>
            <ac:spMk id="7" creationId="{299AABD4-305E-282D-D0F2-582F7615222C}"/>
          </ac:spMkLst>
        </pc:spChg>
        <pc:spChg chg="add del mod ord">
          <ac:chgData name="Parash Kumhar" userId="82fdc54e4519454a" providerId="Windows Live" clId="Web-{59860A0C-138F-44F8-A6C0-F6CF895931EB}" dt="2024-01-29T08:28:25.723" v="1"/>
          <ac:spMkLst>
            <pc:docMk/>
            <pc:sldMk cId="2259308896" sldId="256"/>
            <ac:spMk id="8" creationId="{49490B70-EEA6-A33D-24C5-3CFD9F88F001}"/>
          </ac:spMkLst>
        </pc:spChg>
        <pc:spChg chg="add del">
          <ac:chgData name="Parash Kumhar" userId="82fdc54e4519454a" providerId="Windows Live" clId="Web-{59860A0C-138F-44F8-A6C0-F6CF895931EB}" dt="2024-01-29T08:28:44.678" v="4"/>
          <ac:spMkLst>
            <pc:docMk/>
            <pc:sldMk cId="2259308896" sldId="256"/>
            <ac:spMk id="9" creationId="{39E0238D-E295-49BE-9BFE-E9189D69ED3A}"/>
          </ac:spMkLst>
        </pc:spChg>
        <pc:spChg chg="add del mod ord">
          <ac:chgData name="Parash Kumhar" userId="82fdc54e4519454a" providerId="Windows Live" clId="Web-{59860A0C-138F-44F8-A6C0-F6CF895931EB}" dt="2024-01-29T08:28:25.723" v="1"/>
          <ac:spMkLst>
            <pc:docMk/>
            <pc:sldMk cId="2259308896" sldId="256"/>
            <ac:spMk id="10" creationId="{93672653-9D34-AAA0-7759-41B7426B6005}"/>
          </ac:spMkLst>
        </pc:spChg>
        <pc:spChg chg="add del">
          <ac:chgData name="Parash Kumhar" userId="82fdc54e4519454a" providerId="Windows Live" clId="Web-{59860A0C-138F-44F8-A6C0-F6CF895931EB}" dt="2024-01-29T08:28:44.678" v="4"/>
          <ac:spMkLst>
            <pc:docMk/>
            <pc:sldMk cId="2259308896" sldId="256"/>
            <ac:spMk id="11" creationId="{D85E9A4A-0183-4A3C-B68E-A229278915E2}"/>
          </ac:spMkLst>
        </pc:spChg>
        <pc:spChg chg="add del">
          <ac:chgData name="Parash Kumhar" userId="82fdc54e4519454a" providerId="Windows Live" clId="Web-{59860A0C-138F-44F8-A6C0-F6CF895931EB}" dt="2024-01-29T08:28:44.678" v="4"/>
          <ac:spMkLst>
            <pc:docMk/>
            <pc:sldMk cId="2259308896" sldId="256"/>
            <ac:spMk id="13" creationId="{13A48C6C-3CC4-4EE5-A773-EC1EB7F59CD4}"/>
          </ac:spMkLst>
        </pc:spChg>
        <pc:spChg chg="add del">
          <ac:chgData name="Parash Kumhar" userId="82fdc54e4519454a" providerId="Windows Live" clId="Web-{59860A0C-138F-44F8-A6C0-F6CF895931EB}" dt="2024-01-29T08:28:44.678" v="4"/>
          <ac:spMkLst>
            <pc:docMk/>
            <pc:sldMk cId="2259308896" sldId="256"/>
            <ac:spMk id="15" creationId="{1F9EB61A-CFD3-3398-6448-72CE004E3C86}"/>
          </ac:spMkLst>
        </pc:spChg>
        <pc:spChg chg="add del">
          <ac:chgData name="Parash Kumhar" userId="82fdc54e4519454a" providerId="Windows Live" clId="Web-{59860A0C-138F-44F8-A6C0-F6CF895931EB}" dt="2024-01-29T08:28:44.661" v="3"/>
          <ac:spMkLst>
            <pc:docMk/>
            <pc:sldMk cId="2259308896" sldId="256"/>
            <ac:spMk id="20" creationId="{8FC9BE17-9A7B-462D-AE50-3D8777387304}"/>
          </ac:spMkLst>
        </pc:spChg>
        <pc:spChg chg="add del">
          <ac:chgData name="Parash Kumhar" userId="82fdc54e4519454a" providerId="Windows Live" clId="Web-{59860A0C-138F-44F8-A6C0-F6CF895931EB}" dt="2024-01-29T08:28:44.661" v="3"/>
          <ac:spMkLst>
            <pc:docMk/>
            <pc:sldMk cId="2259308896" sldId="256"/>
            <ac:spMk id="22" creationId="{3EBE8569-6AEC-4B8C-8D53-2DE337CDBA65}"/>
          </ac:spMkLst>
        </pc:spChg>
        <pc:spChg chg="add del">
          <ac:chgData name="Parash Kumhar" userId="82fdc54e4519454a" providerId="Windows Live" clId="Web-{59860A0C-138F-44F8-A6C0-F6CF895931EB}" dt="2024-01-29T08:28:44.661" v="3"/>
          <ac:spMkLst>
            <pc:docMk/>
            <pc:sldMk cId="2259308896" sldId="256"/>
            <ac:spMk id="24" creationId="{55D4142C-5077-457F-A6AD-3FECFDB39685}"/>
          </ac:spMkLst>
        </pc:spChg>
        <pc:spChg chg="add del">
          <ac:chgData name="Parash Kumhar" userId="82fdc54e4519454a" providerId="Windows Live" clId="Web-{59860A0C-138F-44F8-A6C0-F6CF895931EB}" dt="2024-01-29T08:28:44.661" v="3"/>
          <ac:spMkLst>
            <pc:docMk/>
            <pc:sldMk cId="2259308896" sldId="256"/>
            <ac:spMk id="26" creationId="{7A5F0580-5EE9-419F-96EE-B6529EF6E7D0}"/>
          </ac:spMkLst>
        </pc:spChg>
        <pc:spChg chg="add del">
          <ac:chgData name="Parash Kumhar" userId="82fdc54e4519454a" providerId="Windows Live" clId="Web-{59860A0C-138F-44F8-A6C0-F6CF895931EB}" dt="2024-01-29T08:29:44.804" v="5"/>
          <ac:spMkLst>
            <pc:docMk/>
            <pc:sldMk cId="2259308896" sldId="256"/>
            <ac:spMk id="28" creationId="{712D4376-A578-4FF1-94FC-245E7A6A489F}"/>
          </ac:spMkLst>
        </pc:spChg>
        <pc:spChg chg="add del">
          <ac:chgData name="Parash Kumhar" userId="82fdc54e4519454a" providerId="Windows Live" clId="Web-{59860A0C-138F-44F8-A6C0-F6CF895931EB}" dt="2024-01-29T08:29:44.804" v="5"/>
          <ac:spMkLst>
            <pc:docMk/>
            <pc:sldMk cId="2259308896" sldId="256"/>
            <ac:spMk id="29" creationId="{5AE9FC70-8A26-4CF2-8E04-EBDADB8B81C4}"/>
          </ac:spMkLst>
        </pc:spChg>
        <pc:spChg chg="add del">
          <ac:chgData name="Parash Kumhar" userId="82fdc54e4519454a" providerId="Windows Live" clId="Web-{59860A0C-138F-44F8-A6C0-F6CF895931EB}" dt="2024-01-29T08:29:44.804" v="5"/>
          <ac:spMkLst>
            <pc:docMk/>
            <pc:sldMk cId="2259308896" sldId="256"/>
            <ac:spMk id="30" creationId="{AEA7509D-F04F-40CB-A0B3-EEF16499CC9F}"/>
          </ac:spMkLst>
        </pc:spChg>
        <pc:spChg chg="add del">
          <ac:chgData name="Parash Kumhar" userId="82fdc54e4519454a" providerId="Windows Live" clId="Web-{59860A0C-138F-44F8-A6C0-F6CF895931EB}" dt="2024-01-29T08:29:44.804" v="5"/>
          <ac:spMkLst>
            <pc:docMk/>
            <pc:sldMk cId="2259308896" sldId="256"/>
            <ac:spMk id="31" creationId="{609CB703-C563-4F1F-BF28-83C06E978C4F}"/>
          </ac:spMkLst>
        </pc:spChg>
        <pc:spChg chg="add del">
          <ac:chgData name="Parash Kumhar" userId="82fdc54e4519454a" providerId="Windows Live" clId="Web-{59860A0C-138F-44F8-A6C0-F6CF895931EB}" dt="2024-01-29T08:29:44.804" v="5"/>
          <ac:spMkLst>
            <pc:docMk/>
            <pc:sldMk cId="2259308896" sldId="256"/>
            <ac:spMk id="32" creationId="{C5CB530E-515E-412C-9DF1-5F8FFBD6F383}"/>
          </ac:spMkLst>
        </pc:spChg>
        <pc:spChg chg="add del">
          <ac:chgData name="Parash Kumhar" userId="82fdc54e4519454a" providerId="Windows Live" clId="Web-{59860A0C-138F-44F8-A6C0-F6CF895931EB}" dt="2024-01-29T08:29:56.804" v="6"/>
          <ac:spMkLst>
            <pc:docMk/>
            <pc:sldMk cId="2259308896" sldId="256"/>
            <ac:spMk id="38" creationId="{0ED28709-5CB7-44D6-B3BC-B1C015D6BE3D}"/>
          </ac:spMkLst>
        </pc:spChg>
        <pc:spChg chg="add del">
          <ac:chgData name="Parash Kumhar" userId="82fdc54e4519454a" providerId="Windows Live" clId="Web-{59860A0C-138F-44F8-A6C0-F6CF895931EB}" dt="2024-01-29T08:29:56.804" v="6"/>
          <ac:spMkLst>
            <pc:docMk/>
            <pc:sldMk cId="2259308896" sldId="256"/>
            <ac:spMk id="40" creationId="{1AE2FDE4-8ECB-4D0B-B871-D4EE526064C4}"/>
          </ac:spMkLst>
        </pc:spChg>
        <pc:spChg chg="add del">
          <ac:chgData name="Parash Kumhar" userId="82fdc54e4519454a" providerId="Windows Live" clId="Web-{59860A0C-138F-44F8-A6C0-F6CF895931EB}" dt="2024-01-29T08:30:19.102" v="9"/>
          <ac:spMkLst>
            <pc:docMk/>
            <pc:sldMk cId="2259308896" sldId="256"/>
            <ac:spMk id="53" creationId="{27427488-068E-4B55-AC8D-CD070B8CD46D}"/>
          </ac:spMkLst>
        </pc:spChg>
        <pc:spChg chg="add del">
          <ac:chgData name="Parash Kumhar" userId="82fdc54e4519454a" providerId="Windows Live" clId="Web-{59860A0C-138F-44F8-A6C0-F6CF895931EB}" dt="2024-01-29T08:30:19.102" v="9"/>
          <ac:spMkLst>
            <pc:docMk/>
            <pc:sldMk cId="2259308896" sldId="256"/>
            <ac:spMk id="59" creationId="{44D26783-C1CA-4BE1-9D40-3EA516AE3E0E}"/>
          </ac:spMkLst>
        </pc:spChg>
        <pc:spChg chg="add del">
          <ac:chgData name="Parash Kumhar" userId="82fdc54e4519454a" providerId="Windows Live" clId="Web-{59860A0C-138F-44F8-A6C0-F6CF895931EB}" dt="2024-01-29T08:30:19.102" v="9"/>
          <ac:spMkLst>
            <pc:docMk/>
            <pc:sldMk cId="2259308896" sldId="256"/>
            <ac:spMk id="61" creationId="{A20AF199-99C2-4569-9CAF-24514AE5E82A}"/>
          </ac:spMkLst>
        </pc:spChg>
        <pc:spChg chg="add del">
          <ac:chgData name="Parash Kumhar" userId="82fdc54e4519454a" providerId="Windows Live" clId="Web-{59860A0C-138F-44F8-A6C0-F6CF895931EB}" dt="2024-01-29T08:30:19.086" v="8"/>
          <ac:spMkLst>
            <pc:docMk/>
            <pc:sldMk cId="2259308896" sldId="256"/>
            <ac:spMk id="66" creationId="{1ECAB1E8-8195-4748-BE71-FF806D86892E}"/>
          </ac:spMkLst>
        </pc:spChg>
        <pc:spChg chg="add del">
          <ac:chgData name="Parash Kumhar" userId="82fdc54e4519454a" providerId="Windows Live" clId="Web-{59860A0C-138F-44F8-A6C0-F6CF895931EB}" dt="2024-01-29T08:30:19.086" v="8"/>
          <ac:spMkLst>
            <pc:docMk/>
            <pc:sldMk cId="2259308896" sldId="256"/>
            <ac:spMk id="68" creationId="{57F6BDD4-E066-4008-8011-6CC31AEB4556}"/>
          </ac:spMkLst>
        </pc:spChg>
        <pc:spChg chg="add del">
          <ac:chgData name="Parash Kumhar" userId="82fdc54e4519454a" providerId="Windows Live" clId="Web-{59860A0C-138F-44F8-A6C0-F6CF895931EB}" dt="2024-01-29T08:30:19.086" v="8"/>
          <ac:spMkLst>
            <pc:docMk/>
            <pc:sldMk cId="2259308896" sldId="256"/>
            <ac:spMk id="70" creationId="{2711A8FB-68FC-45FC-B01E-38F809E2D439}"/>
          </ac:spMkLst>
        </pc:spChg>
        <pc:spChg chg="add del">
          <ac:chgData name="Parash Kumhar" userId="82fdc54e4519454a" providerId="Windows Live" clId="Web-{59860A0C-138F-44F8-A6C0-F6CF895931EB}" dt="2024-01-29T08:30:19.086" v="8"/>
          <ac:spMkLst>
            <pc:docMk/>
            <pc:sldMk cId="2259308896" sldId="256"/>
            <ac:spMk id="72" creationId="{2A865FE3-5FC9-4049-87CF-30019C46C0F5}"/>
          </ac:spMkLst>
        </pc:spChg>
        <pc:spChg chg="add del">
          <ac:chgData name="Parash Kumhar" userId="82fdc54e4519454a" providerId="Windows Live" clId="Web-{59860A0C-138F-44F8-A6C0-F6CF895931EB}" dt="2024-01-29T08:31:16.916" v="17"/>
          <ac:spMkLst>
            <pc:docMk/>
            <pc:sldMk cId="2259308896" sldId="256"/>
            <ac:spMk id="74" creationId="{3BA513B0-82FF-4F41-8178-885375D1CFB5}"/>
          </ac:spMkLst>
        </pc:spChg>
        <pc:spChg chg="add del">
          <ac:chgData name="Parash Kumhar" userId="82fdc54e4519454a" providerId="Windows Live" clId="Web-{59860A0C-138F-44F8-A6C0-F6CF895931EB}" dt="2024-01-29T08:31:04.963" v="12"/>
          <ac:spMkLst>
            <pc:docMk/>
            <pc:sldMk cId="2259308896" sldId="256"/>
            <ac:spMk id="82" creationId="{1CDD8E39-EA14-4679-9655-1BFF5A7B63EE}"/>
          </ac:spMkLst>
        </pc:spChg>
        <pc:spChg chg="add del">
          <ac:chgData name="Parash Kumhar" userId="82fdc54e4519454a" providerId="Windows Live" clId="Web-{59860A0C-138F-44F8-A6C0-F6CF895931EB}" dt="2024-01-29T08:31:13.557" v="14"/>
          <ac:spMkLst>
            <pc:docMk/>
            <pc:sldMk cId="2259308896" sldId="256"/>
            <ac:spMk id="84" creationId="{95C8260E-968F-44E8-A823-ABB431311926}"/>
          </ac:spMkLst>
        </pc:spChg>
        <pc:spChg chg="add del">
          <ac:chgData name="Parash Kumhar" userId="82fdc54e4519454a" providerId="Windows Live" clId="Web-{59860A0C-138F-44F8-A6C0-F6CF895931EB}" dt="2024-01-29T08:31:13.557" v="14"/>
          <ac:spMkLst>
            <pc:docMk/>
            <pc:sldMk cId="2259308896" sldId="256"/>
            <ac:spMk id="85" creationId="{7FEAE179-C525-48F3-AD47-0E9E2B6F2E2E}"/>
          </ac:spMkLst>
        </pc:spChg>
        <pc:spChg chg="add del">
          <ac:chgData name="Parash Kumhar" userId="82fdc54e4519454a" providerId="Windows Live" clId="Web-{59860A0C-138F-44F8-A6C0-F6CF895931EB}" dt="2024-01-29T08:31:13.557" v="14"/>
          <ac:spMkLst>
            <pc:docMk/>
            <pc:sldMk cId="2259308896" sldId="256"/>
            <ac:spMk id="86" creationId="{2C1BBA94-3F40-40AA-8BB9-E69E25E537C1}"/>
          </ac:spMkLst>
        </pc:spChg>
        <pc:spChg chg="add del">
          <ac:chgData name="Parash Kumhar" userId="82fdc54e4519454a" providerId="Windows Live" clId="Web-{59860A0C-138F-44F8-A6C0-F6CF895931EB}" dt="2024-01-29T08:31:13.557" v="14"/>
          <ac:spMkLst>
            <pc:docMk/>
            <pc:sldMk cId="2259308896" sldId="256"/>
            <ac:spMk id="88" creationId="{FE43805F-24A6-46A4-B19B-54F28347355C}"/>
          </ac:spMkLst>
        </pc:spChg>
        <pc:spChg chg="add del">
          <ac:chgData name="Parash Kumhar" userId="82fdc54e4519454a" providerId="Windows Live" clId="Web-{59860A0C-138F-44F8-A6C0-F6CF895931EB}" dt="2024-01-29T08:31:16.916" v="16"/>
          <ac:spMkLst>
            <pc:docMk/>
            <pc:sldMk cId="2259308896" sldId="256"/>
            <ac:spMk id="90" creationId="{D5997EA8-5EFC-40CD-A85F-C3C3BC5F9EB7}"/>
          </ac:spMkLst>
        </pc:spChg>
        <pc:spChg chg="add del">
          <ac:chgData name="Parash Kumhar" userId="82fdc54e4519454a" providerId="Windows Live" clId="Web-{59860A0C-138F-44F8-A6C0-F6CF895931EB}" dt="2024-01-29T08:31:16.916" v="16"/>
          <ac:spMkLst>
            <pc:docMk/>
            <pc:sldMk cId="2259308896" sldId="256"/>
            <ac:spMk id="91" creationId="{1CF6A1EC-BD15-42D9-A339-A3970CF7C65A}"/>
          </ac:spMkLst>
        </pc:spChg>
        <pc:spChg chg="add del">
          <ac:chgData name="Parash Kumhar" userId="82fdc54e4519454a" providerId="Windows Live" clId="Web-{59860A0C-138F-44F8-A6C0-F6CF895931EB}" dt="2024-01-29T08:31:16.916" v="16"/>
          <ac:spMkLst>
            <pc:docMk/>
            <pc:sldMk cId="2259308896" sldId="256"/>
            <ac:spMk id="92" creationId="{A720C27D-5C39-492B-BD68-C220C0F838AC}"/>
          </ac:spMkLst>
        </pc:spChg>
        <pc:spChg chg="add del">
          <ac:chgData name="Parash Kumhar" userId="82fdc54e4519454a" providerId="Windows Live" clId="Web-{59860A0C-138F-44F8-A6C0-F6CF895931EB}" dt="2024-01-29T08:31:16.916" v="16"/>
          <ac:spMkLst>
            <pc:docMk/>
            <pc:sldMk cId="2259308896" sldId="256"/>
            <ac:spMk id="93" creationId="{A4F3394A-A959-460A-ACF9-5FA682C76940}"/>
          </ac:spMkLst>
        </pc:spChg>
        <pc:spChg chg="add del">
          <ac:chgData name="Parash Kumhar" userId="82fdc54e4519454a" providerId="Windows Live" clId="Web-{59860A0C-138F-44F8-A6C0-F6CF895931EB}" dt="2024-01-29T08:31:47.495" v="22"/>
          <ac:spMkLst>
            <pc:docMk/>
            <pc:sldMk cId="2259308896" sldId="256"/>
            <ac:spMk id="95" creationId="{93245F62-CCC4-49E4-B95B-EA6C1E790510}"/>
          </ac:spMkLst>
        </pc:spChg>
        <pc:spChg chg="add del">
          <ac:chgData name="Parash Kumhar" userId="82fdc54e4519454a" providerId="Windows Live" clId="Web-{59860A0C-138F-44F8-A6C0-F6CF895931EB}" dt="2024-01-29T08:31:47.495" v="22"/>
          <ac:spMkLst>
            <pc:docMk/>
            <pc:sldMk cId="2259308896" sldId="256"/>
            <ac:spMk id="96" creationId="{E6C0DD6B-6AA3-448F-9B99-8386295BC1B4}"/>
          </ac:spMkLst>
        </pc:spChg>
        <pc:spChg chg="add del">
          <ac:chgData name="Parash Kumhar" userId="82fdc54e4519454a" providerId="Windows Live" clId="Web-{59860A0C-138F-44F8-A6C0-F6CF895931EB}" dt="2024-01-29T08:31:34.636" v="19"/>
          <ac:spMkLst>
            <pc:docMk/>
            <pc:sldMk cId="2259308896" sldId="256"/>
            <ac:spMk id="101" creationId="{665DBBEF-238B-476B-96AB-8AAC3224ECEA}"/>
          </ac:spMkLst>
        </pc:spChg>
        <pc:spChg chg="add del">
          <ac:chgData name="Parash Kumhar" userId="82fdc54e4519454a" providerId="Windows Live" clId="Web-{59860A0C-138F-44F8-A6C0-F6CF895931EB}" dt="2024-01-29T08:31:34.636" v="19"/>
          <ac:spMkLst>
            <pc:docMk/>
            <pc:sldMk cId="2259308896" sldId="256"/>
            <ac:spMk id="103" creationId="{3FCFB1DE-0B7E-48CC-BA90-B2AB0889F9D6}"/>
          </ac:spMkLst>
        </pc:spChg>
        <pc:spChg chg="add del">
          <ac:chgData name="Parash Kumhar" userId="82fdc54e4519454a" providerId="Windows Live" clId="Web-{59860A0C-138F-44F8-A6C0-F6CF895931EB}" dt="2024-01-29T08:31:47.480" v="21"/>
          <ac:spMkLst>
            <pc:docMk/>
            <pc:sldMk cId="2259308896" sldId="256"/>
            <ac:spMk id="105" creationId="{1CDD8E39-EA14-4679-9655-1BFF5A7B63EE}"/>
          </ac:spMkLst>
        </pc:spChg>
        <pc:spChg chg="add del">
          <ac:chgData name="Parash Kumhar" userId="82fdc54e4519454a" providerId="Windows Live" clId="Web-{59860A0C-138F-44F8-A6C0-F6CF895931EB}" dt="2024-01-29T08:32:24.075" v="25"/>
          <ac:spMkLst>
            <pc:docMk/>
            <pc:sldMk cId="2259308896" sldId="256"/>
            <ac:spMk id="107" creationId="{657F69E0-C4B0-4BEC-A689-4F8D877F05D4}"/>
          </ac:spMkLst>
        </pc:spChg>
        <pc:spChg chg="add del">
          <ac:chgData name="Parash Kumhar" userId="82fdc54e4519454a" providerId="Windows Live" clId="Web-{59860A0C-138F-44F8-A6C0-F6CF895931EB}" dt="2024-01-29T08:32:24.075" v="25"/>
          <ac:spMkLst>
            <pc:docMk/>
            <pc:sldMk cId="2259308896" sldId="256"/>
            <ac:spMk id="108" creationId="{9F6380B4-6A1C-481E-8408-B4E6C75B9B81}"/>
          </ac:spMkLst>
        </pc:spChg>
        <pc:spChg chg="add">
          <ac:chgData name="Parash Kumhar" userId="82fdc54e4519454a" providerId="Windows Live" clId="Web-{59860A0C-138F-44F8-A6C0-F6CF895931EB}" dt="2024-01-29T08:32:24.075" v="25"/>
          <ac:spMkLst>
            <pc:docMk/>
            <pc:sldMk cId="2259308896" sldId="256"/>
            <ac:spMk id="113" creationId="{8FC9BE17-9A7B-462D-AE50-3D8777387304}"/>
          </ac:spMkLst>
        </pc:spChg>
        <pc:spChg chg="add">
          <ac:chgData name="Parash Kumhar" userId="82fdc54e4519454a" providerId="Windows Live" clId="Web-{59860A0C-138F-44F8-A6C0-F6CF895931EB}" dt="2024-01-29T08:32:24.075" v="25"/>
          <ac:spMkLst>
            <pc:docMk/>
            <pc:sldMk cId="2259308896" sldId="256"/>
            <ac:spMk id="115" creationId="{3EBE8569-6AEC-4B8C-8D53-2DE337CDBA65}"/>
          </ac:spMkLst>
        </pc:spChg>
        <pc:spChg chg="add">
          <ac:chgData name="Parash Kumhar" userId="82fdc54e4519454a" providerId="Windows Live" clId="Web-{59860A0C-138F-44F8-A6C0-F6CF895931EB}" dt="2024-01-29T08:32:24.075" v="25"/>
          <ac:spMkLst>
            <pc:docMk/>
            <pc:sldMk cId="2259308896" sldId="256"/>
            <ac:spMk id="117" creationId="{55D4142C-5077-457F-A6AD-3FECFDB39685}"/>
          </ac:spMkLst>
        </pc:spChg>
        <pc:spChg chg="add">
          <ac:chgData name="Parash Kumhar" userId="82fdc54e4519454a" providerId="Windows Live" clId="Web-{59860A0C-138F-44F8-A6C0-F6CF895931EB}" dt="2024-01-29T08:32:24.075" v="25"/>
          <ac:spMkLst>
            <pc:docMk/>
            <pc:sldMk cId="2259308896" sldId="256"/>
            <ac:spMk id="119" creationId="{7A5F0580-5EE9-419F-96EE-B6529EF6E7D0}"/>
          </ac:spMkLst>
        </pc:spChg>
        <pc:grpChg chg="add del">
          <ac:chgData name="Parash Kumhar" userId="82fdc54e4519454a" providerId="Windows Live" clId="Web-{59860A0C-138F-44F8-A6C0-F6CF895931EB}" dt="2024-01-29T08:29:56.804" v="6"/>
          <ac:grpSpMkLst>
            <pc:docMk/>
            <pc:sldMk cId="2259308896" sldId="256"/>
            <ac:grpSpMk id="46" creationId="{9B97FD1C-2756-4C3B-9EA4-69F478100302}"/>
          </ac:grpSpMkLst>
        </pc:grpChg>
        <pc:grpChg chg="add del">
          <ac:chgData name="Parash Kumhar" userId="82fdc54e4519454a" providerId="Windows Live" clId="Web-{59860A0C-138F-44F8-A6C0-F6CF895931EB}" dt="2024-01-29T08:30:19.102" v="9"/>
          <ac:grpSpMkLst>
            <pc:docMk/>
            <pc:sldMk cId="2259308896" sldId="256"/>
            <ac:grpSpMk id="55" creationId="{6CEC401A-BC46-41FC-AD55-F7810C3CFA9A}"/>
          </ac:grpSpMkLst>
        </pc:grpChg>
        <pc:grpChg chg="add del">
          <ac:chgData name="Parash Kumhar" userId="82fdc54e4519454a" providerId="Windows Live" clId="Web-{59860A0C-138F-44F8-A6C0-F6CF895931EB}" dt="2024-01-29T08:31:16.916" v="17"/>
          <ac:grpSpMkLst>
            <pc:docMk/>
            <pc:sldMk cId="2259308896" sldId="256"/>
            <ac:grpSpMk id="75" creationId="{93DB8501-F9F2-4ACD-B56A-9019CD5006D6}"/>
          </ac:grpSpMkLst>
        </pc:grpChg>
        <pc:picChg chg="mod ord">
          <ac:chgData name="Parash Kumhar" userId="82fdc54e4519454a" providerId="Windows Live" clId="Web-{59860A0C-138F-44F8-A6C0-F6CF895931EB}" dt="2024-01-29T08:33:10.311" v="30" actId="14100"/>
          <ac:picMkLst>
            <pc:docMk/>
            <pc:sldMk cId="2259308896" sldId="256"/>
            <ac:picMk id="5" creationId="{8A10977B-1176-37E7-A884-C1327ADA4A47}"/>
          </ac:picMkLst>
        </pc:picChg>
        <pc:cxnChg chg="add del">
          <ac:chgData name="Parash Kumhar" userId="82fdc54e4519454a" providerId="Windows Live" clId="Web-{59860A0C-138F-44F8-A6C0-F6CF895931EB}" dt="2024-01-29T08:29:44.804" v="5"/>
          <ac:cxnSpMkLst>
            <pc:docMk/>
            <pc:sldMk cId="2259308896" sldId="256"/>
            <ac:cxnSpMk id="33" creationId="{56020367-4FD5-4596-8E10-C5F095CD8DBF}"/>
          </ac:cxnSpMkLst>
        </pc:cxnChg>
        <pc:cxnChg chg="add del">
          <ac:chgData name="Parash Kumhar" userId="82fdc54e4519454a" providerId="Windows Live" clId="Web-{59860A0C-138F-44F8-A6C0-F6CF895931EB}" dt="2024-01-29T08:29:56.804" v="6"/>
          <ac:cxnSpMkLst>
            <pc:docMk/>
            <pc:sldMk cId="2259308896" sldId="256"/>
            <ac:cxnSpMk id="42" creationId="{C9C09A4F-8DE1-4622-BAE9-9E65C0252F0F}"/>
          </ac:cxnSpMkLst>
        </pc:cxnChg>
        <pc:cxnChg chg="add del">
          <ac:chgData name="Parash Kumhar" userId="82fdc54e4519454a" providerId="Windows Live" clId="Web-{59860A0C-138F-44F8-A6C0-F6CF895931EB}" dt="2024-01-29T08:29:56.804" v="6"/>
          <ac:cxnSpMkLst>
            <pc:docMk/>
            <pc:sldMk cId="2259308896" sldId="256"/>
            <ac:cxnSpMk id="44" creationId="{7DAD8094-670D-4F60-875A-A60C3CD0C7E6}"/>
          </ac:cxnSpMkLst>
        </pc:cxnChg>
      </pc:sldChg>
      <pc:sldChg chg="addSp delSp modSp mod setBg">
        <pc:chgData name="Parash Kumhar" userId="82fdc54e4519454a" providerId="Windows Live" clId="Web-{59860A0C-138F-44F8-A6C0-F6CF895931EB}" dt="2024-01-29T10:12:24.133" v="210" actId="20577"/>
        <pc:sldMkLst>
          <pc:docMk/>
          <pc:sldMk cId="1325608595" sldId="257"/>
        </pc:sldMkLst>
        <pc:spChg chg="mod">
          <ac:chgData name="Parash Kumhar" userId="82fdc54e4519454a" providerId="Windows Live" clId="Web-{59860A0C-138F-44F8-A6C0-F6CF895931EB}" dt="2024-01-29T10:12:24.133" v="210" actId="20577"/>
          <ac:spMkLst>
            <pc:docMk/>
            <pc:sldMk cId="1325608595" sldId="257"/>
            <ac:spMk id="2" creationId="{912DF434-28DB-4621-A497-D62C41CE0419}"/>
          </ac:spMkLst>
        </pc:spChg>
        <pc:spChg chg="mod ord">
          <ac:chgData name="Parash Kumhar" userId="82fdc54e4519454a" providerId="Windows Live" clId="Web-{59860A0C-138F-44F8-A6C0-F6CF895931EB}" dt="2024-01-29T10:06:07.918" v="156" actId="20577"/>
          <ac:spMkLst>
            <pc:docMk/>
            <pc:sldMk cId="1325608595" sldId="257"/>
            <ac:spMk id="3" creationId="{22788C46-D0BC-4307-AE55-7601A139E7CB}"/>
          </ac:spMkLst>
        </pc:spChg>
        <pc:spChg chg="add del mod">
          <ac:chgData name="Parash Kumhar" userId="82fdc54e4519454a" providerId="Windows Live" clId="Web-{59860A0C-138F-44F8-A6C0-F6CF895931EB}" dt="2024-01-29T09:53:24.222" v="93"/>
          <ac:spMkLst>
            <pc:docMk/>
            <pc:sldMk cId="1325608595" sldId="257"/>
            <ac:spMk id="4" creationId="{6E92EA8C-AA54-50D6-4A96-84435E89104B}"/>
          </ac:spMkLst>
        </pc:spChg>
        <pc:spChg chg="del mod">
          <ac:chgData name="Parash Kumhar" userId="82fdc54e4519454a" providerId="Windows Live" clId="Web-{59860A0C-138F-44F8-A6C0-F6CF895931EB}" dt="2024-01-29T10:07:28.467" v="168"/>
          <ac:spMkLst>
            <pc:docMk/>
            <pc:sldMk cId="1325608595" sldId="257"/>
            <ac:spMk id="5" creationId="{6209FEB4-4C5C-EB43-9696-7B42453DB79B}"/>
          </ac:spMkLst>
        </pc:spChg>
        <pc:spChg chg="mod">
          <ac:chgData name="Parash Kumhar" userId="82fdc54e4519454a" providerId="Windows Live" clId="Web-{59860A0C-138F-44F8-A6C0-F6CF895931EB}" dt="2024-01-29T10:05:59.980" v="155"/>
          <ac:spMkLst>
            <pc:docMk/>
            <pc:sldMk cId="1325608595" sldId="257"/>
            <ac:spMk id="6" creationId="{60D470D0-6D64-5E42-9515-048F8779CD5E}"/>
          </ac:spMkLst>
        </pc:spChg>
        <pc:spChg chg="add del">
          <ac:chgData name="Parash Kumhar" userId="82fdc54e4519454a" providerId="Windows Live" clId="Web-{59860A0C-138F-44F8-A6C0-F6CF895931EB}" dt="2024-01-29T09:53:42.613" v="97"/>
          <ac:spMkLst>
            <pc:docMk/>
            <pc:sldMk cId="1325608595" sldId="257"/>
            <ac:spMk id="7" creationId="{BE2CE05F-0E52-0230-4B23-0F39BE9C3895}"/>
          </ac:spMkLst>
        </pc:spChg>
        <pc:spChg chg="add del mod">
          <ac:chgData name="Parash Kumhar" userId="82fdc54e4519454a" providerId="Windows Live" clId="Web-{59860A0C-138F-44F8-A6C0-F6CF895931EB}" dt="2024-01-29T10:05:59.980" v="155"/>
          <ac:spMkLst>
            <pc:docMk/>
            <pc:sldMk cId="1325608595" sldId="257"/>
            <ac:spMk id="9" creationId="{AEF1D8CE-787C-D28F-6585-E2DD081FC135}"/>
          </ac:spMkLst>
        </pc:spChg>
        <pc:spChg chg="add del mod">
          <ac:chgData name="Parash Kumhar" userId="82fdc54e4519454a" providerId="Windows Live" clId="Web-{59860A0C-138F-44F8-A6C0-F6CF895931EB}" dt="2024-01-29T09:57:54.168" v="124"/>
          <ac:spMkLst>
            <pc:docMk/>
            <pc:sldMk cId="1325608595" sldId="257"/>
            <ac:spMk id="10" creationId="{FC98860F-4E87-71BD-2710-16019B2A6675}"/>
          </ac:spMkLst>
        </pc:spChg>
        <pc:spChg chg="del">
          <ac:chgData name="Parash Kumhar" userId="82fdc54e4519454a" providerId="Windows Live" clId="Web-{59860A0C-138F-44F8-A6C0-F6CF895931EB}" dt="2024-01-29T08:30:37.649" v="10"/>
          <ac:spMkLst>
            <pc:docMk/>
            <pc:sldMk cId="1325608595" sldId="257"/>
            <ac:spMk id="12" creationId="{9F7D5CDA-D291-4307-BF55-1381FED29634}"/>
          </ac:spMkLst>
        </pc:spChg>
        <pc:spChg chg="del">
          <ac:chgData name="Parash Kumhar" userId="82fdc54e4519454a" providerId="Windows Live" clId="Web-{59860A0C-138F-44F8-A6C0-F6CF895931EB}" dt="2024-01-29T08:30:37.649" v="10"/>
          <ac:spMkLst>
            <pc:docMk/>
            <pc:sldMk cId="1325608595" sldId="257"/>
            <ac:spMk id="14" creationId="{59B296B9-C5A5-4E4F-9B60-C907B5F1466C}"/>
          </ac:spMkLst>
        </pc:spChg>
        <pc:spChg chg="del">
          <ac:chgData name="Parash Kumhar" userId="82fdc54e4519454a" providerId="Windows Live" clId="Web-{59860A0C-138F-44F8-A6C0-F6CF895931EB}" dt="2024-01-29T08:30:37.649" v="10"/>
          <ac:spMkLst>
            <pc:docMk/>
            <pc:sldMk cId="1325608595" sldId="257"/>
            <ac:spMk id="16" creationId="{D0300FD3-5AF1-6305-15FA-9078072672E2}"/>
          </ac:spMkLst>
        </pc:spChg>
        <pc:spChg chg="add del">
          <ac:chgData name="Parash Kumhar" userId="82fdc54e4519454a" providerId="Windows Live" clId="Web-{59860A0C-138F-44F8-A6C0-F6CF895931EB}" dt="2024-01-29T10:05:59.980" v="155"/>
          <ac:spMkLst>
            <pc:docMk/>
            <pc:sldMk cId="1325608595" sldId="257"/>
            <ac:spMk id="21" creationId="{2C61293E-6EBE-43EF-A52C-9BEBFD7679D4}"/>
          </ac:spMkLst>
        </pc:spChg>
        <pc:spChg chg="add del">
          <ac:chgData name="Parash Kumhar" userId="82fdc54e4519454a" providerId="Windows Live" clId="Web-{59860A0C-138F-44F8-A6C0-F6CF895931EB}" dt="2024-01-29T10:05:59.980" v="155"/>
          <ac:spMkLst>
            <pc:docMk/>
            <pc:sldMk cId="1325608595" sldId="257"/>
            <ac:spMk id="23" creationId="{21540236-BFD5-4A9D-8840-4703E7F76825}"/>
          </ac:spMkLst>
        </pc:spChg>
        <pc:spChg chg="add">
          <ac:chgData name="Parash Kumhar" userId="82fdc54e4519454a" providerId="Windows Live" clId="Web-{59860A0C-138F-44F8-A6C0-F6CF895931EB}" dt="2024-01-29T10:05:59.980" v="155"/>
          <ac:spMkLst>
            <pc:docMk/>
            <pc:sldMk cId="1325608595" sldId="257"/>
            <ac:spMk id="28" creationId="{09588DA8-065E-4F6F-8EFD-43104AB2E0CF}"/>
          </ac:spMkLst>
        </pc:spChg>
        <pc:spChg chg="add">
          <ac:chgData name="Parash Kumhar" userId="82fdc54e4519454a" providerId="Windows Live" clId="Web-{59860A0C-138F-44F8-A6C0-F6CF895931EB}" dt="2024-01-29T10:05:59.980" v="155"/>
          <ac:spMkLst>
            <pc:docMk/>
            <pc:sldMk cId="1325608595" sldId="257"/>
            <ac:spMk id="30" creationId="{C4285719-470E-454C-AF62-8323075F1F5B}"/>
          </ac:spMkLst>
        </pc:spChg>
        <pc:spChg chg="add">
          <ac:chgData name="Parash Kumhar" userId="82fdc54e4519454a" providerId="Windows Live" clId="Web-{59860A0C-138F-44F8-A6C0-F6CF895931EB}" dt="2024-01-29T10:05:59.980" v="155"/>
          <ac:spMkLst>
            <pc:docMk/>
            <pc:sldMk cId="1325608595" sldId="257"/>
            <ac:spMk id="32" creationId="{CD9FE4EF-C4D8-49A0-B2FF-81D8DB7D8A24}"/>
          </ac:spMkLst>
        </pc:spChg>
        <pc:spChg chg="add">
          <ac:chgData name="Parash Kumhar" userId="82fdc54e4519454a" providerId="Windows Live" clId="Web-{59860A0C-138F-44F8-A6C0-F6CF895931EB}" dt="2024-01-29T10:05:59.980" v="155"/>
          <ac:spMkLst>
            <pc:docMk/>
            <pc:sldMk cId="1325608595" sldId="257"/>
            <ac:spMk id="34" creationId="{4300840D-0A0B-4512-BACA-B439D5B9C57C}"/>
          </ac:spMkLst>
        </pc:spChg>
        <pc:spChg chg="add">
          <ac:chgData name="Parash Kumhar" userId="82fdc54e4519454a" providerId="Windows Live" clId="Web-{59860A0C-138F-44F8-A6C0-F6CF895931EB}" dt="2024-01-29T10:05:59.980" v="155"/>
          <ac:spMkLst>
            <pc:docMk/>
            <pc:sldMk cId="1325608595" sldId="257"/>
            <ac:spMk id="36" creationId="{D2B78728-A580-49A7-84F9-6EF6F583ADE0}"/>
          </ac:spMkLst>
        </pc:spChg>
        <pc:spChg chg="add">
          <ac:chgData name="Parash Kumhar" userId="82fdc54e4519454a" providerId="Windows Live" clId="Web-{59860A0C-138F-44F8-A6C0-F6CF895931EB}" dt="2024-01-29T10:05:59.980" v="155"/>
          <ac:spMkLst>
            <pc:docMk/>
            <pc:sldMk cId="1325608595" sldId="257"/>
            <ac:spMk id="38" creationId="{38FAA1A1-D861-433F-88FA-1E9D6FD31D11}"/>
          </ac:spMkLst>
        </pc:spChg>
        <pc:spChg chg="add">
          <ac:chgData name="Parash Kumhar" userId="82fdc54e4519454a" providerId="Windows Live" clId="Web-{59860A0C-138F-44F8-A6C0-F6CF895931EB}" dt="2024-01-29T10:05:59.980" v="155"/>
          <ac:spMkLst>
            <pc:docMk/>
            <pc:sldMk cId="1325608595" sldId="257"/>
            <ac:spMk id="40" creationId="{8D71EDA1-87BF-4D5D-AB79-F346FD19278A}"/>
          </ac:spMkLst>
        </pc:spChg>
        <pc:picChg chg="del mod ord">
          <ac:chgData name="Parash Kumhar" userId="82fdc54e4519454a" providerId="Windows Live" clId="Web-{59860A0C-138F-44F8-A6C0-F6CF895931EB}" dt="2024-01-29T10:05:27.495" v="153"/>
          <ac:picMkLst>
            <pc:docMk/>
            <pc:sldMk cId="1325608595" sldId="257"/>
            <ac:picMk id="8" creationId="{37C9CBED-FAEE-014E-CA72-6B76F8F5FF4B}"/>
          </ac:picMkLst>
        </pc:picChg>
      </pc:sldChg>
      <pc:sldChg chg="addSp modSp mod setBg">
        <pc:chgData name="Parash Kumhar" userId="82fdc54e4519454a" providerId="Windows Live" clId="Web-{59860A0C-138F-44F8-A6C0-F6CF895931EB}" dt="2024-01-29T10:14:02.886" v="228" actId="20577"/>
        <pc:sldMkLst>
          <pc:docMk/>
          <pc:sldMk cId="1639799154" sldId="258"/>
        </pc:sldMkLst>
        <pc:spChg chg="mod">
          <ac:chgData name="Parash Kumhar" userId="82fdc54e4519454a" providerId="Windows Live" clId="Web-{59860A0C-138F-44F8-A6C0-F6CF895931EB}" dt="2024-01-29T10:14:02.886" v="228" actId="20577"/>
          <ac:spMkLst>
            <pc:docMk/>
            <pc:sldMk cId="1639799154" sldId="258"/>
            <ac:spMk id="2" creationId="{8C543F67-9C70-4748-8C0C-3A7863422F99}"/>
          </ac:spMkLst>
        </pc:spChg>
        <pc:spChg chg="mod ord">
          <ac:chgData name="Parash Kumhar" userId="82fdc54e4519454a" providerId="Windows Live" clId="Web-{59860A0C-138F-44F8-A6C0-F6CF895931EB}" dt="2024-01-29T10:10:45.598" v="189"/>
          <ac:spMkLst>
            <pc:docMk/>
            <pc:sldMk cId="1639799154" sldId="258"/>
            <ac:spMk id="3" creationId="{95B371F2-DBA5-415A-82C8-651F587B857A}"/>
          </ac:spMkLst>
        </pc:spChg>
        <pc:spChg chg="mod">
          <ac:chgData name="Parash Kumhar" userId="82fdc54e4519454a" providerId="Windows Live" clId="Web-{59860A0C-138F-44F8-A6C0-F6CF895931EB}" dt="2024-01-29T10:10:45.598" v="189"/>
          <ac:spMkLst>
            <pc:docMk/>
            <pc:sldMk cId="1639799154" sldId="258"/>
            <ac:spMk id="5" creationId="{D593FA18-50D6-0344-B477-1D7C91CF4029}"/>
          </ac:spMkLst>
        </pc:spChg>
        <pc:spChg chg="mod">
          <ac:chgData name="Parash Kumhar" userId="82fdc54e4519454a" providerId="Windows Live" clId="Web-{59860A0C-138F-44F8-A6C0-F6CF895931EB}" dt="2024-01-29T10:10:45.598" v="189"/>
          <ac:spMkLst>
            <pc:docMk/>
            <pc:sldMk cId="1639799154" sldId="258"/>
            <ac:spMk id="6" creationId="{134C72D2-EFDF-844A-8472-CB49A59B127B}"/>
          </ac:spMkLst>
        </pc:spChg>
        <pc:spChg chg="add">
          <ac:chgData name="Parash Kumhar" userId="82fdc54e4519454a" providerId="Windows Live" clId="Web-{59860A0C-138F-44F8-A6C0-F6CF895931EB}" dt="2024-01-29T10:10:45.598" v="189"/>
          <ac:spMkLst>
            <pc:docMk/>
            <pc:sldMk cId="1639799154" sldId="258"/>
            <ac:spMk id="11" creationId="{09588DA8-065E-4F6F-8EFD-43104AB2E0CF}"/>
          </ac:spMkLst>
        </pc:spChg>
        <pc:spChg chg="add">
          <ac:chgData name="Parash Kumhar" userId="82fdc54e4519454a" providerId="Windows Live" clId="Web-{59860A0C-138F-44F8-A6C0-F6CF895931EB}" dt="2024-01-29T10:10:45.598" v="189"/>
          <ac:spMkLst>
            <pc:docMk/>
            <pc:sldMk cId="1639799154" sldId="258"/>
            <ac:spMk id="13" creationId="{C4285719-470E-454C-AF62-8323075F1F5B}"/>
          </ac:spMkLst>
        </pc:spChg>
        <pc:spChg chg="add">
          <ac:chgData name="Parash Kumhar" userId="82fdc54e4519454a" providerId="Windows Live" clId="Web-{59860A0C-138F-44F8-A6C0-F6CF895931EB}" dt="2024-01-29T10:10:45.598" v="189"/>
          <ac:spMkLst>
            <pc:docMk/>
            <pc:sldMk cId="1639799154" sldId="258"/>
            <ac:spMk id="15" creationId="{CD9FE4EF-C4D8-49A0-B2FF-81D8DB7D8A24}"/>
          </ac:spMkLst>
        </pc:spChg>
        <pc:spChg chg="add">
          <ac:chgData name="Parash Kumhar" userId="82fdc54e4519454a" providerId="Windows Live" clId="Web-{59860A0C-138F-44F8-A6C0-F6CF895931EB}" dt="2024-01-29T10:10:45.598" v="189"/>
          <ac:spMkLst>
            <pc:docMk/>
            <pc:sldMk cId="1639799154" sldId="258"/>
            <ac:spMk id="17" creationId="{4300840D-0A0B-4512-BACA-B439D5B9C57C}"/>
          </ac:spMkLst>
        </pc:spChg>
        <pc:spChg chg="add">
          <ac:chgData name="Parash Kumhar" userId="82fdc54e4519454a" providerId="Windows Live" clId="Web-{59860A0C-138F-44F8-A6C0-F6CF895931EB}" dt="2024-01-29T10:10:45.598" v="189"/>
          <ac:spMkLst>
            <pc:docMk/>
            <pc:sldMk cId="1639799154" sldId="258"/>
            <ac:spMk id="19" creationId="{D2B78728-A580-49A7-84F9-6EF6F583ADE0}"/>
          </ac:spMkLst>
        </pc:spChg>
        <pc:spChg chg="add">
          <ac:chgData name="Parash Kumhar" userId="82fdc54e4519454a" providerId="Windows Live" clId="Web-{59860A0C-138F-44F8-A6C0-F6CF895931EB}" dt="2024-01-29T10:10:45.598" v="189"/>
          <ac:spMkLst>
            <pc:docMk/>
            <pc:sldMk cId="1639799154" sldId="258"/>
            <ac:spMk id="21" creationId="{38FAA1A1-D861-433F-88FA-1E9D6FD31D11}"/>
          </ac:spMkLst>
        </pc:spChg>
        <pc:spChg chg="add">
          <ac:chgData name="Parash Kumhar" userId="82fdc54e4519454a" providerId="Windows Live" clId="Web-{59860A0C-138F-44F8-A6C0-F6CF895931EB}" dt="2024-01-29T10:10:45.598" v="189"/>
          <ac:spMkLst>
            <pc:docMk/>
            <pc:sldMk cId="1639799154" sldId="258"/>
            <ac:spMk id="23" creationId="{8D71EDA1-87BF-4D5D-AB79-F346FD19278A}"/>
          </ac:spMkLst>
        </pc:spChg>
      </pc:sldChg>
      <pc:sldChg chg="del mod">
        <pc:chgData name="Parash Kumhar" userId="82fdc54e4519454a" providerId="Windows Live" clId="Web-{59860A0C-138F-44F8-A6C0-F6CF895931EB}" dt="2024-01-29T10:11:23.740" v="200"/>
        <pc:sldMkLst>
          <pc:docMk/>
          <pc:sldMk cId="3446797337" sldId="259"/>
        </pc:sldMkLst>
      </pc:sldChg>
      <pc:sldChg chg="del mod">
        <pc:chgData name="Parash Kumhar" userId="82fdc54e4519454a" providerId="Windows Live" clId="Web-{59860A0C-138F-44F8-A6C0-F6CF895931EB}" dt="2024-01-29T10:11:21.521" v="199"/>
        <pc:sldMkLst>
          <pc:docMk/>
          <pc:sldMk cId="4212917468" sldId="260"/>
        </pc:sldMkLst>
      </pc:sldChg>
      <pc:sldChg chg="del mod">
        <pc:chgData name="Parash Kumhar" userId="82fdc54e4519454a" providerId="Windows Live" clId="Web-{59860A0C-138F-44F8-A6C0-F6CF895931EB}" dt="2024-01-29T10:11:15.974" v="195"/>
        <pc:sldMkLst>
          <pc:docMk/>
          <pc:sldMk cId="700209266" sldId="264"/>
        </pc:sldMkLst>
      </pc:sldChg>
      <pc:sldChg chg="del mod">
        <pc:chgData name="Parash Kumhar" userId="82fdc54e4519454a" providerId="Windows Live" clId="Web-{59860A0C-138F-44F8-A6C0-F6CF895931EB}" dt="2024-01-29T10:11:09.771" v="192"/>
        <pc:sldMkLst>
          <pc:docMk/>
          <pc:sldMk cId="2563119616" sldId="265"/>
        </pc:sldMkLst>
      </pc:sldChg>
      <pc:sldChg chg="del mod">
        <pc:chgData name="Parash Kumhar" userId="82fdc54e4519454a" providerId="Windows Live" clId="Web-{59860A0C-138F-44F8-A6C0-F6CF895931EB}" dt="2024-01-29T10:11:07.958" v="191"/>
        <pc:sldMkLst>
          <pc:docMk/>
          <pc:sldMk cId="2721508595" sldId="266"/>
        </pc:sldMkLst>
      </pc:sldChg>
      <pc:sldChg chg="del mod">
        <pc:chgData name="Parash Kumhar" userId="82fdc54e4519454a" providerId="Windows Live" clId="Web-{59860A0C-138F-44F8-A6C0-F6CF895931EB}" dt="2024-01-29T10:11:05.365" v="190"/>
        <pc:sldMkLst>
          <pc:docMk/>
          <pc:sldMk cId="445070695" sldId="267"/>
        </pc:sldMkLst>
      </pc:sldChg>
      <pc:sldChg chg="del mod">
        <pc:chgData name="Parash Kumhar" userId="82fdc54e4519454a" providerId="Windows Live" clId="Web-{59860A0C-138F-44F8-A6C0-F6CF895931EB}" dt="2024-01-29T10:11:17.381" v="196"/>
        <pc:sldMkLst>
          <pc:docMk/>
          <pc:sldMk cId="3396266754" sldId="269"/>
        </pc:sldMkLst>
      </pc:sldChg>
      <pc:sldChg chg="del mod">
        <pc:chgData name="Parash Kumhar" userId="82fdc54e4519454a" providerId="Windows Live" clId="Web-{59860A0C-138F-44F8-A6C0-F6CF895931EB}" dt="2024-01-29T10:11:14.162" v="194"/>
        <pc:sldMkLst>
          <pc:docMk/>
          <pc:sldMk cId="932498405" sldId="270"/>
        </pc:sldMkLst>
      </pc:sldChg>
      <pc:sldChg chg="del mod">
        <pc:chgData name="Parash Kumhar" userId="82fdc54e4519454a" providerId="Windows Live" clId="Web-{59860A0C-138F-44F8-A6C0-F6CF895931EB}" dt="2024-01-29T10:11:19.381" v="197"/>
        <pc:sldMkLst>
          <pc:docMk/>
          <pc:sldMk cId="3335690284" sldId="271"/>
        </pc:sldMkLst>
      </pc:sldChg>
      <pc:sldChg chg="del mod">
        <pc:chgData name="Parash Kumhar" userId="82fdc54e4519454a" providerId="Windows Live" clId="Web-{59860A0C-138F-44F8-A6C0-F6CF895931EB}" dt="2024-01-29T10:11:20.412" v="198"/>
        <pc:sldMkLst>
          <pc:docMk/>
          <pc:sldMk cId="2639983765" sldId="273"/>
        </pc:sldMkLst>
      </pc:sldChg>
      <pc:sldChg chg="del mod">
        <pc:chgData name="Parash Kumhar" userId="82fdc54e4519454a" providerId="Windows Live" clId="Web-{59860A0C-138F-44F8-A6C0-F6CF895931EB}" dt="2024-01-29T10:11:11.912" v="193"/>
        <pc:sldMkLst>
          <pc:docMk/>
          <pc:sldMk cId="926184573" sldId="275"/>
        </pc:sldMkLst>
      </pc:sldChg>
      <pc:sldChg chg="addSp delSp modSp new mod setBg modClrScheme delDesignElem chgLayout">
        <pc:chgData name="Parash Kumhar" userId="82fdc54e4519454a" providerId="Windows Live" clId="Web-{59860A0C-138F-44F8-A6C0-F6CF895931EB}" dt="2024-01-29T10:27:41.849" v="336" actId="20577"/>
        <pc:sldMkLst>
          <pc:docMk/>
          <pc:sldMk cId="4232561775" sldId="276"/>
        </pc:sldMkLst>
        <pc:spChg chg="mod ord">
          <ac:chgData name="Parash Kumhar" userId="82fdc54e4519454a" providerId="Windows Live" clId="Web-{59860A0C-138F-44F8-A6C0-F6CF895931EB}" dt="2024-01-29T10:27:13.395" v="334" actId="20577"/>
          <ac:spMkLst>
            <pc:docMk/>
            <pc:sldMk cId="4232561775" sldId="276"/>
            <ac:spMk id="2" creationId="{0EF04ADC-D2BB-67E2-FDE9-C6B8120A990C}"/>
          </ac:spMkLst>
        </pc:spChg>
        <pc:spChg chg="del mod ord">
          <ac:chgData name="Parash Kumhar" userId="82fdc54e4519454a" providerId="Windows Live" clId="Web-{59860A0C-138F-44F8-A6C0-F6CF895931EB}" dt="2024-01-29T09:37:28.879" v="60"/>
          <ac:spMkLst>
            <pc:docMk/>
            <pc:sldMk cId="4232561775" sldId="276"/>
            <ac:spMk id="3" creationId="{7A53D7CF-28F4-DEB0-B6FD-516DDD5165A4}"/>
          </ac:spMkLst>
        </pc:spChg>
        <pc:spChg chg="mod ord">
          <ac:chgData name="Parash Kumhar" userId="82fdc54e4519454a" providerId="Windows Live" clId="Web-{59860A0C-138F-44F8-A6C0-F6CF895931EB}" dt="2024-01-29T10:10:31.567" v="187"/>
          <ac:spMkLst>
            <pc:docMk/>
            <pc:sldMk cId="4232561775" sldId="276"/>
            <ac:spMk id="4" creationId="{79C17C5E-1B4F-60E2-AEB7-757539991B4F}"/>
          </ac:spMkLst>
        </pc:spChg>
        <pc:spChg chg="mod ord">
          <ac:chgData name="Parash Kumhar" userId="82fdc54e4519454a" providerId="Windows Live" clId="Web-{59860A0C-138F-44F8-A6C0-F6CF895931EB}" dt="2024-01-29T10:10:31.567" v="187"/>
          <ac:spMkLst>
            <pc:docMk/>
            <pc:sldMk cId="4232561775" sldId="276"/>
            <ac:spMk id="5" creationId="{607164B8-20A6-A4FE-3B7F-66F693840322}"/>
          </ac:spMkLst>
        </pc:spChg>
        <pc:spChg chg="add mod ord">
          <ac:chgData name="Parash Kumhar" userId="82fdc54e4519454a" providerId="Windows Live" clId="Web-{59860A0C-138F-44F8-A6C0-F6CF895931EB}" dt="2024-01-29T10:27:41.849" v="336" actId="20577"/>
          <ac:spMkLst>
            <pc:docMk/>
            <pc:sldMk cId="4232561775" sldId="276"/>
            <ac:spMk id="6" creationId="{FD1162A9-83D1-E736-559F-DEBBD8171129}"/>
          </ac:spMkLst>
        </pc:spChg>
        <pc:spChg chg="add">
          <ac:chgData name="Parash Kumhar" userId="82fdc54e4519454a" providerId="Windows Live" clId="Web-{59860A0C-138F-44F8-A6C0-F6CF895931EB}" dt="2024-01-29T10:10:31.567" v="187"/>
          <ac:spMkLst>
            <pc:docMk/>
            <pc:sldMk cId="4232561775" sldId="276"/>
            <ac:spMk id="8" creationId="{09588DA8-065E-4F6F-8EFD-43104AB2E0CF}"/>
          </ac:spMkLst>
        </pc:spChg>
        <pc:spChg chg="add del">
          <ac:chgData name="Parash Kumhar" userId="82fdc54e4519454a" providerId="Windows Live" clId="Web-{59860A0C-138F-44F8-A6C0-F6CF895931EB}" dt="2024-01-29T09:35:17.563" v="51"/>
          <ac:spMkLst>
            <pc:docMk/>
            <pc:sldMk cId="4232561775" sldId="276"/>
            <ac:spMk id="10" creationId="{4BC99CB9-DDAD-44A2-8A1C-E3AF4E72DF5C}"/>
          </ac:spMkLst>
        </pc:spChg>
        <pc:spChg chg="add del">
          <ac:chgData name="Parash Kumhar" userId="82fdc54e4519454a" providerId="Windows Live" clId="Web-{59860A0C-138F-44F8-A6C0-F6CF895931EB}" dt="2024-01-29T09:36:43.987" v="56"/>
          <ac:spMkLst>
            <pc:docMk/>
            <pc:sldMk cId="4232561775" sldId="276"/>
            <ac:spMk id="11" creationId="{B6924B03-77BD-EAE3-2854-43363FF8E6BB}"/>
          </ac:spMkLst>
        </pc:spChg>
        <pc:spChg chg="add del">
          <ac:chgData name="Parash Kumhar" userId="82fdc54e4519454a" providerId="Windows Live" clId="Web-{59860A0C-138F-44F8-A6C0-F6CF895931EB}" dt="2024-01-29T09:35:17.563" v="51"/>
          <ac:spMkLst>
            <pc:docMk/>
            <pc:sldMk cId="4232561775" sldId="276"/>
            <ac:spMk id="12" creationId="{64053CBF-3932-45FF-8285-EE5146085F3A}"/>
          </ac:spMkLst>
        </pc:spChg>
        <pc:spChg chg="add del">
          <ac:chgData name="Parash Kumhar" userId="82fdc54e4519454a" providerId="Windows Live" clId="Web-{59860A0C-138F-44F8-A6C0-F6CF895931EB}" dt="2024-01-29T09:36:43.987" v="56"/>
          <ac:spMkLst>
            <pc:docMk/>
            <pc:sldMk cId="4232561775" sldId="276"/>
            <ac:spMk id="13" creationId="{4D60F200-5EB0-B223-2439-C96C67F0FEE1}"/>
          </ac:spMkLst>
        </pc:spChg>
        <pc:spChg chg="add del">
          <ac:chgData name="Parash Kumhar" userId="82fdc54e4519454a" providerId="Windows Live" clId="Web-{59860A0C-138F-44F8-A6C0-F6CF895931EB}" dt="2024-01-29T09:36:43.987" v="56"/>
          <ac:spMkLst>
            <pc:docMk/>
            <pc:sldMk cId="4232561775" sldId="276"/>
            <ac:spMk id="15" creationId="{1740453C-744F-DB3A-47EC-15EACE1DC117}"/>
          </ac:spMkLst>
        </pc:spChg>
        <pc:spChg chg="add">
          <ac:chgData name="Parash Kumhar" userId="82fdc54e4519454a" providerId="Windows Live" clId="Web-{59860A0C-138F-44F8-A6C0-F6CF895931EB}" dt="2024-01-29T10:10:31.567" v="187"/>
          <ac:spMkLst>
            <pc:docMk/>
            <pc:sldMk cId="4232561775" sldId="276"/>
            <ac:spMk id="16" creationId="{C4285719-470E-454C-AF62-8323075F1F5B}"/>
          </ac:spMkLst>
        </pc:spChg>
        <pc:spChg chg="add del">
          <ac:chgData name="Parash Kumhar" userId="82fdc54e4519454a" providerId="Windows Live" clId="Web-{59860A0C-138F-44F8-A6C0-F6CF895931EB}" dt="2024-01-29T09:36:43.987" v="56"/>
          <ac:spMkLst>
            <pc:docMk/>
            <pc:sldMk cId="4232561775" sldId="276"/>
            <ac:spMk id="17" creationId="{01EB5855-8EB7-1AE5-9030-5D0AA3C1AF4B}"/>
          </ac:spMkLst>
        </pc:spChg>
        <pc:spChg chg="add">
          <ac:chgData name="Parash Kumhar" userId="82fdc54e4519454a" providerId="Windows Live" clId="Web-{59860A0C-138F-44F8-A6C0-F6CF895931EB}" dt="2024-01-29T10:10:31.567" v="187"/>
          <ac:spMkLst>
            <pc:docMk/>
            <pc:sldMk cId="4232561775" sldId="276"/>
            <ac:spMk id="18" creationId="{CD9FE4EF-C4D8-49A0-B2FF-81D8DB7D8A24}"/>
          </ac:spMkLst>
        </pc:spChg>
        <pc:spChg chg="add">
          <ac:chgData name="Parash Kumhar" userId="82fdc54e4519454a" providerId="Windows Live" clId="Web-{59860A0C-138F-44F8-A6C0-F6CF895931EB}" dt="2024-01-29T10:10:31.567" v="187"/>
          <ac:spMkLst>
            <pc:docMk/>
            <pc:sldMk cId="4232561775" sldId="276"/>
            <ac:spMk id="19" creationId="{D2B78728-A580-49A7-84F9-6EF6F583ADE0}"/>
          </ac:spMkLst>
        </pc:spChg>
        <pc:spChg chg="add">
          <ac:chgData name="Parash Kumhar" userId="82fdc54e4519454a" providerId="Windows Live" clId="Web-{59860A0C-138F-44F8-A6C0-F6CF895931EB}" dt="2024-01-29T10:10:31.567" v="187"/>
          <ac:spMkLst>
            <pc:docMk/>
            <pc:sldMk cId="4232561775" sldId="276"/>
            <ac:spMk id="21" creationId="{38FAA1A1-D861-433F-88FA-1E9D6FD31D11}"/>
          </ac:spMkLst>
        </pc:spChg>
        <pc:spChg chg="add">
          <ac:chgData name="Parash Kumhar" userId="82fdc54e4519454a" providerId="Windows Live" clId="Web-{59860A0C-138F-44F8-A6C0-F6CF895931EB}" dt="2024-01-29T10:10:31.567" v="187"/>
          <ac:spMkLst>
            <pc:docMk/>
            <pc:sldMk cId="4232561775" sldId="276"/>
            <ac:spMk id="22" creationId="{4300840D-0A0B-4512-BACA-B439D5B9C57C}"/>
          </ac:spMkLst>
        </pc:spChg>
        <pc:spChg chg="add">
          <ac:chgData name="Parash Kumhar" userId="82fdc54e4519454a" providerId="Windows Live" clId="Web-{59860A0C-138F-44F8-A6C0-F6CF895931EB}" dt="2024-01-29T10:10:31.567" v="187"/>
          <ac:spMkLst>
            <pc:docMk/>
            <pc:sldMk cId="4232561775" sldId="276"/>
            <ac:spMk id="24" creationId="{8D71EDA1-87BF-4D5D-AB79-F346FD19278A}"/>
          </ac:spMkLst>
        </pc:spChg>
        <pc:spChg chg="add del">
          <ac:chgData name="Parash Kumhar" userId="82fdc54e4519454a" providerId="Windows Live" clId="Web-{59860A0C-138F-44F8-A6C0-F6CF895931EB}" dt="2024-01-29T09:35:56.002" v="52"/>
          <ac:spMkLst>
            <pc:docMk/>
            <pc:sldMk cId="4232561775" sldId="276"/>
            <ac:spMk id="29" creationId="{100EDD19-6802-4EC3-95CE-CFFAB042CFD6}"/>
          </ac:spMkLst>
        </pc:spChg>
        <pc:spChg chg="add del">
          <ac:chgData name="Parash Kumhar" userId="82fdc54e4519454a" providerId="Windows Live" clId="Web-{59860A0C-138F-44F8-A6C0-F6CF895931EB}" dt="2024-01-29T09:35:56.002" v="52"/>
          <ac:spMkLst>
            <pc:docMk/>
            <pc:sldMk cId="4232561775" sldId="276"/>
            <ac:spMk id="31" creationId="{DB17E863-922E-4C26-BD64-E8FD41D28661}"/>
          </ac:spMkLst>
        </pc:spChg>
        <pc:spChg chg="add del">
          <ac:chgData name="Parash Kumhar" userId="82fdc54e4519454a" providerId="Windows Live" clId="Web-{59860A0C-138F-44F8-A6C0-F6CF895931EB}" dt="2024-01-29T09:36:06.955" v="53"/>
          <ac:spMkLst>
            <pc:docMk/>
            <pc:sldMk cId="4232561775" sldId="276"/>
            <ac:spMk id="36" creationId="{1B15ED52-F352-441B-82BF-E0EA34836D08}"/>
          </ac:spMkLst>
        </pc:spChg>
        <pc:spChg chg="add del">
          <ac:chgData name="Parash Kumhar" userId="82fdc54e4519454a" providerId="Windows Live" clId="Web-{59860A0C-138F-44F8-A6C0-F6CF895931EB}" dt="2024-01-29T09:36:06.955" v="53"/>
          <ac:spMkLst>
            <pc:docMk/>
            <pc:sldMk cId="4232561775" sldId="276"/>
            <ac:spMk id="38" creationId="{3B2E3793-BFE6-45A2-9B7B-E18844431C99}"/>
          </ac:spMkLst>
        </pc:spChg>
        <pc:spChg chg="add del">
          <ac:chgData name="Parash Kumhar" userId="82fdc54e4519454a" providerId="Windows Live" clId="Web-{59860A0C-138F-44F8-A6C0-F6CF895931EB}" dt="2024-01-29T09:36:06.955" v="53"/>
          <ac:spMkLst>
            <pc:docMk/>
            <pc:sldMk cId="4232561775" sldId="276"/>
            <ac:spMk id="40" creationId="{BC4C4868-CB8F-4AF9-9CDB-8108F2C19B67}"/>
          </ac:spMkLst>
        </pc:spChg>
        <pc:spChg chg="add del">
          <ac:chgData name="Parash Kumhar" userId="82fdc54e4519454a" providerId="Windows Live" clId="Web-{59860A0C-138F-44F8-A6C0-F6CF895931EB}" dt="2024-01-29T09:36:06.955" v="53"/>
          <ac:spMkLst>
            <pc:docMk/>
            <pc:sldMk cId="4232561775" sldId="276"/>
            <ac:spMk id="42" creationId="{375E0459-6403-40CD-989D-56A4407CA12E}"/>
          </ac:spMkLst>
        </pc:spChg>
        <pc:spChg chg="add del">
          <ac:chgData name="Parash Kumhar" userId="82fdc54e4519454a" providerId="Windows Live" clId="Web-{59860A0C-138F-44F8-A6C0-F6CF895931EB}" dt="2024-01-29T09:36:06.955" v="53"/>
          <ac:spMkLst>
            <pc:docMk/>
            <pc:sldMk cId="4232561775" sldId="276"/>
            <ac:spMk id="44" creationId="{53E5B1A8-3AC9-4BD1-9BBC-78CA94F2D1BA}"/>
          </ac:spMkLst>
        </pc:spChg>
        <pc:spChg chg="add del">
          <ac:chgData name="Parash Kumhar" userId="82fdc54e4519454a" providerId="Windows Live" clId="Web-{59860A0C-138F-44F8-A6C0-F6CF895931EB}" dt="2024-01-29T09:36:20.862" v="54"/>
          <ac:spMkLst>
            <pc:docMk/>
            <pc:sldMk cId="4232561775" sldId="276"/>
            <ac:spMk id="49" creationId="{979E27D9-03C7-44E2-9FF8-15D0C8506AF7}"/>
          </ac:spMkLst>
        </pc:spChg>
        <pc:spChg chg="add del">
          <ac:chgData name="Parash Kumhar" userId="82fdc54e4519454a" providerId="Windows Live" clId="Web-{59860A0C-138F-44F8-A6C0-F6CF895931EB}" dt="2024-01-29T09:36:20.862" v="54"/>
          <ac:spMkLst>
            <pc:docMk/>
            <pc:sldMk cId="4232561775" sldId="276"/>
            <ac:spMk id="51" creationId="{EEBF1590-3B36-48EE-A89D-3B6F3CB256AB}"/>
          </ac:spMkLst>
        </pc:spChg>
        <pc:spChg chg="add del">
          <ac:chgData name="Parash Kumhar" userId="82fdc54e4519454a" providerId="Windows Live" clId="Web-{59860A0C-138F-44F8-A6C0-F6CF895931EB}" dt="2024-01-29T09:36:20.862" v="54"/>
          <ac:spMkLst>
            <pc:docMk/>
            <pc:sldMk cId="4232561775" sldId="276"/>
            <ac:spMk id="53" creationId="{AC8F6C8C-AB5A-4548-942D-E3FD40ACBC49}"/>
          </ac:spMkLst>
        </pc:spChg>
        <pc:grpChg chg="add del">
          <ac:chgData name="Parash Kumhar" userId="82fdc54e4519454a" providerId="Windows Live" clId="Web-{59860A0C-138F-44F8-A6C0-F6CF895931EB}" dt="2024-01-29T09:37:28.879" v="60"/>
          <ac:grpSpMkLst>
            <pc:docMk/>
            <pc:sldMk cId="4232561775" sldId="276"/>
            <ac:grpSpMk id="9" creationId="{434FA563-76F6-CDCF-AEA0-A7B78E44647B}"/>
          </ac:grpSpMkLst>
        </pc:grpChg>
        <pc:grpChg chg="add del">
          <ac:chgData name="Parash Kumhar" userId="82fdc54e4519454a" providerId="Windows Live" clId="Web-{59860A0C-138F-44F8-A6C0-F6CF895931EB}" dt="2024-01-29T09:35:17.563" v="51"/>
          <ac:grpSpMkLst>
            <pc:docMk/>
            <pc:sldMk cId="4232561775" sldId="276"/>
            <ac:grpSpMk id="14" creationId="{2E751C04-BEA6-446B-A678-9C74819EBD4C}"/>
          </ac:grpSpMkLst>
        </pc:grpChg>
        <pc:grpChg chg="add del">
          <ac:chgData name="Parash Kumhar" userId="82fdc54e4519454a" providerId="Windows Live" clId="Web-{59860A0C-138F-44F8-A6C0-F6CF895931EB}" dt="2024-01-29T09:35:17.563" v="51"/>
          <ac:grpSpMkLst>
            <pc:docMk/>
            <pc:sldMk cId="4232561775" sldId="276"/>
            <ac:grpSpMk id="20" creationId="{B63ACBA3-DEFD-4C6D-BBA0-64468FA99C2D}"/>
          </ac:grpSpMkLst>
        </pc:grpChg>
        <pc:grpChg chg="add del">
          <ac:chgData name="Parash Kumhar" userId="82fdc54e4519454a" providerId="Windows Live" clId="Web-{59860A0C-138F-44F8-A6C0-F6CF895931EB}" dt="2024-01-29T10:10:28.051" v="186"/>
          <ac:grpSpMkLst>
            <pc:docMk/>
            <pc:sldMk cId="4232561775" sldId="276"/>
            <ac:grpSpMk id="23" creationId="{5C860D33-C8A4-66FC-84E0-7AA700C0C3F5}"/>
          </ac:grpSpMkLst>
        </pc:grpChg>
        <pc:picChg chg="add del mod ord">
          <ac:chgData name="Parash Kumhar" userId="82fdc54e4519454a" providerId="Windows Live" clId="Web-{59860A0C-138F-44F8-A6C0-F6CF895931EB}" dt="2024-01-29T09:37:21.410" v="59"/>
          <ac:picMkLst>
            <pc:docMk/>
            <pc:sldMk cId="4232561775" sldId="276"/>
            <ac:picMk id="7" creationId="{6831B515-CF16-06FC-3F23-1CA344E21F08}"/>
          </ac:picMkLst>
        </pc:picChg>
      </pc:sldChg>
      <pc:sldChg chg="addSp modSp new mod setBg">
        <pc:chgData name="Parash Kumhar" userId="82fdc54e4519454a" providerId="Windows Live" clId="Web-{59860A0C-138F-44F8-A6C0-F6CF895931EB}" dt="2024-01-29T10:13:13.478" v="222" actId="20577"/>
        <pc:sldMkLst>
          <pc:docMk/>
          <pc:sldMk cId="1871774577" sldId="277"/>
        </pc:sldMkLst>
        <pc:spChg chg="mod">
          <ac:chgData name="Parash Kumhar" userId="82fdc54e4519454a" providerId="Windows Live" clId="Web-{59860A0C-138F-44F8-A6C0-F6CF895931EB}" dt="2024-01-29T10:13:13.478" v="222" actId="20577"/>
          <ac:spMkLst>
            <pc:docMk/>
            <pc:sldMk cId="1871774577" sldId="277"/>
            <ac:spMk id="2" creationId="{FF519C07-803C-90B8-C113-EFF72850F1F5}"/>
          </ac:spMkLst>
        </pc:spChg>
        <pc:spChg chg="mod ord">
          <ac:chgData name="Parash Kumhar" userId="82fdc54e4519454a" providerId="Windows Live" clId="Web-{59860A0C-138F-44F8-A6C0-F6CF895931EB}" dt="2024-01-29T10:10:36.848" v="188"/>
          <ac:spMkLst>
            <pc:docMk/>
            <pc:sldMk cId="1871774577" sldId="277"/>
            <ac:spMk id="3" creationId="{6C7A3937-B883-C09D-6D96-63CB9343F8DA}"/>
          </ac:spMkLst>
        </pc:spChg>
        <pc:spChg chg="mod">
          <ac:chgData name="Parash Kumhar" userId="82fdc54e4519454a" providerId="Windows Live" clId="Web-{59860A0C-138F-44F8-A6C0-F6CF895931EB}" dt="2024-01-29T10:10:36.848" v="188"/>
          <ac:spMkLst>
            <pc:docMk/>
            <pc:sldMk cId="1871774577" sldId="277"/>
            <ac:spMk id="4" creationId="{4555F971-7412-9D4A-6E0B-C611F3DE4DEF}"/>
          </ac:spMkLst>
        </pc:spChg>
        <pc:spChg chg="mod">
          <ac:chgData name="Parash Kumhar" userId="82fdc54e4519454a" providerId="Windows Live" clId="Web-{59860A0C-138F-44F8-A6C0-F6CF895931EB}" dt="2024-01-29T10:10:36.848" v="188"/>
          <ac:spMkLst>
            <pc:docMk/>
            <pc:sldMk cId="1871774577" sldId="277"/>
            <ac:spMk id="5" creationId="{6D8011E3-B36A-B729-4D64-F5F89E2C6440}"/>
          </ac:spMkLst>
        </pc:spChg>
        <pc:spChg chg="add">
          <ac:chgData name="Parash Kumhar" userId="82fdc54e4519454a" providerId="Windows Live" clId="Web-{59860A0C-138F-44F8-A6C0-F6CF895931EB}" dt="2024-01-29T10:10:36.848" v="188"/>
          <ac:spMkLst>
            <pc:docMk/>
            <pc:sldMk cId="1871774577" sldId="277"/>
            <ac:spMk id="10" creationId="{09588DA8-065E-4F6F-8EFD-43104AB2E0CF}"/>
          </ac:spMkLst>
        </pc:spChg>
        <pc:spChg chg="add">
          <ac:chgData name="Parash Kumhar" userId="82fdc54e4519454a" providerId="Windows Live" clId="Web-{59860A0C-138F-44F8-A6C0-F6CF895931EB}" dt="2024-01-29T10:10:36.848" v="188"/>
          <ac:spMkLst>
            <pc:docMk/>
            <pc:sldMk cId="1871774577" sldId="277"/>
            <ac:spMk id="12" creationId="{C4285719-470E-454C-AF62-8323075F1F5B}"/>
          </ac:spMkLst>
        </pc:spChg>
        <pc:spChg chg="add">
          <ac:chgData name="Parash Kumhar" userId="82fdc54e4519454a" providerId="Windows Live" clId="Web-{59860A0C-138F-44F8-A6C0-F6CF895931EB}" dt="2024-01-29T10:10:36.848" v="188"/>
          <ac:spMkLst>
            <pc:docMk/>
            <pc:sldMk cId="1871774577" sldId="277"/>
            <ac:spMk id="14" creationId="{CD9FE4EF-C4D8-49A0-B2FF-81D8DB7D8A24}"/>
          </ac:spMkLst>
        </pc:spChg>
        <pc:spChg chg="add">
          <ac:chgData name="Parash Kumhar" userId="82fdc54e4519454a" providerId="Windows Live" clId="Web-{59860A0C-138F-44F8-A6C0-F6CF895931EB}" dt="2024-01-29T10:10:36.848" v="188"/>
          <ac:spMkLst>
            <pc:docMk/>
            <pc:sldMk cId="1871774577" sldId="277"/>
            <ac:spMk id="16" creationId="{4300840D-0A0B-4512-BACA-B439D5B9C57C}"/>
          </ac:spMkLst>
        </pc:spChg>
        <pc:spChg chg="add">
          <ac:chgData name="Parash Kumhar" userId="82fdc54e4519454a" providerId="Windows Live" clId="Web-{59860A0C-138F-44F8-A6C0-F6CF895931EB}" dt="2024-01-29T10:10:36.848" v="188"/>
          <ac:spMkLst>
            <pc:docMk/>
            <pc:sldMk cId="1871774577" sldId="277"/>
            <ac:spMk id="18" creationId="{D2B78728-A580-49A7-84F9-6EF6F583ADE0}"/>
          </ac:spMkLst>
        </pc:spChg>
        <pc:spChg chg="add">
          <ac:chgData name="Parash Kumhar" userId="82fdc54e4519454a" providerId="Windows Live" clId="Web-{59860A0C-138F-44F8-A6C0-F6CF895931EB}" dt="2024-01-29T10:10:36.848" v="188"/>
          <ac:spMkLst>
            <pc:docMk/>
            <pc:sldMk cId="1871774577" sldId="277"/>
            <ac:spMk id="20" creationId="{38FAA1A1-D861-433F-88FA-1E9D6FD31D11}"/>
          </ac:spMkLst>
        </pc:spChg>
        <pc:spChg chg="add">
          <ac:chgData name="Parash Kumhar" userId="82fdc54e4519454a" providerId="Windows Live" clId="Web-{59860A0C-138F-44F8-A6C0-F6CF895931EB}" dt="2024-01-29T10:10:36.848" v="188"/>
          <ac:spMkLst>
            <pc:docMk/>
            <pc:sldMk cId="1871774577" sldId="277"/>
            <ac:spMk id="22" creationId="{8D71EDA1-87BF-4D5D-AB79-F346FD19278A}"/>
          </ac:spMkLst>
        </pc:spChg>
      </pc:sldChg>
      <pc:sldChg chg="addSp delSp modSp new mod setBg">
        <pc:chgData name="Parash Kumhar" userId="82fdc54e4519454a" providerId="Windows Live" clId="Web-{59860A0C-138F-44F8-A6C0-F6CF895931EB}" dt="2024-01-29T10:12:44.149" v="213" actId="20577"/>
        <pc:sldMkLst>
          <pc:docMk/>
          <pc:sldMk cId="1004578822" sldId="278"/>
        </pc:sldMkLst>
        <pc:spChg chg="mod">
          <ac:chgData name="Parash Kumhar" userId="82fdc54e4519454a" providerId="Windows Live" clId="Web-{59860A0C-138F-44F8-A6C0-F6CF895931EB}" dt="2024-01-29T10:12:44.149" v="213" actId="20577"/>
          <ac:spMkLst>
            <pc:docMk/>
            <pc:sldMk cId="1004578822" sldId="278"/>
            <ac:spMk id="2" creationId="{7EA1A379-9D59-3B8A-1DCF-58763AFB0BF7}"/>
          </ac:spMkLst>
        </pc:spChg>
        <pc:spChg chg="mod ord">
          <ac:chgData name="Parash Kumhar" userId="82fdc54e4519454a" providerId="Windows Live" clId="Web-{59860A0C-138F-44F8-A6C0-F6CF895931EB}" dt="2024-01-29T10:02:15.879" v="130"/>
          <ac:spMkLst>
            <pc:docMk/>
            <pc:sldMk cId="1004578822" sldId="278"/>
            <ac:spMk id="3" creationId="{8037DB0D-486B-A10A-E118-C9F78B5BA102}"/>
          </ac:spMkLst>
        </pc:spChg>
        <pc:spChg chg="del mod ord">
          <ac:chgData name="Parash Kumhar" userId="82fdc54e4519454a" providerId="Windows Live" clId="Web-{59860A0C-138F-44F8-A6C0-F6CF895931EB}" dt="2024-01-29T10:08:30.922" v="178"/>
          <ac:spMkLst>
            <pc:docMk/>
            <pc:sldMk cId="1004578822" sldId="278"/>
            <ac:spMk id="4" creationId="{4D3049A3-C671-BCA0-E836-793707CDD1BC}"/>
          </ac:spMkLst>
        </pc:spChg>
        <pc:spChg chg="mod">
          <ac:chgData name="Parash Kumhar" userId="82fdc54e4519454a" providerId="Windows Live" clId="Web-{59860A0C-138F-44F8-A6C0-F6CF895931EB}" dt="2024-01-29T10:02:06.254" v="129"/>
          <ac:spMkLst>
            <pc:docMk/>
            <pc:sldMk cId="1004578822" sldId="278"/>
            <ac:spMk id="5" creationId="{153D9575-7C81-DF9B-E4FB-79330F92E109}"/>
          </ac:spMkLst>
        </pc:spChg>
        <pc:spChg chg="add del">
          <ac:chgData name="Parash Kumhar" userId="82fdc54e4519454a" providerId="Windows Live" clId="Web-{59860A0C-138F-44F8-A6C0-F6CF895931EB}" dt="2024-01-29T09:39:06.523" v="63"/>
          <ac:spMkLst>
            <pc:docMk/>
            <pc:sldMk cId="1004578822" sldId="278"/>
            <ac:spMk id="10" creationId="{4BC99CB9-DDAD-44A2-8A1C-E3AF4E72DF5C}"/>
          </ac:spMkLst>
        </pc:spChg>
        <pc:spChg chg="add del">
          <ac:chgData name="Parash Kumhar" userId="82fdc54e4519454a" providerId="Windows Live" clId="Web-{59860A0C-138F-44F8-A6C0-F6CF895931EB}" dt="2024-01-29T09:39:38.946" v="66"/>
          <ac:spMkLst>
            <pc:docMk/>
            <pc:sldMk cId="1004578822" sldId="278"/>
            <ac:spMk id="25" creationId="{A2679492-7988-4050-9056-542444452411}"/>
          </ac:spMkLst>
        </pc:spChg>
        <pc:spChg chg="add del">
          <ac:chgData name="Parash Kumhar" userId="82fdc54e4519454a" providerId="Windows Live" clId="Web-{59860A0C-138F-44F8-A6C0-F6CF895931EB}" dt="2024-01-29T09:39:38.946" v="66"/>
          <ac:spMkLst>
            <pc:docMk/>
            <pc:sldMk cId="1004578822" sldId="278"/>
            <ac:spMk id="27" creationId="{B091B163-7D61-4891-ABCF-5C13D9C418D0}"/>
          </ac:spMkLst>
        </pc:spChg>
        <pc:spChg chg="add del">
          <ac:chgData name="Parash Kumhar" userId="82fdc54e4519454a" providerId="Windows Live" clId="Web-{59860A0C-138F-44F8-A6C0-F6CF895931EB}" dt="2024-01-29T10:02:15.879" v="130"/>
          <ac:spMkLst>
            <pc:docMk/>
            <pc:sldMk cId="1004578822" sldId="278"/>
            <ac:spMk id="39" creationId="{DEE2AD96-B495-4E06-9291-B71706F728CB}"/>
          </ac:spMkLst>
        </pc:spChg>
        <pc:spChg chg="add del">
          <ac:chgData name="Parash Kumhar" userId="82fdc54e4519454a" providerId="Windows Live" clId="Web-{59860A0C-138F-44F8-A6C0-F6CF895931EB}" dt="2024-01-29T10:02:15.879" v="130"/>
          <ac:spMkLst>
            <pc:docMk/>
            <pc:sldMk cId="1004578822" sldId="278"/>
            <ac:spMk id="41" creationId="{53CF6D67-C5A8-4ADD-9E8E-1E38CA1D3166}"/>
          </ac:spMkLst>
        </pc:spChg>
        <pc:spChg chg="add del">
          <ac:chgData name="Parash Kumhar" userId="82fdc54e4519454a" providerId="Windows Live" clId="Web-{59860A0C-138F-44F8-A6C0-F6CF895931EB}" dt="2024-01-29T10:02:15.879" v="130"/>
          <ac:spMkLst>
            <pc:docMk/>
            <pc:sldMk cId="1004578822" sldId="278"/>
            <ac:spMk id="43" creationId="{86909FA0-B515-4681-B7A8-FA281D133B94}"/>
          </ac:spMkLst>
        </pc:spChg>
        <pc:spChg chg="add del">
          <ac:chgData name="Parash Kumhar" userId="82fdc54e4519454a" providerId="Windows Live" clId="Web-{59860A0C-138F-44F8-A6C0-F6CF895931EB}" dt="2024-01-29T10:02:15.879" v="130"/>
          <ac:spMkLst>
            <pc:docMk/>
            <pc:sldMk cId="1004578822" sldId="278"/>
            <ac:spMk id="45" creationId="{21C9FE86-FCC3-4A31-AA1C-C882262B7FE7}"/>
          </ac:spMkLst>
        </pc:spChg>
        <pc:spChg chg="add del">
          <ac:chgData name="Parash Kumhar" userId="82fdc54e4519454a" providerId="Windows Live" clId="Web-{59860A0C-138F-44F8-A6C0-F6CF895931EB}" dt="2024-01-29T10:02:15.879" v="130"/>
          <ac:spMkLst>
            <pc:docMk/>
            <pc:sldMk cId="1004578822" sldId="278"/>
            <ac:spMk id="47" creationId="{7D96243B-ECED-4B71-8E06-AE9A285EAD20}"/>
          </ac:spMkLst>
        </pc:spChg>
        <pc:spChg chg="add del">
          <ac:chgData name="Parash Kumhar" userId="82fdc54e4519454a" providerId="Windows Live" clId="Web-{59860A0C-138F-44F8-A6C0-F6CF895931EB}" dt="2024-01-29T10:02:15.879" v="130"/>
          <ac:spMkLst>
            <pc:docMk/>
            <pc:sldMk cId="1004578822" sldId="278"/>
            <ac:spMk id="49" creationId="{A09989E4-EFDC-4A90-A633-E0525FB4139E}"/>
          </ac:spMkLst>
        </pc:spChg>
        <pc:spChg chg="add">
          <ac:chgData name="Parash Kumhar" userId="82fdc54e4519454a" providerId="Windows Live" clId="Web-{59860A0C-138F-44F8-A6C0-F6CF895931EB}" dt="2024-01-29T10:02:15.879" v="130"/>
          <ac:spMkLst>
            <pc:docMk/>
            <pc:sldMk cId="1004578822" sldId="278"/>
            <ac:spMk id="54" creationId="{09588DA8-065E-4F6F-8EFD-43104AB2E0CF}"/>
          </ac:spMkLst>
        </pc:spChg>
        <pc:spChg chg="add del">
          <ac:chgData name="Parash Kumhar" userId="82fdc54e4519454a" providerId="Windows Live" clId="Web-{59860A0C-138F-44F8-A6C0-F6CF895931EB}" dt="2024-01-29T10:00:51.142" v="127"/>
          <ac:spMkLst>
            <pc:docMk/>
            <pc:sldMk cId="1004578822" sldId="278"/>
            <ac:spMk id="55" creationId="{09CFCDAF-46CE-4056-866C-5EE9122FDCAB}"/>
          </ac:spMkLst>
        </pc:spChg>
        <pc:spChg chg="add">
          <ac:chgData name="Parash Kumhar" userId="82fdc54e4519454a" providerId="Windows Live" clId="Web-{59860A0C-138F-44F8-A6C0-F6CF895931EB}" dt="2024-01-29T10:02:15.879" v="130"/>
          <ac:spMkLst>
            <pc:docMk/>
            <pc:sldMk cId="1004578822" sldId="278"/>
            <ac:spMk id="56" creationId="{C4285719-470E-454C-AF62-8323075F1F5B}"/>
          </ac:spMkLst>
        </pc:spChg>
        <pc:spChg chg="add del">
          <ac:chgData name="Parash Kumhar" userId="82fdc54e4519454a" providerId="Windows Live" clId="Web-{59860A0C-138F-44F8-A6C0-F6CF895931EB}" dt="2024-01-29T10:00:51.142" v="127"/>
          <ac:spMkLst>
            <pc:docMk/>
            <pc:sldMk cId="1004578822" sldId="278"/>
            <ac:spMk id="57" creationId="{9F587EB1-1674-4B8B-88AD-2A81FFFB5F36}"/>
          </ac:spMkLst>
        </pc:spChg>
        <pc:spChg chg="add">
          <ac:chgData name="Parash Kumhar" userId="82fdc54e4519454a" providerId="Windows Live" clId="Web-{59860A0C-138F-44F8-A6C0-F6CF895931EB}" dt="2024-01-29T10:02:15.879" v="130"/>
          <ac:spMkLst>
            <pc:docMk/>
            <pc:sldMk cId="1004578822" sldId="278"/>
            <ac:spMk id="58" creationId="{CD9FE4EF-C4D8-49A0-B2FF-81D8DB7D8A24}"/>
          </ac:spMkLst>
        </pc:spChg>
        <pc:spChg chg="add">
          <ac:chgData name="Parash Kumhar" userId="82fdc54e4519454a" providerId="Windows Live" clId="Web-{59860A0C-138F-44F8-A6C0-F6CF895931EB}" dt="2024-01-29T10:02:15.879" v="130"/>
          <ac:spMkLst>
            <pc:docMk/>
            <pc:sldMk cId="1004578822" sldId="278"/>
            <ac:spMk id="60" creationId="{4300840D-0A0B-4512-BACA-B439D5B9C57C}"/>
          </ac:spMkLst>
        </pc:spChg>
        <pc:spChg chg="add del">
          <ac:chgData name="Parash Kumhar" userId="82fdc54e4519454a" providerId="Windows Live" clId="Web-{59860A0C-138F-44F8-A6C0-F6CF895931EB}" dt="2024-01-29T10:00:51.142" v="127"/>
          <ac:spMkLst>
            <pc:docMk/>
            <pc:sldMk cId="1004578822" sldId="278"/>
            <ac:spMk id="61" creationId="{6CB927A4-E432-4310-9CD5-E89FF5063179}"/>
          </ac:spMkLst>
        </pc:spChg>
        <pc:spChg chg="add">
          <ac:chgData name="Parash Kumhar" userId="82fdc54e4519454a" providerId="Windows Live" clId="Web-{59860A0C-138F-44F8-A6C0-F6CF895931EB}" dt="2024-01-29T10:02:15.879" v="130"/>
          <ac:spMkLst>
            <pc:docMk/>
            <pc:sldMk cId="1004578822" sldId="278"/>
            <ac:spMk id="62" creationId="{D2B78728-A580-49A7-84F9-6EF6F583ADE0}"/>
          </ac:spMkLst>
        </pc:spChg>
        <pc:spChg chg="add del">
          <ac:chgData name="Parash Kumhar" userId="82fdc54e4519454a" providerId="Windows Live" clId="Web-{59860A0C-138F-44F8-A6C0-F6CF895931EB}" dt="2024-01-29T10:00:51.142" v="127"/>
          <ac:spMkLst>
            <pc:docMk/>
            <pc:sldMk cId="1004578822" sldId="278"/>
            <ac:spMk id="63" creationId="{E3020543-B24B-4EC4-8FFC-8DD88EEA91A8}"/>
          </ac:spMkLst>
        </pc:spChg>
        <pc:spChg chg="add">
          <ac:chgData name="Parash Kumhar" userId="82fdc54e4519454a" providerId="Windows Live" clId="Web-{59860A0C-138F-44F8-A6C0-F6CF895931EB}" dt="2024-01-29T10:02:15.879" v="130"/>
          <ac:spMkLst>
            <pc:docMk/>
            <pc:sldMk cId="1004578822" sldId="278"/>
            <ac:spMk id="64" creationId="{38FAA1A1-D861-433F-88FA-1E9D6FD31D11}"/>
          </ac:spMkLst>
        </pc:spChg>
        <pc:spChg chg="add del">
          <ac:chgData name="Parash Kumhar" userId="82fdc54e4519454a" providerId="Windows Live" clId="Web-{59860A0C-138F-44F8-A6C0-F6CF895931EB}" dt="2024-01-29T10:00:51.142" v="127"/>
          <ac:spMkLst>
            <pc:docMk/>
            <pc:sldMk cId="1004578822" sldId="278"/>
            <ac:spMk id="65" creationId="{1453BF6C-B012-48B7-B4E8-6D7AC7C27D02}"/>
          </ac:spMkLst>
        </pc:spChg>
        <pc:spChg chg="add">
          <ac:chgData name="Parash Kumhar" userId="82fdc54e4519454a" providerId="Windows Live" clId="Web-{59860A0C-138F-44F8-A6C0-F6CF895931EB}" dt="2024-01-29T10:02:15.879" v="130"/>
          <ac:spMkLst>
            <pc:docMk/>
            <pc:sldMk cId="1004578822" sldId="278"/>
            <ac:spMk id="66" creationId="{8D71EDA1-87BF-4D5D-AB79-F346FD19278A}"/>
          </ac:spMkLst>
        </pc:spChg>
        <pc:grpChg chg="add del">
          <ac:chgData name="Parash Kumhar" userId="82fdc54e4519454a" providerId="Windows Live" clId="Web-{59860A0C-138F-44F8-A6C0-F6CF895931EB}" dt="2024-01-29T09:39:06.523" v="63"/>
          <ac:grpSpMkLst>
            <pc:docMk/>
            <pc:sldMk cId="1004578822" sldId="278"/>
            <ac:grpSpMk id="12" creationId="{5C3921CD-DDE5-4B57-8FDF-B37ADE4EDAC7}"/>
          </ac:grpSpMkLst>
        </pc:grpChg>
        <pc:grpChg chg="add del">
          <ac:chgData name="Parash Kumhar" userId="82fdc54e4519454a" providerId="Windows Live" clId="Web-{59860A0C-138F-44F8-A6C0-F6CF895931EB}" dt="2024-01-29T09:39:19.820" v="65"/>
          <ac:grpSpMkLst>
            <pc:docMk/>
            <pc:sldMk cId="1004578822" sldId="278"/>
            <ac:grpSpMk id="19" creationId="{0B589F22-3762-444E-9FC9-BE1800ABE3FD}"/>
          </ac:grpSpMkLst>
        </pc:grpChg>
        <pc:grpChg chg="add del">
          <ac:chgData name="Parash Kumhar" userId="82fdc54e4519454a" providerId="Windows Live" clId="Web-{59860A0C-138F-44F8-A6C0-F6CF895931EB}" dt="2024-01-29T09:39:38.946" v="66"/>
          <ac:grpSpMkLst>
            <pc:docMk/>
            <pc:sldMk cId="1004578822" sldId="278"/>
            <ac:grpSpMk id="29" creationId="{0474DF76-993E-44DE-AFB0-C416182ACECF}"/>
          </ac:grpSpMkLst>
        </pc:grpChg>
        <pc:grpChg chg="add del">
          <ac:chgData name="Parash Kumhar" userId="82fdc54e4519454a" providerId="Windows Live" clId="Web-{59860A0C-138F-44F8-A6C0-F6CF895931EB}" dt="2024-01-29T10:02:06.254" v="129"/>
          <ac:grpSpMkLst>
            <pc:docMk/>
            <pc:sldMk cId="1004578822" sldId="278"/>
            <ac:grpSpMk id="68" creationId="{A5AFD70F-20E3-55D2-E154-7D4FACFBB016}"/>
          </ac:grpSpMkLst>
        </pc:grpChg>
        <pc:picChg chg="add del">
          <ac:chgData name="Parash Kumhar" userId="82fdc54e4519454a" providerId="Windows Live" clId="Web-{59860A0C-138F-44F8-A6C0-F6CF895931EB}" dt="2024-01-29T10:00:51.142" v="127"/>
          <ac:picMkLst>
            <pc:docMk/>
            <pc:sldMk cId="1004578822" sldId="278"/>
            <ac:picMk id="51" creationId="{7EEFA9B7-996E-29DD-CD76-5C7755FFF749}"/>
          </ac:picMkLst>
        </pc:picChg>
        <pc:picChg chg="add del">
          <ac:chgData name="Parash Kumhar" userId="82fdc54e4519454a" providerId="Windows Live" clId="Web-{59860A0C-138F-44F8-A6C0-F6CF895931EB}" dt="2024-01-29T10:02:06.254" v="129"/>
          <ac:picMkLst>
            <pc:docMk/>
            <pc:sldMk cId="1004578822" sldId="278"/>
            <ac:picMk id="67" creationId="{9280863D-E618-9668-93FD-36CBEBE93BA1}"/>
          </ac:picMkLst>
        </pc:picChg>
        <pc:cxnChg chg="add del">
          <ac:chgData name="Parash Kumhar" userId="82fdc54e4519454a" providerId="Windows Live" clId="Web-{59860A0C-138F-44F8-A6C0-F6CF895931EB}" dt="2024-01-29T09:39:38.946" v="66"/>
          <ac:cxnSpMkLst>
            <pc:docMk/>
            <pc:sldMk cId="1004578822" sldId="278"/>
            <ac:cxnSpMk id="34" creationId="{C49DA8F6-BCC1-4447-B54C-57856834B94B}"/>
          </ac:cxnSpMkLst>
        </pc:cxnChg>
        <pc:cxnChg chg="add del">
          <ac:chgData name="Parash Kumhar" userId="82fdc54e4519454a" providerId="Windows Live" clId="Web-{59860A0C-138F-44F8-A6C0-F6CF895931EB}" dt="2024-01-29T10:00:51.142" v="127"/>
          <ac:cxnSpMkLst>
            <pc:docMk/>
            <pc:sldMk cId="1004578822" sldId="278"/>
            <ac:cxnSpMk id="59" creationId="{C49DA8F6-BCC1-4447-B54C-57856834B94B}"/>
          </ac:cxnSpMkLst>
        </pc:cxnChg>
      </pc:sldChg>
      <pc:sldChg chg="addSp delSp modSp new mod setBg">
        <pc:chgData name="Parash Kumhar" userId="82fdc54e4519454a" providerId="Windows Live" clId="Web-{59860A0C-138F-44F8-A6C0-F6CF895931EB}" dt="2024-01-29T10:20:51.555" v="300" actId="1076"/>
        <pc:sldMkLst>
          <pc:docMk/>
          <pc:sldMk cId="3687716880" sldId="279"/>
        </pc:sldMkLst>
        <pc:spChg chg="mod ord">
          <ac:chgData name="Parash Kumhar" userId="82fdc54e4519454a" providerId="Windows Live" clId="Web-{59860A0C-138F-44F8-A6C0-F6CF895931EB}" dt="2024-01-29T10:20:51.555" v="300" actId="1076"/>
          <ac:spMkLst>
            <pc:docMk/>
            <pc:sldMk cId="3687716880" sldId="279"/>
            <ac:spMk id="2" creationId="{08F89F50-FB67-2F2A-5531-7ED2EE7238EB}"/>
          </ac:spMkLst>
        </pc:spChg>
        <pc:spChg chg="add del mod">
          <ac:chgData name="Parash Kumhar" userId="82fdc54e4519454a" providerId="Windows Live" clId="Web-{59860A0C-138F-44F8-A6C0-F6CF895931EB}" dt="2024-01-29T10:19:35.193" v="297"/>
          <ac:spMkLst>
            <pc:docMk/>
            <pc:sldMk cId="3687716880" sldId="279"/>
            <ac:spMk id="3" creationId="{B0D01D18-6A0A-6CCC-5AA0-96C4D73FBE37}"/>
          </ac:spMkLst>
        </pc:spChg>
        <pc:spChg chg="mod">
          <ac:chgData name="Parash Kumhar" userId="82fdc54e4519454a" providerId="Windows Live" clId="Web-{59860A0C-138F-44F8-A6C0-F6CF895931EB}" dt="2024-01-29T10:19:35.193" v="297"/>
          <ac:spMkLst>
            <pc:docMk/>
            <pc:sldMk cId="3687716880" sldId="279"/>
            <ac:spMk id="4" creationId="{FDC2D0D4-C3F8-8381-AD4E-0A0A82CA2C17}"/>
          </ac:spMkLst>
        </pc:spChg>
        <pc:spChg chg="mod">
          <ac:chgData name="Parash Kumhar" userId="82fdc54e4519454a" providerId="Windows Live" clId="Web-{59860A0C-138F-44F8-A6C0-F6CF895931EB}" dt="2024-01-29T10:19:35.193" v="297"/>
          <ac:spMkLst>
            <pc:docMk/>
            <pc:sldMk cId="3687716880" sldId="279"/>
            <ac:spMk id="5" creationId="{98D6A044-AF9A-C501-8991-FBE83D46FF7A}"/>
          </ac:spMkLst>
        </pc:spChg>
        <pc:spChg chg="add">
          <ac:chgData name="Parash Kumhar" userId="82fdc54e4519454a" providerId="Windows Live" clId="Web-{59860A0C-138F-44F8-A6C0-F6CF895931EB}" dt="2024-01-29T10:19:35.193" v="297"/>
          <ac:spMkLst>
            <pc:docMk/>
            <pc:sldMk cId="3687716880" sldId="279"/>
            <ac:spMk id="8" creationId="{D009D6D5-DAC2-4A8B-A17A-E206B9012D09}"/>
          </ac:spMkLst>
        </pc:spChg>
        <pc:spChg chg="add del">
          <ac:chgData name="Parash Kumhar" userId="82fdc54e4519454a" providerId="Windows Live" clId="Web-{59860A0C-138F-44F8-A6C0-F6CF895931EB}" dt="2024-01-29T10:18:32.988" v="267"/>
          <ac:spMkLst>
            <pc:docMk/>
            <pc:sldMk cId="3687716880" sldId="279"/>
            <ac:spMk id="18" creationId="{E91DC736-0EF8-4F87-9146-EBF1D2EE4D3D}"/>
          </ac:spMkLst>
        </pc:spChg>
        <pc:spChg chg="add del">
          <ac:chgData name="Parash Kumhar" userId="82fdc54e4519454a" providerId="Windows Live" clId="Web-{59860A0C-138F-44F8-A6C0-F6CF895931EB}" dt="2024-01-29T10:18:32.988" v="267"/>
          <ac:spMkLst>
            <pc:docMk/>
            <pc:sldMk cId="3687716880" sldId="279"/>
            <ac:spMk id="20" creationId="{097CD68E-23E3-4007-8847-CD0944C4F7BE}"/>
          </ac:spMkLst>
        </pc:spChg>
        <pc:spChg chg="add del">
          <ac:chgData name="Parash Kumhar" userId="82fdc54e4519454a" providerId="Windows Live" clId="Web-{59860A0C-138F-44F8-A6C0-F6CF895931EB}" dt="2024-01-29T10:18:32.988" v="267"/>
          <ac:spMkLst>
            <pc:docMk/>
            <pc:sldMk cId="3687716880" sldId="279"/>
            <ac:spMk id="22" creationId="{AF2F604E-43BE-4DC3-B983-E071523364F8}"/>
          </ac:spMkLst>
        </pc:spChg>
        <pc:spChg chg="add del">
          <ac:chgData name="Parash Kumhar" userId="82fdc54e4519454a" providerId="Windows Live" clId="Web-{59860A0C-138F-44F8-A6C0-F6CF895931EB}" dt="2024-01-29T10:18:32.988" v="267"/>
          <ac:spMkLst>
            <pc:docMk/>
            <pc:sldMk cId="3687716880" sldId="279"/>
            <ac:spMk id="24" creationId="{08C9B587-E65E-4B52-B37C-ABEBB6E87928}"/>
          </ac:spMkLst>
        </pc:spChg>
        <pc:spChg chg="add del">
          <ac:chgData name="Parash Kumhar" userId="82fdc54e4519454a" providerId="Windows Live" clId="Web-{59860A0C-138F-44F8-A6C0-F6CF895931EB}" dt="2024-01-29T10:18:28.582" v="264"/>
          <ac:spMkLst>
            <pc:docMk/>
            <pc:sldMk cId="3687716880" sldId="279"/>
            <ac:spMk id="40" creationId="{9B8B49ED-6693-497D-8823-F50F891E8DBC}"/>
          </ac:spMkLst>
        </pc:spChg>
        <pc:spChg chg="add del">
          <ac:chgData name="Parash Kumhar" userId="82fdc54e4519454a" providerId="Windows Live" clId="Web-{59860A0C-138F-44F8-A6C0-F6CF895931EB}" dt="2024-01-29T10:18:28.582" v="264"/>
          <ac:spMkLst>
            <pc:docMk/>
            <pc:sldMk cId="3687716880" sldId="279"/>
            <ac:spMk id="42" creationId="{8DCD3BD4-4F32-431E-A9C3-8D2DA60CD7D8}"/>
          </ac:spMkLst>
        </pc:spChg>
        <pc:spChg chg="add del">
          <ac:chgData name="Parash Kumhar" userId="82fdc54e4519454a" providerId="Windows Live" clId="Web-{59860A0C-138F-44F8-A6C0-F6CF895931EB}" dt="2024-01-29T10:18:28.582" v="264"/>
          <ac:spMkLst>
            <pc:docMk/>
            <pc:sldMk cId="3687716880" sldId="279"/>
            <ac:spMk id="44" creationId="{336AAC24-A98C-465E-AFEE-69D698E77330}"/>
          </ac:spMkLst>
        </pc:spChg>
        <pc:spChg chg="add del">
          <ac:chgData name="Parash Kumhar" userId="82fdc54e4519454a" providerId="Windows Live" clId="Web-{59860A0C-138F-44F8-A6C0-F6CF895931EB}" dt="2024-01-29T10:18:26.722" v="262"/>
          <ac:spMkLst>
            <pc:docMk/>
            <pc:sldMk cId="3687716880" sldId="279"/>
            <ac:spMk id="50" creationId="{C93D702E-F4E0-47FC-A74C-ECD9647A81AA}"/>
          </ac:spMkLst>
        </pc:spChg>
        <pc:spChg chg="add del">
          <ac:chgData name="Parash Kumhar" userId="82fdc54e4519454a" providerId="Windows Live" clId="Web-{59860A0C-138F-44F8-A6C0-F6CF895931EB}" dt="2024-01-29T10:18:25.191" v="261"/>
          <ac:spMkLst>
            <pc:docMk/>
            <pc:sldMk cId="3687716880" sldId="279"/>
            <ac:spMk id="55" creationId="{E91DC736-0EF8-4F87-9146-EBF1D2EE4D3D}"/>
          </ac:spMkLst>
        </pc:spChg>
        <pc:spChg chg="add del">
          <ac:chgData name="Parash Kumhar" userId="82fdc54e4519454a" providerId="Windows Live" clId="Web-{59860A0C-138F-44F8-A6C0-F6CF895931EB}" dt="2024-01-29T10:18:25.191" v="261"/>
          <ac:spMkLst>
            <pc:docMk/>
            <pc:sldMk cId="3687716880" sldId="279"/>
            <ac:spMk id="57" creationId="{097CD68E-23E3-4007-8847-CD0944C4F7BE}"/>
          </ac:spMkLst>
        </pc:spChg>
        <pc:spChg chg="add del">
          <ac:chgData name="Parash Kumhar" userId="82fdc54e4519454a" providerId="Windows Live" clId="Web-{59860A0C-138F-44F8-A6C0-F6CF895931EB}" dt="2024-01-29T10:18:25.191" v="261"/>
          <ac:spMkLst>
            <pc:docMk/>
            <pc:sldMk cId="3687716880" sldId="279"/>
            <ac:spMk id="59" creationId="{AF2F604E-43BE-4DC3-B983-E071523364F8}"/>
          </ac:spMkLst>
        </pc:spChg>
        <pc:spChg chg="add del">
          <ac:chgData name="Parash Kumhar" userId="82fdc54e4519454a" providerId="Windows Live" clId="Web-{59860A0C-138F-44F8-A6C0-F6CF895931EB}" dt="2024-01-29T10:18:25.191" v="261"/>
          <ac:spMkLst>
            <pc:docMk/>
            <pc:sldMk cId="3687716880" sldId="279"/>
            <ac:spMk id="61" creationId="{08C9B587-E65E-4B52-B37C-ABEBB6E87928}"/>
          </ac:spMkLst>
        </pc:spChg>
        <pc:spChg chg="add del">
          <ac:chgData name="Parash Kumhar" userId="82fdc54e4519454a" providerId="Windows Live" clId="Web-{59860A0C-138F-44F8-A6C0-F6CF895931EB}" dt="2024-01-29T10:18:13.659" v="256"/>
          <ac:spMkLst>
            <pc:docMk/>
            <pc:sldMk cId="3687716880" sldId="279"/>
            <ac:spMk id="68" creationId="{A3363022-C969-41E9-8EB2-E4C94908C1FA}"/>
          </ac:spMkLst>
        </pc:spChg>
        <pc:spChg chg="add del">
          <ac:chgData name="Parash Kumhar" userId="82fdc54e4519454a" providerId="Windows Live" clId="Web-{59860A0C-138F-44F8-A6C0-F6CF895931EB}" dt="2024-01-29T10:18:13.659" v="256"/>
          <ac:spMkLst>
            <pc:docMk/>
            <pc:sldMk cId="3687716880" sldId="279"/>
            <ac:spMk id="70" creationId="{8D1AD6B3-BE88-4CEB-BA17-790657CC4729}"/>
          </ac:spMkLst>
        </pc:spChg>
        <pc:spChg chg="add del">
          <ac:chgData name="Parash Kumhar" userId="82fdc54e4519454a" providerId="Windows Live" clId="Web-{59860A0C-138F-44F8-A6C0-F6CF895931EB}" dt="2024-01-29T10:18:11.956" v="255"/>
          <ac:spMkLst>
            <pc:docMk/>
            <pc:sldMk cId="3687716880" sldId="279"/>
            <ac:spMk id="80" creationId="{19D32F93-50AC-4C46-A5DB-291C60DDB7BD}"/>
          </ac:spMkLst>
        </pc:spChg>
        <pc:spChg chg="add del">
          <ac:chgData name="Parash Kumhar" userId="82fdc54e4519454a" providerId="Windows Live" clId="Web-{59860A0C-138F-44F8-A6C0-F6CF895931EB}" dt="2024-01-29T10:18:11.956" v="255"/>
          <ac:spMkLst>
            <pc:docMk/>
            <pc:sldMk cId="3687716880" sldId="279"/>
            <ac:spMk id="82" creationId="{B9A1D9BC-1455-4308-9ABD-A3F8EDB67AAF}"/>
          </ac:spMkLst>
        </pc:spChg>
        <pc:spChg chg="add del">
          <ac:chgData name="Parash Kumhar" userId="82fdc54e4519454a" providerId="Windows Live" clId="Web-{59860A0C-138F-44F8-A6C0-F6CF895931EB}" dt="2024-01-29T10:18:11.956" v="255"/>
          <ac:spMkLst>
            <pc:docMk/>
            <pc:sldMk cId="3687716880" sldId="279"/>
            <ac:spMk id="84" creationId="{827DC2C4-B485-428A-BF4A-472D2967F47F}"/>
          </ac:spMkLst>
        </pc:spChg>
        <pc:spChg chg="add del">
          <ac:chgData name="Parash Kumhar" userId="82fdc54e4519454a" providerId="Windows Live" clId="Web-{59860A0C-138F-44F8-A6C0-F6CF895931EB}" dt="2024-01-29T10:18:11.956" v="255"/>
          <ac:spMkLst>
            <pc:docMk/>
            <pc:sldMk cId="3687716880" sldId="279"/>
            <ac:spMk id="86" creationId="{4A62647B-1222-407C-8740-5A497612B1F5}"/>
          </ac:spMkLst>
        </pc:spChg>
        <pc:spChg chg="add del">
          <ac:chgData name="Parash Kumhar" userId="82fdc54e4519454a" providerId="Windows Live" clId="Web-{59860A0C-138F-44F8-A6C0-F6CF895931EB}" dt="2024-01-29T10:18:10.956" v="254"/>
          <ac:spMkLst>
            <pc:docMk/>
            <pc:sldMk cId="3687716880" sldId="279"/>
            <ac:spMk id="91" creationId="{A3363022-C969-41E9-8EB2-E4C94908C1FA}"/>
          </ac:spMkLst>
        </pc:spChg>
        <pc:spChg chg="add del">
          <ac:chgData name="Parash Kumhar" userId="82fdc54e4519454a" providerId="Windows Live" clId="Web-{59860A0C-138F-44F8-A6C0-F6CF895931EB}" dt="2024-01-29T10:18:10.956" v="254"/>
          <ac:spMkLst>
            <pc:docMk/>
            <pc:sldMk cId="3687716880" sldId="279"/>
            <ac:spMk id="93" creationId="{8D1AD6B3-BE88-4CEB-BA17-790657CC4729}"/>
          </ac:spMkLst>
        </pc:spChg>
        <pc:spChg chg="add del">
          <ac:chgData name="Parash Kumhar" userId="82fdc54e4519454a" providerId="Windows Live" clId="Web-{59860A0C-138F-44F8-A6C0-F6CF895931EB}" dt="2024-01-29T10:18:07.894" v="252"/>
          <ac:spMkLst>
            <pc:docMk/>
            <pc:sldMk cId="3687716880" sldId="279"/>
            <ac:spMk id="104" creationId="{0671A8AE-40A1-4631-A6B8-581AFF065482}"/>
          </ac:spMkLst>
        </pc:spChg>
        <pc:spChg chg="add del">
          <ac:chgData name="Parash Kumhar" userId="82fdc54e4519454a" providerId="Windows Live" clId="Web-{59860A0C-138F-44F8-A6C0-F6CF895931EB}" dt="2024-01-29T10:18:07.894" v="252"/>
          <ac:spMkLst>
            <pc:docMk/>
            <pc:sldMk cId="3687716880" sldId="279"/>
            <ac:spMk id="106" creationId="{AB58EF07-17C2-48CF-ABB0-EEF1F17CB8F0}"/>
          </ac:spMkLst>
        </pc:spChg>
        <pc:spChg chg="add del">
          <ac:chgData name="Parash Kumhar" userId="82fdc54e4519454a" providerId="Windows Live" clId="Web-{59860A0C-138F-44F8-A6C0-F6CF895931EB}" dt="2024-01-29T10:18:07.894" v="252"/>
          <ac:spMkLst>
            <pc:docMk/>
            <pc:sldMk cId="3687716880" sldId="279"/>
            <ac:spMk id="108" creationId="{AF2F604E-43BE-4DC3-B983-E071523364F8}"/>
          </ac:spMkLst>
        </pc:spChg>
        <pc:spChg chg="add del">
          <ac:chgData name="Parash Kumhar" userId="82fdc54e4519454a" providerId="Windows Live" clId="Web-{59860A0C-138F-44F8-A6C0-F6CF895931EB}" dt="2024-01-29T10:18:07.894" v="252"/>
          <ac:spMkLst>
            <pc:docMk/>
            <pc:sldMk cId="3687716880" sldId="279"/>
            <ac:spMk id="110" creationId="{08C9B587-E65E-4B52-B37C-ABEBB6E87928}"/>
          </ac:spMkLst>
        </pc:spChg>
        <pc:grpChg chg="add del">
          <ac:chgData name="Parash Kumhar" userId="82fdc54e4519454a" providerId="Windows Live" clId="Web-{59860A0C-138F-44F8-A6C0-F6CF895931EB}" dt="2024-01-29T10:18:34.894" v="268"/>
          <ac:grpSpMkLst>
            <pc:docMk/>
            <pc:sldMk cId="3687716880" sldId="279"/>
            <ac:grpSpMk id="11" creationId="{780C4553-5AA5-ABAD-A86E-A9DB53A55466}"/>
          </ac:grpSpMkLst>
        </pc:grpChg>
        <pc:grpChg chg="add del">
          <ac:chgData name="Parash Kumhar" userId="82fdc54e4519454a" providerId="Windows Live" clId="Web-{59860A0C-138F-44F8-A6C0-F6CF895931EB}" dt="2024-01-29T10:18:29.425" v="265"/>
          <ac:grpSpMkLst>
            <pc:docMk/>
            <pc:sldMk cId="3687716880" sldId="279"/>
            <ac:grpSpMk id="31" creationId="{03C6F4E6-30A1-4F63-C8CC-028750B5AACD}"/>
          </ac:grpSpMkLst>
        </pc:grpChg>
        <pc:grpChg chg="add del">
          <ac:chgData name="Parash Kumhar" userId="82fdc54e4519454a" providerId="Windows Live" clId="Web-{59860A0C-138F-44F8-A6C0-F6CF895931EB}" dt="2024-01-29T10:18:13.659" v="256"/>
          <ac:grpSpMkLst>
            <pc:docMk/>
            <pc:sldMk cId="3687716880" sldId="279"/>
            <ac:grpSpMk id="72" creationId="{89D1390B-7E13-4B4F-9CB2-391063412E54}"/>
          </ac:grpSpMkLst>
        </pc:grpChg>
        <pc:grpChg chg="add del">
          <ac:chgData name="Parash Kumhar" userId="82fdc54e4519454a" providerId="Windows Live" clId="Web-{59860A0C-138F-44F8-A6C0-F6CF895931EB}" dt="2024-01-29T10:18:10.956" v="254"/>
          <ac:grpSpMkLst>
            <pc:docMk/>
            <pc:sldMk cId="3687716880" sldId="279"/>
            <ac:grpSpMk id="95" creationId="{89D1390B-7E13-4B4F-9CB2-391063412E54}"/>
          </ac:grpSpMkLst>
        </pc:grpChg>
        <pc:picChg chg="add del mod">
          <ac:chgData name="Parash Kumhar" userId="82fdc54e4519454a" providerId="Windows Live" clId="Web-{59860A0C-138F-44F8-A6C0-F6CF895931EB}" dt="2024-01-29T10:18:34.894" v="268"/>
          <ac:picMkLst>
            <pc:docMk/>
            <pc:sldMk cId="3687716880" sldId="279"/>
            <ac:picMk id="7" creationId="{AB7166DD-A942-8F71-7E9D-5B3CF654C42A}"/>
          </ac:picMkLst>
        </pc:picChg>
        <pc:picChg chg="add">
          <ac:chgData name="Parash Kumhar" userId="82fdc54e4519454a" providerId="Windows Live" clId="Web-{59860A0C-138F-44F8-A6C0-F6CF895931EB}" dt="2024-01-29T10:19:35.193" v="297"/>
          <ac:picMkLst>
            <pc:docMk/>
            <pc:sldMk cId="3687716880" sldId="279"/>
            <ac:picMk id="9" creationId="{F75CE7F6-C2E2-E697-0433-6B0335D80604}"/>
          </ac:picMkLst>
        </pc:picChg>
        <pc:picChg chg="add del mod">
          <ac:chgData name="Parash Kumhar" userId="82fdc54e4519454a" providerId="Windows Live" clId="Web-{59860A0C-138F-44F8-A6C0-F6CF895931EB}" dt="2024-01-29T10:18:29.425" v="265"/>
          <ac:picMkLst>
            <pc:docMk/>
            <pc:sldMk cId="3687716880" sldId="279"/>
            <ac:picMk id="28" creationId="{F82555BF-2A12-0E60-1D92-A6E5115E3863}"/>
          </ac:picMkLst>
        </pc:picChg>
        <pc:picChg chg="add del mod">
          <ac:chgData name="Parash Kumhar" userId="82fdc54e4519454a" providerId="Windows Live" clId="Web-{59860A0C-138F-44F8-A6C0-F6CF895931EB}" dt="2024-01-29T10:18:26.722" v="262"/>
          <ac:picMkLst>
            <pc:docMk/>
            <pc:sldMk cId="3687716880" sldId="279"/>
            <ac:picMk id="46" creationId="{F0335B94-5307-DB96-08E8-FACED7667EF6}"/>
          </ac:picMkLst>
        </pc:picChg>
        <pc:picChg chg="add del mod ord">
          <ac:chgData name="Parash Kumhar" userId="82fdc54e4519454a" providerId="Windows Live" clId="Web-{59860A0C-138F-44F8-A6C0-F6CF895931EB}" dt="2024-01-29T10:18:13.659" v="256"/>
          <ac:picMkLst>
            <pc:docMk/>
            <pc:sldMk cId="3687716880" sldId="279"/>
            <ac:picMk id="65" creationId="{02D44737-DEB7-DCD5-AEF1-3C594E58A7DA}"/>
          </ac:picMkLst>
        </pc:picChg>
        <pc:picChg chg="add del">
          <ac:chgData name="Parash Kumhar" userId="82fdc54e4519454a" providerId="Windows Live" clId="Web-{59860A0C-138F-44F8-A6C0-F6CF895931EB}" dt="2024-01-29T10:18:07.894" v="252"/>
          <ac:picMkLst>
            <pc:docMk/>
            <pc:sldMk cId="3687716880" sldId="279"/>
            <ac:picMk id="100" creationId="{696EB4FE-7116-F8A1-5186-32FCBC921E54}"/>
          </ac:picMkLst>
        </pc:picChg>
      </pc:sldChg>
      <pc:sldMasterChg chg="mod setBg modSldLayout">
        <pc:chgData name="Parash Kumhar" userId="82fdc54e4519454a" providerId="Windows Live" clId="Web-{59860A0C-138F-44F8-A6C0-F6CF895931EB}" dt="2024-01-29T09:56:47.885" v="116"/>
        <pc:sldMasterMkLst>
          <pc:docMk/>
          <pc:sldMasterMk cId="1788353970" sldId="2147483648"/>
        </pc:sldMasterMkLst>
        <pc:sldLayoutChg chg="mod">
          <pc:chgData name="Parash Kumhar" userId="82fdc54e4519454a" providerId="Windows Live" clId="Web-{59860A0C-138F-44F8-A6C0-F6CF895931EB}" dt="2024-01-29T09:56:47.885" v="116"/>
          <pc:sldLayoutMkLst>
            <pc:docMk/>
            <pc:sldMasterMk cId="1788353970" sldId="2147483648"/>
            <pc:sldLayoutMk cId="2916498579" sldId="2147483649"/>
          </pc:sldLayoutMkLst>
        </pc:sldLayoutChg>
        <pc:sldLayoutChg chg="mod">
          <pc:chgData name="Parash Kumhar" userId="82fdc54e4519454a" providerId="Windows Live" clId="Web-{59860A0C-138F-44F8-A6C0-F6CF895931EB}" dt="2024-01-29T09:56:47.885" v="116"/>
          <pc:sldLayoutMkLst>
            <pc:docMk/>
            <pc:sldMasterMk cId="1788353970" sldId="2147483648"/>
            <pc:sldLayoutMk cId="2782271272" sldId="2147483650"/>
          </pc:sldLayoutMkLst>
        </pc:sldLayoutChg>
        <pc:sldLayoutChg chg="mod">
          <pc:chgData name="Parash Kumhar" userId="82fdc54e4519454a" providerId="Windows Live" clId="Web-{59860A0C-138F-44F8-A6C0-F6CF895931EB}" dt="2024-01-29T09:56:47.885" v="116"/>
          <pc:sldLayoutMkLst>
            <pc:docMk/>
            <pc:sldMasterMk cId="1788353970" sldId="2147483648"/>
            <pc:sldLayoutMk cId="2802635032" sldId="2147483651"/>
          </pc:sldLayoutMkLst>
        </pc:sldLayoutChg>
        <pc:sldLayoutChg chg="mod">
          <pc:chgData name="Parash Kumhar" userId="82fdc54e4519454a" providerId="Windows Live" clId="Web-{59860A0C-138F-44F8-A6C0-F6CF895931EB}" dt="2024-01-29T09:56:47.885" v="116"/>
          <pc:sldLayoutMkLst>
            <pc:docMk/>
            <pc:sldMasterMk cId="1788353970" sldId="2147483648"/>
            <pc:sldLayoutMk cId="1476947594" sldId="2147483654"/>
          </pc:sldLayoutMkLst>
        </pc:sldLayoutChg>
        <pc:sldLayoutChg chg="mod">
          <pc:chgData name="Parash Kumhar" userId="82fdc54e4519454a" providerId="Windows Live" clId="Web-{59860A0C-138F-44F8-A6C0-F6CF895931EB}" dt="2024-01-29T09:56:47.885" v="116"/>
          <pc:sldLayoutMkLst>
            <pc:docMk/>
            <pc:sldMasterMk cId="1788353970" sldId="2147483648"/>
            <pc:sldLayoutMk cId="3154419118" sldId="2147483658"/>
          </pc:sldLayoutMkLst>
        </pc:sldLayoutChg>
        <pc:sldLayoutChg chg="mod">
          <pc:chgData name="Parash Kumhar" userId="82fdc54e4519454a" providerId="Windows Live" clId="Web-{59860A0C-138F-44F8-A6C0-F6CF895931EB}" dt="2024-01-29T09:56:47.885" v="116"/>
          <pc:sldLayoutMkLst>
            <pc:docMk/>
            <pc:sldMasterMk cId="1788353970" sldId="2147483648"/>
            <pc:sldLayoutMk cId="986529405" sldId="2147483659"/>
          </pc:sldLayoutMkLst>
        </pc:sldLayoutChg>
        <pc:sldLayoutChg chg="mod">
          <pc:chgData name="Parash Kumhar" userId="82fdc54e4519454a" providerId="Windows Live" clId="Web-{59860A0C-138F-44F8-A6C0-F6CF895931EB}" dt="2024-01-29T09:56:47.885" v="116"/>
          <pc:sldLayoutMkLst>
            <pc:docMk/>
            <pc:sldMasterMk cId="1788353970" sldId="2147483648"/>
            <pc:sldLayoutMk cId="369781860" sldId="2147483660"/>
          </pc:sldLayoutMkLst>
        </pc:sldLayoutChg>
        <pc:sldLayoutChg chg="mod">
          <pc:chgData name="Parash Kumhar" userId="82fdc54e4519454a" providerId="Windows Live" clId="Web-{59860A0C-138F-44F8-A6C0-F6CF895931EB}" dt="2024-01-29T09:56:47.885" v="116"/>
          <pc:sldLayoutMkLst>
            <pc:docMk/>
            <pc:sldMasterMk cId="1788353970" sldId="2147483648"/>
            <pc:sldLayoutMk cId="3190945164" sldId="2147483661"/>
          </pc:sldLayoutMkLst>
        </pc:sldLayoutChg>
        <pc:sldLayoutChg chg="mod">
          <pc:chgData name="Parash Kumhar" userId="82fdc54e4519454a" providerId="Windows Live" clId="Web-{59860A0C-138F-44F8-A6C0-F6CF895931EB}" dt="2024-01-29T09:56:47.885" v="116"/>
          <pc:sldLayoutMkLst>
            <pc:docMk/>
            <pc:sldMasterMk cId="1788353970" sldId="2147483648"/>
            <pc:sldLayoutMk cId="2005721973" sldId="2147483662"/>
          </pc:sldLayoutMkLst>
        </pc:sldLayoutChg>
        <pc:sldLayoutChg chg="mod">
          <pc:chgData name="Parash Kumhar" userId="82fdc54e4519454a" providerId="Windows Live" clId="Web-{59860A0C-138F-44F8-A6C0-F6CF895931EB}" dt="2024-01-29T09:56:47.885" v="116"/>
          <pc:sldLayoutMkLst>
            <pc:docMk/>
            <pc:sldMasterMk cId="1788353970" sldId="2147483648"/>
            <pc:sldLayoutMk cId="569275536" sldId="2147483663"/>
          </pc:sldLayoutMkLst>
        </pc:sldLayoutChg>
        <pc:sldLayoutChg chg="mod">
          <pc:chgData name="Parash Kumhar" userId="82fdc54e4519454a" providerId="Windows Live" clId="Web-{59860A0C-138F-44F8-A6C0-F6CF895931EB}" dt="2024-01-29T09:56:47.885" v="116"/>
          <pc:sldLayoutMkLst>
            <pc:docMk/>
            <pc:sldMasterMk cId="1788353970" sldId="2147483648"/>
            <pc:sldLayoutMk cId="2131912741" sldId="2147483664"/>
          </pc:sldLayoutMkLst>
        </pc:sldLayoutChg>
        <pc:sldLayoutChg chg="mod">
          <pc:chgData name="Parash Kumhar" userId="82fdc54e4519454a" providerId="Windows Live" clId="Web-{59860A0C-138F-44F8-A6C0-F6CF895931EB}" dt="2024-01-29T09:56:47.885" v="116"/>
          <pc:sldLayoutMkLst>
            <pc:docMk/>
            <pc:sldMasterMk cId="1788353970" sldId="2147483648"/>
            <pc:sldLayoutMk cId="2756976449" sldId="2147483665"/>
          </pc:sldLayoutMkLst>
        </pc:sldLayoutChg>
        <pc:sldLayoutChg chg="mod">
          <pc:chgData name="Parash Kumhar" userId="82fdc54e4519454a" providerId="Windows Live" clId="Web-{59860A0C-138F-44F8-A6C0-F6CF895931EB}" dt="2024-01-29T09:56:47.885" v="116"/>
          <pc:sldLayoutMkLst>
            <pc:docMk/>
            <pc:sldMasterMk cId="1788353970" sldId="2147483648"/>
            <pc:sldLayoutMk cId="2544706900" sldId="214748366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1/29/2024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1/29/2024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1/29/2024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1/29/2024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1/29/2024</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1/29/2024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1/29/2024</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1/29/2024</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1/29/2024</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1/29/2024</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1/29/2024</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s190103@rguktsklm.ac.in" TargetMode="External"/><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A10977B-1176-37E7-A884-C1327ADA4A47}"/>
              </a:ext>
            </a:extLst>
          </p:cNvPr>
          <p:cNvPicPr>
            <a:picLocks noChangeAspect="1"/>
          </p:cNvPicPr>
          <p:nvPr/>
        </p:nvPicPr>
        <p:blipFill rotWithShape="1">
          <a:blip r:embed="rId2"/>
          <a:srcRect l="17183" t="6484" r="23714" b="-1"/>
          <a:stretch/>
        </p:blipFill>
        <p:spPr>
          <a:xfrm>
            <a:off x="1834026" y="10"/>
            <a:ext cx="10422550" cy="6857990"/>
          </a:xfrm>
          <a:prstGeom prst="rect">
            <a:avLst/>
          </a:prstGeom>
        </p:spPr>
      </p:pic>
      <p:sp>
        <p:nvSpPr>
          <p:cNvPr id="115" name="Rectangle 11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22755" y="2866102"/>
            <a:ext cx="4320767" cy="1124712"/>
          </a:xfrm>
        </p:spPr>
        <p:txBody>
          <a:bodyPr vert="horz" lIns="91440" tIns="45720" rIns="91440" bIns="45720" rtlCol="0" anchor="b">
            <a:normAutofit/>
          </a:bodyPr>
          <a:lstStyle/>
          <a:p>
            <a:r>
              <a:rPr lang="en-US" sz="2800"/>
              <a:t>Kumhar Parash Kumari</a:t>
            </a:r>
          </a:p>
        </p:txBody>
      </p:sp>
      <p:sp>
        <p:nvSpPr>
          <p:cNvPr id="119" name="Rectangle 1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435670" y="4435783"/>
            <a:ext cx="4172151" cy="1851157"/>
          </a:xfrm>
        </p:spPr>
        <p:txBody>
          <a:bodyPr vert="horz" lIns="91440" tIns="45720" rIns="91440" bIns="45720" rtlCol="0" anchor="t">
            <a:normAutofit/>
          </a:bodyPr>
          <a:lstStyle/>
          <a:p>
            <a:pPr indent="-228600">
              <a:buFont typeface="Arial" panose="020B0604020202020204" pitchFamily="34" charset="0"/>
              <a:buChar char="•"/>
            </a:pPr>
            <a:r>
              <a:rPr lang="en-US" sz="1800"/>
              <a:t>CLASS  : CSE-3E</a:t>
            </a:r>
          </a:p>
          <a:p>
            <a:pPr indent="-228600">
              <a:buFont typeface="Arial" panose="020B0604020202020204" pitchFamily="34" charset="0"/>
              <a:buChar char="•"/>
            </a:pPr>
            <a:r>
              <a:rPr lang="en-US" sz="1800"/>
              <a:t>ID        :  S190103</a:t>
            </a:r>
          </a:p>
          <a:p>
            <a:pPr indent="-228600">
              <a:buFont typeface="Arial" panose="020B0604020202020204" pitchFamily="34" charset="0"/>
              <a:buChar char="•"/>
            </a:pPr>
            <a:r>
              <a:rPr lang="en-US" sz="1800"/>
              <a:t>EMAIL  :  s190103@rguktsklm.ac.in</a:t>
            </a:r>
          </a:p>
          <a:p>
            <a:pPr indent="-228600">
              <a:buFont typeface="Arial" panose="020B0604020202020204" pitchFamily="34" charset="0"/>
              <a:buChar char="•"/>
            </a:pPr>
            <a:r>
              <a:rPr lang="en-US" sz="1800"/>
              <a:t>PHONE : 7013744091</a:t>
            </a:r>
          </a:p>
          <a:p>
            <a:pPr indent="-228600">
              <a:buFont typeface="Arial" panose="020B0604020202020204" pitchFamily="34" charset="0"/>
              <a:buChar char="•"/>
            </a:pPr>
            <a:endParaRPr lang="en-US" sz="1700"/>
          </a:p>
        </p:txBody>
      </p:sp>
      <p:sp>
        <p:nvSpPr>
          <p:cNvPr id="4" name="TextBox 3">
            <a:extLst>
              <a:ext uri="{FF2B5EF4-FFF2-40B4-BE49-F238E27FC236}">
                <a16:creationId xmlns:a16="http://schemas.microsoft.com/office/drawing/2014/main" id="{EFC89B06-EA8B-C136-BA8A-71EB0F9E1C23}"/>
              </a:ext>
            </a:extLst>
          </p:cNvPr>
          <p:cNvSpPr txBox="1"/>
          <p:nvPr/>
        </p:nvSpPr>
        <p:spPr>
          <a:xfrm>
            <a:off x="335797" y="1627322"/>
            <a:ext cx="502403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t>Photo Persia Map</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ectangle 3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410294" y="975044"/>
            <a:ext cx="4308421" cy="3387497"/>
          </a:xfrm>
        </p:spPr>
        <p:txBody>
          <a:bodyPr anchor="b">
            <a:normAutofit/>
          </a:bodyPr>
          <a:lstStyle/>
          <a:p>
            <a:pPr algn="r"/>
            <a:r>
              <a:rPr lang="en-US" sz="3600" u="sng" dirty="0">
                <a:solidFill>
                  <a:schemeClr val="bg1"/>
                </a:solidFill>
                <a:ea typeface="+mj-lt"/>
                <a:cs typeface="+mj-lt"/>
              </a:rPr>
              <a:t>Project Title:</a:t>
            </a:r>
            <a:br>
              <a:rPr lang="en-US" sz="3600" u="sng" dirty="0">
                <a:solidFill>
                  <a:schemeClr val="bg1"/>
                </a:solidFill>
                <a:ea typeface="+mj-lt"/>
                <a:cs typeface="+mj-lt"/>
              </a:rPr>
            </a:br>
            <a:br>
              <a:rPr lang="en-US" sz="3600" u="sng" dirty="0">
                <a:ea typeface="+mj-lt"/>
                <a:cs typeface="+mj-lt"/>
              </a:rPr>
            </a:br>
            <a:r>
              <a:rPr lang="en-US" sz="3600" u="sng" dirty="0">
                <a:solidFill>
                  <a:schemeClr val="bg1"/>
                </a:solidFill>
                <a:ea typeface="+mj-lt"/>
                <a:cs typeface="+mj-lt"/>
              </a:rPr>
              <a:t>Photo </a:t>
            </a:r>
            <a:r>
              <a:rPr lang="en-US" sz="3600" u="sng" dirty="0" err="1">
                <a:solidFill>
                  <a:schemeClr val="bg1"/>
                </a:solidFill>
                <a:ea typeface="+mj-lt"/>
                <a:cs typeface="+mj-lt"/>
              </a:rPr>
              <a:t>persia</a:t>
            </a:r>
            <a:r>
              <a:rPr lang="en-US" sz="3600" u="sng" dirty="0">
                <a:solidFill>
                  <a:schemeClr val="bg1"/>
                </a:solidFill>
                <a:ea typeface="+mj-lt"/>
                <a:cs typeface="+mj-lt"/>
              </a:rPr>
              <a:t> map</a:t>
            </a:r>
            <a:br>
              <a:rPr lang="en-US" sz="3600" u="sng" dirty="0">
                <a:solidFill>
                  <a:schemeClr val="bg1"/>
                </a:solidFill>
                <a:ea typeface="+mj-lt"/>
                <a:cs typeface="+mj-lt"/>
              </a:rPr>
            </a:br>
            <a:r>
              <a:rPr lang="en-US" sz="3600" u="sng" dirty="0">
                <a:solidFill>
                  <a:schemeClr val="bg1"/>
                </a:solidFill>
                <a:ea typeface="+mj-lt"/>
                <a:cs typeface="+mj-lt"/>
              </a:rPr>
              <a:t>Classification</a:t>
            </a:r>
            <a:br>
              <a:rPr lang="en-US" sz="3200" u="sng" dirty="0">
                <a:ea typeface="+mj-lt"/>
                <a:cs typeface="+mj-lt"/>
              </a:rPr>
            </a:br>
            <a:br>
              <a:rPr lang="en-US" sz="3200" u="sng" dirty="0">
                <a:ea typeface="+mj-lt"/>
                <a:cs typeface="+mj-lt"/>
              </a:rPr>
            </a:br>
            <a:endParaRPr lang="en-US" sz="3200">
              <a:solidFill>
                <a:schemeClr val="bg1"/>
              </a:solidFill>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4099188" y="574425"/>
            <a:ext cx="7504253" cy="6232261"/>
          </a:xfrm>
        </p:spPr>
        <p:txBody>
          <a:bodyPr vert="horz" lIns="91440" tIns="45720" rIns="91440" bIns="45720" rtlCol="0" anchor="ctr">
            <a:normAutofit/>
          </a:bodyPr>
          <a:lstStyle/>
          <a:p>
            <a:r>
              <a:rPr lang="en-US" sz="3600" b="1" dirty="0">
                <a:solidFill>
                  <a:srgbClr val="111111"/>
                </a:solidFill>
                <a:ea typeface="+mn-lt"/>
                <a:cs typeface="+mn-lt"/>
              </a:rPr>
              <a:t>Abstract</a:t>
            </a:r>
            <a:r>
              <a:rPr lang="en-US" sz="3600" i="1" dirty="0">
                <a:solidFill>
                  <a:srgbClr val="000000"/>
                </a:solidFill>
                <a:ea typeface="+mn-lt"/>
                <a:cs typeface="+mn-lt"/>
              </a:rPr>
              <a:t>:</a:t>
            </a:r>
            <a:r>
              <a:rPr lang="en-US" sz="3600" dirty="0">
                <a:solidFill>
                  <a:srgbClr val="000000"/>
                </a:solidFill>
                <a:ea typeface="+mn-lt"/>
                <a:cs typeface="+mn-lt"/>
              </a:rPr>
              <a:t> </a:t>
            </a:r>
            <a:endParaRPr lang="en-US" sz="3600" dirty="0"/>
          </a:p>
          <a:p>
            <a:r>
              <a:rPr lang="en-US" sz="1800" dirty="0">
                <a:latin typeface="Tenorite"/>
                <a:ea typeface="+mn-lt"/>
                <a:cs typeface="+mn-lt"/>
              </a:rPr>
              <a:t>The</a:t>
            </a:r>
            <a:r>
              <a:rPr lang="en-US" sz="1800" dirty="0">
                <a:ea typeface="+mn-lt"/>
                <a:cs typeface="+mn-lt"/>
              </a:rPr>
              <a:t> Photo Persia Map Classification project focuses on developing an automated system for classifying photos containing Persian maps. Utilizing machine learning and image classification techniques, the project aims to accurately identify and categorize images based on the presence of Persian maps. This has applications in organizing digital archives, historical research, and cultural preservation.</a:t>
            </a:r>
            <a:endParaRPr lang="en-US"/>
          </a:p>
          <a:p>
            <a:r>
              <a:rPr lang="en-US" b="1" dirty="0">
                <a:solidFill>
                  <a:srgbClr val="111111"/>
                </a:solidFill>
                <a:ea typeface="+mn-lt"/>
                <a:cs typeface="+mn-lt"/>
              </a:rPr>
              <a:t>Existing System Disadvantages</a:t>
            </a:r>
            <a:endParaRPr lang="en-US" dirty="0">
              <a:solidFill>
                <a:srgbClr val="111111"/>
              </a:solidFill>
              <a:ea typeface="+mn-lt"/>
              <a:cs typeface="+mn-lt"/>
            </a:endParaRPr>
          </a:p>
          <a:p>
            <a:pPr algn="just"/>
            <a:r>
              <a:rPr lang="en-US" sz="1800" dirty="0">
                <a:solidFill>
                  <a:srgbClr val="111111"/>
                </a:solidFill>
                <a:ea typeface="+mn-lt"/>
                <a:cs typeface="+mn-lt"/>
              </a:rPr>
              <a:t>The current system for classifying Persian maps in photos may lack accuracy and efficiency. Drawbacks may include limited recognition capabilities, difficulty in handling variations in map styles, and challenges in distinguishing Persian maps from other types of images.</a:t>
            </a:r>
            <a:endParaRPr lang="en-US" dirty="0"/>
          </a:p>
          <a:p>
            <a:r>
              <a:rPr lang="en-US" b="1" dirty="0">
                <a:solidFill>
                  <a:srgbClr val="111111"/>
                </a:solidFill>
                <a:ea typeface="+mn-lt"/>
                <a:cs typeface="+mn-lt"/>
              </a:rPr>
              <a:t>Proposed System Advantages</a:t>
            </a:r>
            <a:endParaRPr lang="en-US" dirty="0">
              <a:solidFill>
                <a:srgbClr val="111111"/>
              </a:solidFill>
              <a:ea typeface="+mn-lt"/>
              <a:cs typeface="+mn-lt"/>
            </a:endParaRPr>
          </a:p>
          <a:p>
            <a:pPr algn="just"/>
            <a:r>
              <a:rPr lang="en-US" sz="1800" dirty="0">
                <a:solidFill>
                  <a:srgbClr val="111111"/>
                </a:solidFill>
                <a:ea typeface="+mn-lt"/>
                <a:cs typeface="+mn-lt"/>
              </a:rPr>
              <a:t>The proposed system offers improved accuracy in classifying photos containing Persian maps. It leverages advanced image classification algorithms, including Convolutional Neural Networks (CNNs), to enhance recognition capabilities. The system is designed to handle diverse map styles and provide more precise identification of Persian maps amidst other visual content.</a:t>
            </a:r>
          </a:p>
          <a:p>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1704320" y="6455664"/>
            <a:ext cx="448056" cy="365125"/>
          </a:xfrm>
        </p:spPr>
        <p:txBody>
          <a:bodyPr>
            <a:normAutofit/>
          </a:bodyPr>
          <a:lstStyle/>
          <a:p>
            <a:pPr>
              <a:spcAft>
                <a:spcPts val="600"/>
              </a:spcAft>
            </a:pPr>
            <a:fld id="{294A09A9-5501-47C1-A89A-A340965A2BE2}" type="slidenum">
              <a:rPr lang="en-US" sz="1100">
                <a:solidFill>
                  <a:schemeClr val="tx1">
                    <a:lumMod val="50000"/>
                    <a:lumOff val="50000"/>
                  </a:schemeClr>
                </a:solidFill>
              </a:rPr>
              <a:pPr>
                <a:spcAft>
                  <a:spcPts val="600"/>
                </a:spcAft>
              </a:pPr>
              <a:t>2</a:t>
            </a:fld>
            <a:endParaRPr lang="en-US" sz="1100">
              <a:solidFill>
                <a:schemeClr val="tx1">
                  <a:lumMod val="50000"/>
                  <a:lumOff val="50000"/>
                </a:schemeClr>
              </a:solidFill>
            </a:endParaRP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BD2E41-193F-9C6C-DAC6-5650D2F67BE5}"/>
              </a:ext>
            </a:extLst>
          </p:cNvPr>
          <p:cNvSpPr>
            <a:spLocks noGrp="1"/>
          </p:cNvSpPr>
          <p:nvPr>
            <p:ph idx="1"/>
          </p:nvPr>
        </p:nvSpPr>
        <p:spPr>
          <a:xfrm>
            <a:off x="1210625" y="550976"/>
            <a:ext cx="9779182" cy="5710324"/>
          </a:xfrm>
        </p:spPr>
        <p:txBody>
          <a:bodyPr vert="horz" lIns="91440" tIns="45720" rIns="91440" bIns="45720" rtlCol="0" anchor="t">
            <a:noAutofit/>
          </a:bodyPr>
          <a:lstStyle/>
          <a:p>
            <a:r>
              <a:rPr lang="en-US" sz="3600" b="1" dirty="0">
                <a:solidFill>
                  <a:srgbClr val="111111"/>
                </a:solidFill>
                <a:ea typeface="+mn-lt"/>
                <a:cs typeface="+mn-lt"/>
              </a:rPr>
              <a:t>Algorithms</a:t>
            </a:r>
            <a:endParaRPr lang="en-US" sz="3600">
              <a:solidFill>
                <a:srgbClr val="111111"/>
              </a:solidFill>
              <a:ea typeface="+mn-lt"/>
              <a:cs typeface="+mn-lt"/>
            </a:endParaRPr>
          </a:p>
          <a:p>
            <a:r>
              <a:rPr lang="en-US" sz="2400" b="1" i="1" dirty="0">
                <a:solidFill>
                  <a:srgbClr val="111111"/>
                </a:solidFill>
                <a:ea typeface="+mn-lt"/>
                <a:cs typeface="+mn-lt"/>
              </a:rPr>
              <a:t>   Existing System:</a:t>
            </a:r>
            <a:endParaRPr lang="en-US" sz="2400" b="1" dirty="0">
              <a:solidFill>
                <a:srgbClr val="000000"/>
              </a:solidFill>
              <a:latin typeface="Calibri"/>
              <a:ea typeface="Calibri"/>
              <a:cs typeface="Calibri"/>
            </a:endParaRPr>
          </a:p>
          <a:p>
            <a:pPr>
              <a:buFont typeface="Arial"/>
              <a:buChar char="•"/>
            </a:pPr>
            <a:r>
              <a:rPr lang="en-US" sz="2400" dirty="0">
                <a:solidFill>
                  <a:srgbClr val="111111"/>
                </a:solidFill>
                <a:ea typeface="+mn-lt"/>
                <a:cs typeface="+mn-lt"/>
              </a:rPr>
              <a:t>Basic image processing techniques for feature extraction.</a:t>
            </a:r>
            <a:endParaRPr lang="en-US">
              <a:ea typeface="+mn-lt"/>
              <a:cs typeface="+mn-lt"/>
            </a:endParaRPr>
          </a:p>
          <a:p>
            <a:pPr>
              <a:buFont typeface="Arial"/>
              <a:buChar char="•"/>
            </a:pPr>
            <a:r>
              <a:rPr lang="en-US" sz="2400" dirty="0">
                <a:solidFill>
                  <a:srgbClr val="111111"/>
                </a:solidFill>
                <a:ea typeface="+mn-lt"/>
                <a:cs typeface="+mn-lt"/>
              </a:rPr>
              <a:t>Traditional machine learning algorithms like Support Vector Machines (SVM) for classification.</a:t>
            </a:r>
            <a:endParaRPr lang="en-US"/>
          </a:p>
          <a:p>
            <a:r>
              <a:rPr lang="en-US" sz="2400" b="1" i="1" dirty="0">
                <a:solidFill>
                  <a:srgbClr val="111111"/>
                </a:solidFill>
                <a:ea typeface="+mn-lt"/>
                <a:cs typeface="+mn-lt"/>
              </a:rPr>
              <a:t>   Proposed System:</a:t>
            </a:r>
            <a:endParaRPr lang="en-US" b="1" dirty="0"/>
          </a:p>
          <a:p>
            <a:pPr>
              <a:buFont typeface="Arial"/>
              <a:buChar char="•"/>
            </a:pPr>
            <a:r>
              <a:rPr lang="en-US" sz="2400" dirty="0">
                <a:solidFill>
                  <a:srgbClr val="111111"/>
                </a:solidFill>
                <a:ea typeface="+mn-lt"/>
                <a:cs typeface="+mn-lt"/>
              </a:rPr>
              <a:t>Convolutional Neural Networks (CNNs) for deep learning-based image classification.</a:t>
            </a:r>
            <a:endParaRPr lang="en-US"/>
          </a:p>
          <a:p>
            <a:pPr>
              <a:buFont typeface="Arial"/>
              <a:buChar char="•"/>
            </a:pPr>
            <a:r>
              <a:rPr lang="en-US" sz="2400" dirty="0">
                <a:solidFill>
                  <a:srgbClr val="111111"/>
                </a:solidFill>
                <a:ea typeface="+mn-lt"/>
                <a:cs typeface="+mn-lt"/>
              </a:rPr>
              <a:t>Transfer learning with pre-trained models (e.g., using a pre-trained CNN like VGG16 or ResNet).</a:t>
            </a:r>
            <a:endParaRPr lang="en-US"/>
          </a:p>
          <a:p>
            <a:pPr>
              <a:buFont typeface="Arial"/>
              <a:buChar char="•"/>
            </a:pPr>
            <a:r>
              <a:rPr lang="en-US" sz="2400" dirty="0">
                <a:solidFill>
                  <a:srgbClr val="111111"/>
                </a:solidFill>
                <a:ea typeface="+mn-lt"/>
                <a:cs typeface="+mn-lt"/>
              </a:rPr>
              <a:t>Fine-tuning techniques to adapt the model to specific characteristics of Persian maps.</a:t>
            </a:r>
            <a:endParaRPr lang="en-US">
              <a:ea typeface="+mn-lt"/>
              <a:cs typeface="+mn-lt"/>
            </a:endParaRPr>
          </a:p>
          <a:p>
            <a:pPr marL="285750" indent="-285750">
              <a:buFont typeface="Arial,Sans-Serif"/>
              <a:buChar char="•"/>
            </a:pPr>
            <a:endParaRPr lang="en-US" sz="2400" dirty="0">
              <a:solidFill>
                <a:srgbClr val="111111"/>
              </a:solidFill>
              <a:latin typeface="Arial"/>
              <a:ea typeface="Calibri"/>
              <a:cs typeface="Arial"/>
            </a:endParaRPr>
          </a:p>
        </p:txBody>
      </p:sp>
      <p:sp>
        <p:nvSpPr>
          <p:cNvPr id="4" name="Footer Placeholder 3">
            <a:extLst>
              <a:ext uri="{FF2B5EF4-FFF2-40B4-BE49-F238E27FC236}">
                <a16:creationId xmlns:a16="http://schemas.microsoft.com/office/drawing/2014/main" id="{075AFF62-3EFB-8547-FE5F-AA414E62C179}"/>
              </a:ext>
            </a:extLst>
          </p:cNvPr>
          <p:cNvSpPr>
            <a:spLocks noGrp="1"/>
          </p:cNvSpPr>
          <p:nvPr>
            <p:ph type="ftr" sz="quarter" idx="3"/>
          </p:nvPr>
        </p:nvSpPr>
        <p:spPr>
          <a:xfrm>
            <a:off x="3866072" y="6313218"/>
            <a:ext cx="4114800" cy="365125"/>
          </a:xfrm>
        </p:spPr>
        <p:txBody>
          <a:bodyPr/>
          <a:lstStyle/>
          <a:p>
            <a:r>
              <a:rPr lang="en-US" sz="1100">
                <a:solidFill>
                  <a:schemeClr val="tx1"/>
                </a:solidFill>
                <a:ea typeface="+mn-lt"/>
                <a:cs typeface="+mn-lt"/>
              </a:rPr>
              <a:t>PYTHON PROJECT FOR DATA ANALYSIS-EXPLORATORY DATA ANALYSIS[WEATHER DATASET]</a:t>
            </a:r>
          </a:p>
          <a:p>
            <a:endParaRPr lang="en-US">
              <a:solidFill>
                <a:schemeClr val="tx1"/>
              </a:solidFill>
            </a:endParaRPr>
          </a:p>
        </p:txBody>
      </p:sp>
      <p:sp>
        <p:nvSpPr>
          <p:cNvPr id="5" name="Slide Number Placeholder 4">
            <a:extLst>
              <a:ext uri="{FF2B5EF4-FFF2-40B4-BE49-F238E27FC236}">
                <a16:creationId xmlns:a16="http://schemas.microsoft.com/office/drawing/2014/main" id="{96F5985E-6C6D-2A66-5B54-1F99FEEE2AE6}"/>
              </a:ext>
            </a:extLst>
          </p:cNvPr>
          <p:cNvSpPr>
            <a:spLocks noGrp="1"/>
          </p:cNvSpPr>
          <p:nvPr>
            <p:ph type="sldNum" sz="quarter" idx="4"/>
          </p:nvPr>
        </p:nvSpPr>
        <p:spPr/>
        <p:txBody>
          <a:bodyPr/>
          <a:lstStyle/>
          <a:p>
            <a:fld id="{294A09A9-5501-47C1-A89A-A340965A2BE2}" type="slidenum">
              <a:rPr lang="en-US" smtClean="0"/>
              <a:pPr/>
              <a:t>3</a:t>
            </a:fld>
            <a:endParaRPr lang="en-US"/>
          </a:p>
        </p:txBody>
      </p:sp>
    </p:spTree>
    <p:extLst>
      <p:ext uri="{BB962C8B-B14F-4D97-AF65-F5344CB8AC3E}">
        <p14:creationId xmlns:p14="http://schemas.microsoft.com/office/powerpoint/2010/main" val="591250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CDE935-372E-90B1-E060-D8D819DAF3DE}"/>
              </a:ext>
            </a:extLst>
          </p:cNvPr>
          <p:cNvSpPr>
            <a:spLocks noGrp="1"/>
          </p:cNvSpPr>
          <p:nvPr>
            <p:ph idx="1"/>
          </p:nvPr>
        </p:nvSpPr>
        <p:spPr>
          <a:xfrm>
            <a:off x="1138738" y="737883"/>
            <a:ext cx="9692918" cy="5868474"/>
          </a:xfrm>
        </p:spPr>
        <p:txBody>
          <a:bodyPr vert="horz" lIns="91440" tIns="45720" rIns="91440" bIns="45720" rtlCol="0" anchor="t">
            <a:noAutofit/>
          </a:bodyPr>
          <a:lstStyle/>
          <a:p>
            <a:endParaRPr lang="en-US" sz="1000" b="1">
              <a:solidFill>
                <a:srgbClr val="111111"/>
              </a:solidFill>
              <a:latin typeface="Tenorite"/>
              <a:cs typeface="Arial"/>
            </a:endParaRPr>
          </a:p>
          <a:p>
            <a:r>
              <a:rPr lang="en-US" sz="3600" b="1" dirty="0">
                <a:solidFill>
                  <a:srgbClr val="111111"/>
                </a:solidFill>
                <a:ea typeface="+mn-lt"/>
                <a:cs typeface="+mn-lt"/>
              </a:rPr>
              <a:t>Software and Hardware Requirements</a:t>
            </a:r>
            <a:endParaRPr lang="en-US" sz="3600" dirty="0">
              <a:solidFill>
                <a:srgbClr val="111111"/>
              </a:solidFill>
              <a:ea typeface="+mn-lt"/>
              <a:cs typeface="+mn-lt"/>
            </a:endParaRPr>
          </a:p>
          <a:p>
            <a:r>
              <a:rPr lang="en-US" sz="2400" b="1" dirty="0">
                <a:solidFill>
                  <a:srgbClr val="111111"/>
                </a:solidFill>
                <a:latin typeface="Arial"/>
                <a:cs typeface="Arial"/>
              </a:rPr>
              <a:t>Software Requirements :</a:t>
            </a:r>
            <a:endParaRPr lang="en-US" sz="2400" dirty="0">
              <a:solidFill>
                <a:srgbClr val="111111"/>
              </a:solidFill>
              <a:latin typeface="Arial"/>
              <a:cs typeface="Arial"/>
            </a:endParaRPr>
          </a:p>
          <a:p>
            <a:pPr>
              <a:buFont typeface="Arial"/>
              <a:buChar char="•"/>
            </a:pPr>
            <a:r>
              <a:rPr lang="en-US" sz="1800" b="1" dirty="0">
                <a:solidFill>
                  <a:srgbClr val="111111"/>
                </a:solidFill>
                <a:ea typeface="+mn-lt"/>
                <a:cs typeface="+mn-lt"/>
              </a:rPr>
              <a:t>Programming Language: </a:t>
            </a:r>
            <a:r>
              <a:rPr lang="en-US" sz="1800" dirty="0">
                <a:solidFill>
                  <a:srgbClr val="111111"/>
                </a:solidFill>
                <a:ea typeface="+mn-lt"/>
                <a:cs typeface="+mn-lt"/>
              </a:rPr>
              <a:t>Python</a:t>
            </a:r>
          </a:p>
          <a:p>
            <a:pPr>
              <a:buFont typeface="Arial"/>
              <a:buChar char="•"/>
            </a:pPr>
            <a:r>
              <a:rPr lang="en-US" sz="1800" b="1" dirty="0">
                <a:solidFill>
                  <a:srgbClr val="111111"/>
                </a:solidFill>
                <a:ea typeface="+mn-lt"/>
                <a:cs typeface="+mn-lt"/>
              </a:rPr>
              <a:t>Deep Learning Framework: </a:t>
            </a:r>
            <a:r>
              <a:rPr lang="en-US" sz="1800" dirty="0">
                <a:solidFill>
                  <a:srgbClr val="111111"/>
                </a:solidFill>
                <a:ea typeface="+mn-lt"/>
                <a:cs typeface="+mn-lt"/>
              </a:rPr>
              <a:t>TensorFlow or </a:t>
            </a:r>
            <a:r>
              <a:rPr lang="en-US" sz="1800" dirty="0" err="1">
                <a:solidFill>
                  <a:srgbClr val="111111"/>
                </a:solidFill>
                <a:ea typeface="+mn-lt"/>
                <a:cs typeface="+mn-lt"/>
              </a:rPr>
              <a:t>PyTorch</a:t>
            </a:r>
            <a:endParaRPr lang="en-US" dirty="0" err="1">
              <a:ea typeface="+mn-lt"/>
              <a:cs typeface="+mn-lt"/>
            </a:endParaRPr>
          </a:p>
          <a:p>
            <a:pPr>
              <a:buFont typeface="Arial"/>
              <a:buChar char="•"/>
            </a:pPr>
            <a:r>
              <a:rPr lang="en-US" sz="1800" b="1" dirty="0">
                <a:solidFill>
                  <a:srgbClr val="111111"/>
                </a:solidFill>
                <a:ea typeface="+mn-lt"/>
                <a:cs typeface="+mn-lt"/>
              </a:rPr>
              <a:t>Image Processing Libraries:</a:t>
            </a:r>
            <a:r>
              <a:rPr lang="en-US" sz="1800" dirty="0">
                <a:solidFill>
                  <a:srgbClr val="111111"/>
                </a:solidFill>
                <a:ea typeface="+mn-lt"/>
                <a:cs typeface="+mn-lt"/>
              </a:rPr>
              <a:t> OpenCV</a:t>
            </a:r>
            <a:endParaRPr lang="en-US" dirty="0">
              <a:ea typeface="+mn-lt"/>
              <a:cs typeface="+mn-lt"/>
            </a:endParaRPr>
          </a:p>
          <a:p>
            <a:pPr>
              <a:buFont typeface="Arial"/>
              <a:buChar char="•"/>
            </a:pPr>
            <a:r>
              <a:rPr lang="en-US" sz="1800" b="1" dirty="0">
                <a:solidFill>
                  <a:srgbClr val="111111"/>
                </a:solidFill>
                <a:ea typeface="+mn-lt"/>
                <a:cs typeface="+mn-lt"/>
              </a:rPr>
              <a:t>Data Labeling Tool: </a:t>
            </a:r>
            <a:r>
              <a:rPr lang="en-US" sz="1800" dirty="0" err="1">
                <a:solidFill>
                  <a:srgbClr val="111111"/>
                </a:solidFill>
                <a:ea typeface="+mn-lt"/>
                <a:cs typeface="+mn-lt"/>
              </a:rPr>
              <a:t>LabelImg</a:t>
            </a:r>
            <a:r>
              <a:rPr lang="en-US" sz="1800" dirty="0">
                <a:solidFill>
                  <a:srgbClr val="111111"/>
                </a:solidFill>
                <a:ea typeface="+mn-lt"/>
                <a:cs typeface="+mn-lt"/>
              </a:rPr>
              <a:t> or similar for annotating training data</a:t>
            </a:r>
            <a:endParaRPr lang="en-US" dirty="0">
              <a:solidFill>
                <a:srgbClr val="000000"/>
              </a:solidFill>
              <a:ea typeface="+mn-lt"/>
              <a:cs typeface="+mn-lt"/>
            </a:endParaRPr>
          </a:p>
          <a:p>
            <a:pPr>
              <a:buFont typeface="Arial"/>
              <a:buChar char="•"/>
            </a:pPr>
            <a:r>
              <a:rPr lang="en-US" sz="1800" b="1" dirty="0">
                <a:solidFill>
                  <a:srgbClr val="111111"/>
                </a:solidFill>
                <a:ea typeface="+mn-lt"/>
                <a:cs typeface="+mn-lt"/>
              </a:rPr>
              <a:t>Web Application (optional):</a:t>
            </a:r>
            <a:r>
              <a:rPr lang="en-US" sz="1800" dirty="0">
                <a:solidFill>
                  <a:srgbClr val="111111"/>
                </a:solidFill>
                <a:ea typeface="+mn-lt"/>
                <a:cs typeface="+mn-lt"/>
              </a:rPr>
              <a:t> Flask or Django for deploying the classification system</a:t>
            </a:r>
            <a:endParaRPr lang="en-US" dirty="0">
              <a:ea typeface="+mn-lt"/>
              <a:cs typeface="+mn-lt"/>
            </a:endParaRPr>
          </a:p>
          <a:p>
            <a:r>
              <a:rPr lang="en-US" sz="2400" b="1" dirty="0">
                <a:solidFill>
                  <a:srgbClr val="111111"/>
                </a:solidFill>
                <a:latin typeface="Arial"/>
                <a:cs typeface="Arial"/>
              </a:rPr>
              <a:t>Hardware Requirements :</a:t>
            </a:r>
            <a:endParaRPr lang="en-US" sz="2400" dirty="0">
              <a:solidFill>
                <a:srgbClr val="111111"/>
              </a:solidFill>
              <a:latin typeface="Arial"/>
              <a:cs typeface="Arial"/>
            </a:endParaRPr>
          </a:p>
          <a:p>
            <a:pPr>
              <a:buFont typeface="Arial"/>
              <a:buChar char="•"/>
            </a:pPr>
            <a:r>
              <a:rPr lang="en-US" sz="1800" b="1" dirty="0">
                <a:solidFill>
                  <a:srgbClr val="111111"/>
                </a:solidFill>
                <a:ea typeface="+mn-lt"/>
                <a:cs typeface="+mn-lt"/>
              </a:rPr>
              <a:t>CPU: </a:t>
            </a:r>
            <a:r>
              <a:rPr lang="en-US" sz="1800" dirty="0">
                <a:solidFill>
                  <a:srgbClr val="111111"/>
                </a:solidFill>
                <a:ea typeface="+mn-lt"/>
                <a:cs typeface="+mn-lt"/>
              </a:rPr>
              <a:t>Multi-core processor</a:t>
            </a:r>
          </a:p>
          <a:p>
            <a:pPr>
              <a:buFont typeface="Arial"/>
              <a:buChar char="•"/>
            </a:pPr>
            <a:r>
              <a:rPr lang="en-US" sz="1800" b="1" dirty="0">
                <a:solidFill>
                  <a:srgbClr val="111111"/>
                </a:solidFill>
                <a:ea typeface="+mn-lt"/>
                <a:cs typeface="+mn-lt"/>
              </a:rPr>
              <a:t>GPU:</a:t>
            </a:r>
            <a:r>
              <a:rPr lang="en-US" sz="1800" dirty="0">
                <a:solidFill>
                  <a:srgbClr val="111111"/>
                </a:solidFill>
                <a:ea typeface="+mn-lt"/>
                <a:cs typeface="+mn-lt"/>
              </a:rPr>
              <a:t> NVIDIA GPU with CUDA support for faster training (optional but recommended)</a:t>
            </a:r>
            <a:endParaRPr lang="en-US" dirty="0"/>
          </a:p>
          <a:p>
            <a:pPr>
              <a:buFont typeface="Arial"/>
              <a:buChar char="•"/>
            </a:pPr>
            <a:r>
              <a:rPr lang="en-US" sz="1800" b="1" dirty="0">
                <a:solidFill>
                  <a:srgbClr val="111111"/>
                </a:solidFill>
                <a:ea typeface="+mn-lt"/>
                <a:cs typeface="+mn-lt"/>
              </a:rPr>
              <a:t>RAM: </a:t>
            </a:r>
            <a:r>
              <a:rPr lang="en-US" sz="1800" dirty="0">
                <a:solidFill>
                  <a:srgbClr val="111111"/>
                </a:solidFill>
                <a:ea typeface="+mn-lt"/>
                <a:cs typeface="+mn-lt"/>
              </a:rPr>
              <a:t>16GB or higher</a:t>
            </a:r>
            <a:endParaRPr lang="en-US" dirty="0">
              <a:solidFill>
                <a:srgbClr val="000000"/>
              </a:solidFill>
              <a:ea typeface="+mn-lt"/>
              <a:cs typeface="+mn-lt"/>
            </a:endParaRPr>
          </a:p>
          <a:p>
            <a:pPr>
              <a:buFont typeface="Arial"/>
              <a:buChar char="•"/>
            </a:pPr>
            <a:r>
              <a:rPr lang="en-US" sz="1800" b="1" dirty="0">
                <a:solidFill>
                  <a:srgbClr val="111111"/>
                </a:solidFill>
                <a:ea typeface="+mn-lt"/>
                <a:cs typeface="+mn-lt"/>
              </a:rPr>
              <a:t>Storage:</a:t>
            </a:r>
            <a:r>
              <a:rPr lang="en-US" sz="1800" dirty="0">
                <a:solidFill>
                  <a:srgbClr val="111111"/>
                </a:solidFill>
                <a:ea typeface="+mn-lt"/>
                <a:cs typeface="+mn-lt"/>
              </a:rPr>
              <a:t> SSD for faster data access</a:t>
            </a:r>
            <a:endParaRPr lang="en-US" dirty="0"/>
          </a:p>
          <a:p>
            <a:pPr marL="285750" indent="-285750">
              <a:buFont typeface="Arial,Sans-Serif"/>
              <a:buChar char="•"/>
            </a:pPr>
            <a:endParaRPr lang="en-US" sz="1000">
              <a:solidFill>
                <a:srgbClr val="111111"/>
              </a:solidFill>
              <a:latin typeface="Arial"/>
              <a:cs typeface="Arial"/>
            </a:endParaRPr>
          </a:p>
          <a:p>
            <a:endParaRPr lang="en-US" sz="1000" b="1">
              <a:solidFill>
                <a:srgbClr val="111111"/>
              </a:solidFill>
              <a:ea typeface="+mn-lt"/>
              <a:cs typeface="+mn-lt"/>
            </a:endParaRPr>
          </a:p>
          <a:p>
            <a:endParaRPr lang="en-US" sz="1100">
              <a:ea typeface="+mn-lt"/>
              <a:cs typeface="+mn-lt"/>
            </a:endParaRPr>
          </a:p>
          <a:p>
            <a:endParaRPr lang="en-US"/>
          </a:p>
        </p:txBody>
      </p:sp>
      <p:sp>
        <p:nvSpPr>
          <p:cNvPr id="5" name="Slide Number Placeholder 4">
            <a:extLst>
              <a:ext uri="{FF2B5EF4-FFF2-40B4-BE49-F238E27FC236}">
                <a16:creationId xmlns:a16="http://schemas.microsoft.com/office/drawing/2014/main" id="{0F6988C4-E8EC-53DF-BF96-67116E61C35D}"/>
              </a:ext>
            </a:extLst>
          </p:cNvPr>
          <p:cNvSpPr>
            <a:spLocks noGrp="1"/>
          </p:cNvSpPr>
          <p:nvPr>
            <p:ph type="sldNum" sz="quarter" idx="4"/>
          </p:nvPr>
        </p:nvSpPr>
        <p:spPr/>
        <p:txBody>
          <a:bodyPr/>
          <a:lstStyle/>
          <a:p>
            <a:fld id="{294A09A9-5501-47C1-A89A-A340965A2BE2}" type="slidenum">
              <a:rPr lang="en-US" smtClean="0"/>
              <a:pPr/>
              <a:t>4</a:t>
            </a:fld>
            <a:endParaRPr lang="en-US"/>
          </a:p>
        </p:txBody>
      </p:sp>
    </p:spTree>
    <p:extLst>
      <p:ext uri="{BB962C8B-B14F-4D97-AF65-F5344CB8AC3E}">
        <p14:creationId xmlns:p14="http://schemas.microsoft.com/office/powerpoint/2010/main" val="2774406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4605-49EF-3B9B-A140-C91E5DD454CC}"/>
              </a:ext>
            </a:extLst>
          </p:cNvPr>
          <p:cNvSpPr>
            <a:spLocks noGrp="1"/>
          </p:cNvSpPr>
          <p:nvPr>
            <p:ph type="title"/>
          </p:nvPr>
        </p:nvSpPr>
        <p:spPr/>
        <p:txBody>
          <a:bodyPr/>
          <a:lstStyle/>
          <a:p>
            <a:r>
              <a:rPr lang="en-US">
                <a:ea typeface="+mj-lt"/>
                <a:cs typeface="+mj-lt"/>
              </a:rPr>
              <a:t>Conclusion:- </a:t>
            </a:r>
          </a:p>
        </p:txBody>
      </p:sp>
      <p:sp>
        <p:nvSpPr>
          <p:cNvPr id="3" name="Content Placeholder 2">
            <a:extLst>
              <a:ext uri="{FF2B5EF4-FFF2-40B4-BE49-F238E27FC236}">
                <a16:creationId xmlns:a16="http://schemas.microsoft.com/office/drawing/2014/main" id="{94026E70-CDC2-1937-0132-580EB71C0C84}"/>
              </a:ext>
            </a:extLst>
          </p:cNvPr>
          <p:cNvSpPr>
            <a:spLocks noGrp="1"/>
          </p:cNvSpPr>
          <p:nvPr>
            <p:ph idx="1"/>
          </p:nvPr>
        </p:nvSpPr>
        <p:spPr>
          <a:xfrm>
            <a:off x="1167493" y="1816184"/>
            <a:ext cx="9779182" cy="3366815"/>
          </a:xfrm>
        </p:spPr>
        <p:txBody>
          <a:bodyPr vert="horz" lIns="91440" tIns="45720" rIns="91440" bIns="45720" rtlCol="0" anchor="t">
            <a:noAutofit/>
          </a:bodyPr>
          <a:lstStyle/>
          <a:p>
            <a:r>
              <a:rPr lang="en-US" dirty="0">
                <a:ea typeface="+mn-lt"/>
                <a:cs typeface="+mn-lt"/>
              </a:rPr>
              <a:t>In conclusion, the Photo Persia Map Classification project aims to address limitations in the existing system by introducing advanced algorithms for accurate identification of Persian maps in photos. The utilization of Convolutional Neural Networks and transfer learning enhances the system's ability to handle diverse map styles and improves overall classification accuracy. The successful implementation of this project is anticipated to contribute to more efficient organization and retrieval of Persian maps in digital archives, supporting historical research and cultural preservation </a:t>
            </a:r>
            <a:r>
              <a:rPr lang="en-US">
                <a:ea typeface="+mn-lt"/>
                <a:cs typeface="+mn-lt"/>
              </a:rPr>
              <a:t>efforts.</a:t>
            </a:r>
            <a:endParaRPr lang="en-US"/>
          </a:p>
        </p:txBody>
      </p:sp>
      <p:sp>
        <p:nvSpPr>
          <p:cNvPr id="5" name="Slide Number Placeholder 4">
            <a:extLst>
              <a:ext uri="{FF2B5EF4-FFF2-40B4-BE49-F238E27FC236}">
                <a16:creationId xmlns:a16="http://schemas.microsoft.com/office/drawing/2014/main" id="{D3BAB37A-21EF-4F03-B0B9-FA3CB1A0EFC6}"/>
              </a:ext>
            </a:extLst>
          </p:cNvPr>
          <p:cNvSpPr>
            <a:spLocks noGrp="1"/>
          </p:cNvSpPr>
          <p:nvPr>
            <p:ph type="sldNum" sz="quarter" idx="4"/>
          </p:nvPr>
        </p:nvSpPr>
        <p:spPr/>
        <p:txBody>
          <a:bodyPr/>
          <a:lstStyle/>
          <a:p>
            <a:fld id="{294A09A9-5501-47C1-A89A-A340965A2BE2}" type="slidenum">
              <a:rPr lang="en-US" smtClean="0"/>
              <a:pPr/>
              <a:t>5</a:t>
            </a:fld>
            <a:endParaRPr lang="en-US"/>
          </a:p>
        </p:txBody>
      </p:sp>
    </p:spTree>
    <p:extLst>
      <p:ext uri="{BB962C8B-B14F-4D97-AF65-F5344CB8AC3E}">
        <p14:creationId xmlns:p14="http://schemas.microsoft.com/office/powerpoint/2010/main" val="3457298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89F50-FB67-2F2A-5531-7ED2EE7238EB}"/>
              </a:ext>
            </a:extLst>
          </p:cNvPr>
          <p:cNvSpPr>
            <a:spLocks noGrp="1"/>
          </p:cNvSpPr>
          <p:nvPr>
            <p:ph type="title"/>
          </p:nvPr>
        </p:nvSpPr>
        <p:spPr>
          <a:xfrm>
            <a:off x="738534" y="884416"/>
            <a:ext cx="5251316" cy="1807305"/>
          </a:xfrm>
        </p:spPr>
        <p:txBody>
          <a:bodyPr vert="horz" lIns="91440" tIns="45720" rIns="91440" bIns="45720" rtlCol="0" anchor="ctr">
            <a:normAutofit/>
          </a:bodyPr>
          <a:lstStyle/>
          <a:p>
            <a:r>
              <a:rPr lang="en-US" sz="4400"/>
              <a:t>THANK YOU</a:t>
            </a:r>
          </a:p>
        </p:txBody>
      </p:sp>
      <p:sp>
        <p:nvSpPr>
          <p:cNvPr id="3" name="Text Placeholder 2">
            <a:extLst>
              <a:ext uri="{FF2B5EF4-FFF2-40B4-BE49-F238E27FC236}">
                <a16:creationId xmlns:a16="http://schemas.microsoft.com/office/drawing/2014/main" id="{B0D01D18-6A0A-6CCC-5AA0-96C4D73FBE37}"/>
              </a:ext>
            </a:extLst>
          </p:cNvPr>
          <p:cNvSpPr>
            <a:spLocks noGrp="1"/>
          </p:cNvSpPr>
          <p:nvPr>
            <p:ph type="body" idx="1"/>
          </p:nvPr>
        </p:nvSpPr>
        <p:spPr>
          <a:xfrm>
            <a:off x="636917" y="809297"/>
            <a:ext cx="4619621" cy="3843666"/>
          </a:xfrm>
        </p:spPr>
        <p:txBody>
          <a:bodyPr vert="horz" lIns="91440" tIns="45720" rIns="91440" bIns="45720" rtlCol="0">
            <a:normAutofit/>
          </a:bodyPr>
          <a:lstStyle/>
          <a:p>
            <a:pPr indent="-228600">
              <a:lnSpc>
                <a:spcPct val="90000"/>
              </a:lnSpc>
              <a:buFont typeface="Arial" panose="020B0604020202020204" pitchFamily="34" charset="0"/>
              <a:buChar char="•"/>
            </a:pPr>
            <a:endParaRPr lang="en-US" sz="2000">
              <a:solidFill>
                <a:schemeClr val="tx1"/>
              </a:solidFill>
            </a:endParaRPr>
          </a:p>
          <a:p>
            <a:pPr indent="-228600">
              <a:lnSpc>
                <a:spcPct val="90000"/>
              </a:lnSpc>
              <a:buFont typeface="Arial" panose="020B0604020202020204" pitchFamily="34" charset="0"/>
              <a:buChar char="•"/>
            </a:pPr>
            <a:endParaRPr lang="en-US" sz="2000">
              <a:solidFill>
                <a:schemeClr val="tx1"/>
              </a:solidFill>
            </a:endParaRPr>
          </a:p>
        </p:txBody>
      </p:sp>
      <p:pic>
        <p:nvPicPr>
          <p:cNvPr id="9" name="Picture 8">
            <a:extLst>
              <a:ext uri="{FF2B5EF4-FFF2-40B4-BE49-F238E27FC236}">
                <a16:creationId xmlns:a16="http://schemas.microsoft.com/office/drawing/2014/main" id="{F75CE7F6-C2E2-E697-0433-6B0335D80604}"/>
              </a:ext>
            </a:extLst>
          </p:cNvPr>
          <p:cNvPicPr>
            <a:picLocks noChangeAspect="1"/>
          </p:cNvPicPr>
          <p:nvPr/>
        </p:nvPicPr>
        <p:blipFill rotWithShape="1">
          <a:blip r:embed="rId2"/>
          <a:srcRect l="24053" r="32472" b="-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Slide Number Placeholder 4">
            <a:extLst>
              <a:ext uri="{FF2B5EF4-FFF2-40B4-BE49-F238E27FC236}">
                <a16:creationId xmlns:a16="http://schemas.microsoft.com/office/drawing/2014/main" id="{98D6A044-AF9A-C501-8991-FBE83D46FF7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294A09A9-5501-47C1-A89A-A340965A2BE2}" type="slidenum">
              <a:rPr lang="en-US">
                <a:solidFill>
                  <a:srgbClr val="FFFFFF"/>
                </a:solidFill>
                <a:latin typeface="Calibri" panose="020F0502020204030204"/>
              </a:rPr>
              <a:pPr>
                <a:spcAft>
                  <a:spcPts val="600"/>
                </a:spcAft>
                <a:defRPr/>
              </a:pPr>
              <a:t>6</a:t>
            </a:fld>
            <a:endParaRPr lang="en-US">
              <a:solidFill>
                <a:srgbClr val="FFFFFF"/>
              </a:solidFill>
              <a:latin typeface="Calibri" panose="020F0502020204030204"/>
            </a:endParaRPr>
          </a:p>
        </p:txBody>
      </p:sp>
      <p:sp>
        <p:nvSpPr>
          <p:cNvPr id="7" name="TextBox 6">
            <a:extLst>
              <a:ext uri="{FF2B5EF4-FFF2-40B4-BE49-F238E27FC236}">
                <a16:creationId xmlns:a16="http://schemas.microsoft.com/office/drawing/2014/main" id="{5B2724D2-6432-D690-214D-741BD5684A84}"/>
              </a:ext>
            </a:extLst>
          </p:cNvPr>
          <p:cNvSpPr txBox="1"/>
          <p:nvPr/>
        </p:nvSpPr>
        <p:spPr>
          <a:xfrm>
            <a:off x="1252779" y="3577525"/>
            <a:ext cx="4481592" cy="18517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
              <a:lnSpc>
                <a:spcPct val="90000"/>
              </a:lnSpc>
              <a:spcBef>
                <a:spcPts val="1000"/>
              </a:spcBef>
            </a:pPr>
            <a:r>
              <a:rPr lang="en-US" dirty="0">
                <a:latin typeface="Arial"/>
                <a:cs typeface="Arial"/>
              </a:rPr>
              <a:t>KUMHAR PARASH KUMARI</a:t>
            </a:r>
          </a:p>
          <a:p>
            <a:pPr marL="285750" indent="-228600">
              <a:lnSpc>
                <a:spcPct val="90000"/>
              </a:lnSpc>
              <a:spcBef>
                <a:spcPts val="1000"/>
              </a:spcBef>
              <a:buFont typeface="Arial,Sans-Serif"/>
              <a:buChar char="•"/>
            </a:pPr>
            <a:r>
              <a:rPr lang="en-US" dirty="0">
                <a:latin typeface="Arial"/>
                <a:cs typeface="Arial"/>
              </a:rPr>
              <a:t>CLASS  : CSE-3E</a:t>
            </a:r>
            <a:endParaRPr lang="en-US" dirty="0"/>
          </a:p>
          <a:p>
            <a:pPr marL="285750" indent="-228600">
              <a:lnSpc>
                <a:spcPct val="90000"/>
              </a:lnSpc>
              <a:spcBef>
                <a:spcPts val="1000"/>
              </a:spcBef>
              <a:buFont typeface="Arial,Sans-Serif"/>
              <a:buChar char="•"/>
            </a:pPr>
            <a:r>
              <a:rPr lang="en-US" dirty="0">
                <a:latin typeface="Arial"/>
                <a:cs typeface="Arial"/>
              </a:rPr>
              <a:t>ID        :  S190103</a:t>
            </a:r>
          </a:p>
          <a:p>
            <a:pPr marL="285750" indent="-228600">
              <a:lnSpc>
                <a:spcPct val="90000"/>
              </a:lnSpc>
              <a:spcBef>
                <a:spcPts val="1000"/>
              </a:spcBef>
              <a:buFont typeface="Arial,Sans-Serif"/>
              <a:buChar char="•"/>
            </a:pPr>
            <a:r>
              <a:rPr lang="en-US" dirty="0">
                <a:latin typeface="Arial"/>
                <a:cs typeface="Arial"/>
              </a:rPr>
              <a:t>EMAIL  :  </a:t>
            </a:r>
            <a:r>
              <a:rPr lang="en-US" dirty="0">
                <a:latin typeface="Arial"/>
                <a:cs typeface="Arial"/>
                <a:hlinkClick r:id="rId3"/>
              </a:rPr>
              <a:t>s190103@rguktsklm.ac.in</a:t>
            </a:r>
            <a:endParaRPr lang="en-US">
              <a:latin typeface="Arial"/>
              <a:cs typeface="Arial"/>
            </a:endParaRPr>
          </a:p>
          <a:p>
            <a:pPr marL="285750" indent="-228600">
              <a:lnSpc>
                <a:spcPct val="90000"/>
              </a:lnSpc>
              <a:spcBef>
                <a:spcPts val="1000"/>
              </a:spcBef>
              <a:buFont typeface="Arial,Sans-Serif"/>
              <a:buChar char="•"/>
            </a:pPr>
            <a:r>
              <a:rPr lang="en-US" dirty="0">
                <a:latin typeface="Arial"/>
                <a:cs typeface="Arial"/>
              </a:rPr>
              <a:t>PHONE : 7013744091</a:t>
            </a:r>
            <a:endParaRPr lang="en-US" dirty="0"/>
          </a:p>
        </p:txBody>
      </p:sp>
    </p:spTree>
    <p:extLst>
      <p:ext uri="{BB962C8B-B14F-4D97-AF65-F5344CB8AC3E}">
        <p14:creationId xmlns:p14="http://schemas.microsoft.com/office/powerpoint/2010/main" val="3687716880"/>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81C465B7-820B-4DEA-AB4B-5167C1BE907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342FAFE-88B4-49B4-9588-86CB0E564E5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Kumhar Parash Kumari</vt:lpstr>
      <vt:lpstr>Project Title:  Photo persia map Classification  </vt:lpstr>
      <vt:lpstr>PowerPoint Presentation</vt:lpstr>
      <vt:lpstr>PowerPoint Presentation</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85</cp:revision>
  <dcterms:created xsi:type="dcterms:W3CDTF">2024-01-29T07:52:11Z</dcterms:created>
  <dcterms:modified xsi:type="dcterms:W3CDTF">2024-01-29T21:20:36Z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