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3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10/17/2020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10/17/2020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10/17/2020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10/17/2020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E4A46-ED5F-4FB3-B00B-4940B2468D3D}"/>
              </a:ext>
            </a:extLst>
          </p:cNvPr>
          <p:cNvSpPr>
            <a:spLocks noGrp="1"/>
          </p:cNvSpPr>
          <p:nvPr>
            <p:ph type="ctrTitle"/>
          </p:nvPr>
        </p:nvSpPr>
        <p:spPr/>
        <p:txBody>
          <a:bodyPr/>
          <a:lstStyle/>
          <a:p>
            <a:r>
              <a:rPr lang="es-HN" dirty="0"/>
              <a:t>COMO Controlar el programa?</a:t>
            </a:r>
          </a:p>
        </p:txBody>
      </p:sp>
      <p:sp>
        <p:nvSpPr>
          <p:cNvPr id="3" name="Subtítulo 2">
            <a:extLst>
              <a:ext uri="{FF2B5EF4-FFF2-40B4-BE49-F238E27FC236}">
                <a16:creationId xmlns:a16="http://schemas.microsoft.com/office/drawing/2014/main" id="{0DE83CD5-F079-4F3F-BBD5-232EB69863A3}"/>
              </a:ext>
            </a:extLst>
          </p:cNvPr>
          <p:cNvSpPr>
            <a:spLocks noGrp="1"/>
          </p:cNvSpPr>
          <p:nvPr>
            <p:ph type="subTitle" idx="1"/>
          </p:nvPr>
        </p:nvSpPr>
        <p:spPr/>
        <p:txBody>
          <a:bodyPr/>
          <a:lstStyle/>
          <a:p>
            <a:r>
              <a:rPr lang="es-HN" dirty="0"/>
              <a:t>Pasos A Seguir:</a:t>
            </a:r>
          </a:p>
        </p:txBody>
      </p:sp>
    </p:spTree>
    <p:extLst>
      <p:ext uri="{BB962C8B-B14F-4D97-AF65-F5344CB8AC3E}">
        <p14:creationId xmlns:p14="http://schemas.microsoft.com/office/powerpoint/2010/main" val="177891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CD8E3-E994-4CF0-BE1D-7E29276BB55E}"/>
              </a:ext>
            </a:extLst>
          </p:cNvPr>
          <p:cNvSpPr>
            <a:spLocks noGrp="1"/>
          </p:cNvSpPr>
          <p:nvPr>
            <p:ph type="title"/>
          </p:nvPr>
        </p:nvSpPr>
        <p:spPr>
          <a:xfrm>
            <a:off x="685801" y="685800"/>
            <a:ext cx="4782311" cy="1151965"/>
          </a:xfrm>
        </p:spPr>
        <p:txBody>
          <a:bodyPr>
            <a:normAutofit/>
          </a:bodyPr>
          <a:lstStyle/>
          <a:p>
            <a:r>
              <a:rPr lang="es-HN" dirty="0"/>
              <a:t>MENU DE INICIO</a:t>
            </a:r>
          </a:p>
        </p:txBody>
      </p:sp>
      <p:pic>
        <p:nvPicPr>
          <p:cNvPr id="11" name="Imagen 10" descr="Imagen que contiene interior, monitor, plata, computadora&#10;&#10;Descripción generada automáticamente">
            <a:extLst>
              <a:ext uri="{FF2B5EF4-FFF2-40B4-BE49-F238E27FC236}">
                <a16:creationId xmlns:a16="http://schemas.microsoft.com/office/drawing/2014/main" id="{1941BA2A-8DFC-46D9-8CC6-B6EDCA0B3D4D}"/>
              </a:ext>
            </a:extLst>
          </p:cNvPr>
          <p:cNvPicPr>
            <a:picLocks noChangeAspect="1"/>
          </p:cNvPicPr>
          <p:nvPr/>
        </p:nvPicPr>
        <p:blipFill rotWithShape="1">
          <a:blip r:embed="rId2"/>
          <a:srcRect l="2658" t="22517" r="1354" b="9694"/>
          <a:stretch/>
        </p:blipFill>
        <p:spPr>
          <a:xfrm>
            <a:off x="4681727" y="2191412"/>
            <a:ext cx="6698775" cy="2956840"/>
          </a:xfrm>
          <a:prstGeom prst="rect">
            <a:avLst/>
          </a:prstGeom>
        </p:spPr>
      </p:pic>
      <p:sp>
        <p:nvSpPr>
          <p:cNvPr id="12" name="Marcador de contenido 2">
            <a:extLst>
              <a:ext uri="{FF2B5EF4-FFF2-40B4-BE49-F238E27FC236}">
                <a16:creationId xmlns:a16="http://schemas.microsoft.com/office/drawing/2014/main" id="{93CC4079-8F55-4DED-9D09-009D1BEA23F1}"/>
              </a:ext>
            </a:extLst>
          </p:cNvPr>
          <p:cNvSpPr>
            <a:spLocks noGrp="1"/>
          </p:cNvSpPr>
          <p:nvPr>
            <p:ph sz="quarter" idx="13"/>
          </p:nvPr>
        </p:nvSpPr>
        <p:spPr>
          <a:xfrm>
            <a:off x="685801" y="2063396"/>
            <a:ext cx="3584448" cy="3311189"/>
          </a:xfrm>
        </p:spPr>
        <p:txBody>
          <a:bodyPr/>
          <a:lstStyle/>
          <a:p>
            <a:r>
              <a:rPr lang="es-HN" dirty="0"/>
              <a:t>Es algo simple de usar, por ejemplo veremos 9 botones los cuales al dar clic llevaran al lugar que se especifica en el mismo</a:t>
            </a:r>
          </a:p>
          <a:p>
            <a:pPr marL="0" indent="0">
              <a:buNone/>
            </a:pPr>
            <a:endParaRPr lang="es-HN" dirty="0"/>
          </a:p>
        </p:txBody>
      </p:sp>
    </p:spTree>
    <p:extLst>
      <p:ext uri="{BB962C8B-B14F-4D97-AF65-F5344CB8AC3E}">
        <p14:creationId xmlns:p14="http://schemas.microsoft.com/office/powerpoint/2010/main" val="233060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CD8E3-E994-4CF0-BE1D-7E29276BB55E}"/>
              </a:ext>
            </a:extLst>
          </p:cNvPr>
          <p:cNvSpPr>
            <a:spLocks noGrp="1"/>
          </p:cNvSpPr>
          <p:nvPr>
            <p:ph type="title"/>
          </p:nvPr>
        </p:nvSpPr>
        <p:spPr>
          <a:xfrm>
            <a:off x="560997" y="109817"/>
            <a:ext cx="2520532" cy="1151965"/>
          </a:xfrm>
        </p:spPr>
        <p:txBody>
          <a:bodyPr>
            <a:normAutofit/>
          </a:bodyPr>
          <a:lstStyle/>
          <a:p>
            <a:r>
              <a:rPr lang="es-HN" dirty="0"/>
              <a:t>INGRESO</a:t>
            </a:r>
          </a:p>
        </p:txBody>
      </p:sp>
      <p:sp>
        <p:nvSpPr>
          <p:cNvPr id="12" name="Marcador de contenido 2">
            <a:extLst>
              <a:ext uri="{FF2B5EF4-FFF2-40B4-BE49-F238E27FC236}">
                <a16:creationId xmlns:a16="http://schemas.microsoft.com/office/drawing/2014/main" id="{93CC4079-8F55-4DED-9D09-009D1BEA23F1}"/>
              </a:ext>
            </a:extLst>
          </p:cNvPr>
          <p:cNvSpPr>
            <a:spLocks noGrp="1"/>
          </p:cNvSpPr>
          <p:nvPr>
            <p:ph sz="quarter" idx="13"/>
          </p:nvPr>
        </p:nvSpPr>
        <p:spPr>
          <a:xfrm>
            <a:off x="560996" y="1171817"/>
            <a:ext cx="3737870" cy="4647582"/>
          </a:xfrm>
        </p:spPr>
        <p:txBody>
          <a:bodyPr>
            <a:normAutofit fontScale="85000" lnSpcReduction="10000"/>
          </a:bodyPr>
          <a:lstStyle/>
          <a:p>
            <a:r>
              <a:rPr lang="es-HN" dirty="0"/>
              <a:t>Si es la primer ves usando el software lo primero seria agregar los datos de productos o empleados, En el inicio lograremos ver 3 botones como los mostrados en las 3 imágenes de la parte superior, los 3 llevan a la misma ventana como la que esta mostrada en la diapositiva, para agregar algún empleado, producto o cliente solamente hay que llenar los campos y darle en el botón inferior de los campos llenados, es totalmente recomendable dar clic al finalizar en limpiar.</a:t>
            </a:r>
          </a:p>
          <a:p>
            <a:pPr marL="0" indent="0">
              <a:buNone/>
            </a:pPr>
            <a:endParaRPr lang="es-HN" dirty="0"/>
          </a:p>
        </p:txBody>
      </p:sp>
      <p:pic>
        <p:nvPicPr>
          <p:cNvPr id="4" name="Imagen 3" descr="Interfaz de usuario gráfica, Aplicación, Tabla, Excel&#10;&#10;Descripción generada automáticamente">
            <a:extLst>
              <a:ext uri="{FF2B5EF4-FFF2-40B4-BE49-F238E27FC236}">
                <a16:creationId xmlns:a16="http://schemas.microsoft.com/office/drawing/2014/main" id="{EA364C12-EEF8-4809-A6C7-F3128D9C5C41}"/>
              </a:ext>
            </a:extLst>
          </p:cNvPr>
          <p:cNvPicPr>
            <a:picLocks noChangeAspect="1"/>
          </p:cNvPicPr>
          <p:nvPr/>
        </p:nvPicPr>
        <p:blipFill rotWithShape="1">
          <a:blip r:embed="rId2"/>
          <a:srcRect l="1974" t="21884" r="1381" b="8905"/>
          <a:stretch/>
        </p:blipFill>
        <p:spPr>
          <a:xfrm>
            <a:off x="4681318" y="1904373"/>
            <a:ext cx="6730480" cy="3182471"/>
          </a:xfrm>
          <a:prstGeom prst="rect">
            <a:avLst/>
          </a:prstGeom>
        </p:spPr>
      </p:pic>
      <p:pic>
        <p:nvPicPr>
          <p:cNvPr id="5" name="Imagen 4" descr="Imagen que contiene interior, monitor, plata, computadora&#10;&#10;Descripción generada automáticamente">
            <a:extLst>
              <a:ext uri="{FF2B5EF4-FFF2-40B4-BE49-F238E27FC236}">
                <a16:creationId xmlns:a16="http://schemas.microsoft.com/office/drawing/2014/main" id="{21E86675-5E4A-4077-ADC0-F45F4251924D}"/>
              </a:ext>
            </a:extLst>
          </p:cNvPr>
          <p:cNvPicPr>
            <a:picLocks noChangeAspect="1"/>
          </p:cNvPicPr>
          <p:nvPr/>
        </p:nvPicPr>
        <p:blipFill rotWithShape="1">
          <a:blip r:embed="rId3"/>
          <a:srcRect l="10279" t="62116" r="77711" b="27111"/>
          <a:stretch/>
        </p:blipFill>
        <p:spPr>
          <a:xfrm>
            <a:off x="5126889" y="945335"/>
            <a:ext cx="1489675" cy="835121"/>
          </a:xfrm>
          <a:prstGeom prst="rect">
            <a:avLst/>
          </a:prstGeom>
        </p:spPr>
      </p:pic>
      <p:pic>
        <p:nvPicPr>
          <p:cNvPr id="6" name="Imagen 5" descr="Imagen que contiene interior, monitor, plata, computadora&#10;&#10;Descripción generada automáticamente">
            <a:extLst>
              <a:ext uri="{FF2B5EF4-FFF2-40B4-BE49-F238E27FC236}">
                <a16:creationId xmlns:a16="http://schemas.microsoft.com/office/drawing/2014/main" id="{86A2FFA0-5A5E-4EE0-BAD2-32C9D2642F7B}"/>
              </a:ext>
            </a:extLst>
          </p:cNvPr>
          <p:cNvPicPr>
            <a:picLocks noChangeAspect="1"/>
          </p:cNvPicPr>
          <p:nvPr/>
        </p:nvPicPr>
        <p:blipFill rotWithShape="1">
          <a:blip r:embed="rId3"/>
          <a:srcRect l="44455" t="62116" r="43534" b="27111"/>
          <a:stretch/>
        </p:blipFill>
        <p:spPr>
          <a:xfrm>
            <a:off x="7461362" y="936035"/>
            <a:ext cx="1489675" cy="835121"/>
          </a:xfrm>
          <a:prstGeom prst="rect">
            <a:avLst/>
          </a:prstGeom>
        </p:spPr>
      </p:pic>
      <p:pic>
        <p:nvPicPr>
          <p:cNvPr id="8" name="Imagen 7" descr="Imagen que contiene interior, monitor, plata, computadora&#10;&#10;Descripción generada automáticamente">
            <a:extLst>
              <a:ext uri="{FF2B5EF4-FFF2-40B4-BE49-F238E27FC236}">
                <a16:creationId xmlns:a16="http://schemas.microsoft.com/office/drawing/2014/main" id="{9BE63244-EBE8-4260-A5BB-73BF075D0589}"/>
              </a:ext>
            </a:extLst>
          </p:cNvPr>
          <p:cNvPicPr>
            <a:picLocks noChangeAspect="1"/>
          </p:cNvPicPr>
          <p:nvPr/>
        </p:nvPicPr>
        <p:blipFill rotWithShape="1">
          <a:blip r:embed="rId3"/>
          <a:srcRect l="78631" t="62116" r="9358" b="27111"/>
          <a:stretch/>
        </p:blipFill>
        <p:spPr>
          <a:xfrm>
            <a:off x="9779060" y="936036"/>
            <a:ext cx="1489675" cy="835121"/>
          </a:xfrm>
          <a:prstGeom prst="rect">
            <a:avLst/>
          </a:prstGeom>
        </p:spPr>
      </p:pic>
    </p:spTree>
    <p:extLst>
      <p:ext uri="{BB962C8B-B14F-4D97-AF65-F5344CB8AC3E}">
        <p14:creationId xmlns:p14="http://schemas.microsoft.com/office/powerpoint/2010/main" val="306759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CD8E3-E994-4CF0-BE1D-7E29276BB55E}"/>
              </a:ext>
            </a:extLst>
          </p:cNvPr>
          <p:cNvSpPr>
            <a:spLocks noGrp="1"/>
          </p:cNvSpPr>
          <p:nvPr>
            <p:ph type="title"/>
          </p:nvPr>
        </p:nvSpPr>
        <p:spPr>
          <a:xfrm>
            <a:off x="685801" y="439091"/>
            <a:ext cx="4169663" cy="1151965"/>
          </a:xfrm>
        </p:spPr>
        <p:txBody>
          <a:bodyPr>
            <a:normAutofit fontScale="90000"/>
          </a:bodyPr>
          <a:lstStyle/>
          <a:p>
            <a:r>
              <a:rPr lang="es-HN" dirty="0"/>
              <a:t>CREAR FACTURA</a:t>
            </a:r>
          </a:p>
        </p:txBody>
      </p:sp>
      <p:sp>
        <p:nvSpPr>
          <p:cNvPr id="12" name="Marcador de contenido 2">
            <a:extLst>
              <a:ext uri="{FF2B5EF4-FFF2-40B4-BE49-F238E27FC236}">
                <a16:creationId xmlns:a16="http://schemas.microsoft.com/office/drawing/2014/main" id="{93CC4079-8F55-4DED-9D09-009D1BEA23F1}"/>
              </a:ext>
            </a:extLst>
          </p:cNvPr>
          <p:cNvSpPr>
            <a:spLocks noGrp="1"/>
          </p:cNvSpPr>
          <p:nvPr>
            <p:ph sz="quarter" idx="13"/>
          </p:nvPr>
        </p:nvSpPr>
        <p:spPr>
          <a:xfrm>
            <a:off x="685801" y="2063396"/>
            <a:ext cx="3584448" cy="3311189"/>
          </a:xfrm>
        </p:spPr>
        <p:txBody>
          <a:bodyPr/>
          <a:lstStyle/>
          <a:p>
            <a:r>
              <a:rPr lang="es-HN" dirty="0"/>
              <a:t>Al presionar el botón hacer una factura veremos que nos redirecciona a otro lugar en el cual podremos llenar los campos que se especifican para la factura.</a:t>
            </a:r>
          </a:p>
          <a:p>
            <a:pPr marL="0" indent="0">
              <a:buNone/>
            </a:pPr>
            <a:endParaRPr lang="es-HN" dirty="0"/>
          </a:p>
        </p:txBody>
      </p:sp>
      <p:pic>
        <p:nvPicPr>
          <p:cNvPr id="4" name="Imagen 3" descr="Tabla&#10;&#10;Descripción generada automáticamente">
            <a:extLst>
              <a:ext uri="{FF2B5EF4-FFF2-40B4-BE49-F238E27FC236}">
                <a16:creationId xmlns:a16="http://schemas.microsoft.com/office/drawing/2014/main" id="{E24C1546-248D-427C-A60F-23FF33A5C87A}"/>
              </a:ext>
            </a:extLst>
          </p:cNvPr>
          <p:cNvPicPr>
            <a:picLocks noChangeAspect="1"/>
          </p:cNvPicPr>
          <p:nvPr/>
        </p:nvPicPr>
        <p:blipFill rotWithShape="1">
          <a:blip r:embed="rId2"/>
          <a:srcRect l="1874" t="21969" r="29003" b="10136"/>
          <a:stretch/>
        </p:blipFill>
        <p:spPr>
          <a:xfrm>
            <a:off x="4626863" y="1591056"/>
            <a:ext cx="6163057" cy="3783529"/>
          </a:xfrm>
          <a:prstGeom prst="rect">
            <a:avLst/>
          </a:prstGeom>
        </p:spPr>
      </p:pic>
      <p:pic>
        <p:nvPicPr>
          <p:cNvPr id="5" name="Imagen 4" descr="Imagen que contiene interior, monitor, plata, computadora&#10;&#10;Descripción generada automáticamente">
            <a:extLst>
              <a:ext uri="{FF2B5EF4-FFF2-40B4-BE49-F238E27FC236}">
                <a16:creationId xmlns:a16="http://schemas.microsoft.com/office/drawing/2014/main" id="{3FFE1949-DDA3-490E-BB04-AD836AB13728}"/>
              </a:ext>
            </a:extLst>
          </p:cNvPr>
          <p:cNvPicPr>
            <a:picLocks noChangeAspect="1"/>
          </p:cNvPicPr>
          <p:nvPr/>
        </p:nvPicPr>
        <p:blipFill rotWithShape="1">
          <a:blip r:embed="rId3"/>
          <a:srcRect l="21657" t="28040" r="49649" b="55189"/>
          <a:stretch/>
        </p:blipFill>
        <p:spPr>
          <a:xfrm>
            <a:off x="6894576" y="751895"/>
            <a:ext cx="2002536" cy="731520"/>
          </a:xfrm>
          <a:prstGeom prst="rect">
            <a:avLst/>
          </a:prstGeom>
        </p:spPr>
      </p:pic>
    </p:spTree>
    <p:extLst>
      <p:ext uri="{BB962C8B-B14F-4D97-AF65-F5344CB8AC3E}">
        <p14:creationId xmlns:p14="http://schemas.microsoft.com/office/powerpoint/2010/main" val="138344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CD8E3-E994-4CF0-BE1D-7E29276BB55E}"/>
              </a:ext>
            </a:extLst>
          </p:cNvPr>
          <p:cNvSpPr>
            <a:spLocks noGrp="1"/>
          </p:cNvSpPr>
          <p:nvPr>
            <p:ph type="title"/>
          </p:nvPr>
        </p:nvSpPr>
        <p:spPr>
          <a:xfrm>
            <a:off x="685801" y="685800"/>
            <a:ext cx="4169663" cy="1151965"/>
          </a:xfrm>
        </p:spPr>
        <p:txBody>
          <a:bodyPr>
            <a:normAutofit fontScale="90000"/>
          </a:bodyPr>
          <a:lstStyle/>
          <a:p>
            <a:r>
              <a:rPr lang="es-HN" dirty="0"/>
              <a:t>CREAR FACTURA</a:t>
            </a:r>
          </a:p>
        </p:txBody>
      </p:sp>
      <p:sp>
        <p:nvSpPr>
          <p:cNvPr id="12" name="Marcador de contenido 2">
            <a:extLst>
              <a:ext uri="{FF2B5EF4-FFF2-40B4-BE49-F238E27FC236}">
                <a16:creationId xmlns:a16="http://schemas.microsoft.com/office/drawing/2014/main" id="{93CC4079-8F55-4DED-9D09-009D1BEA23F1}"/>
              </a:ext>
            </a:extLst>
          </p:cNvPr>
          <p:cNvSpPr>
            <a:spLocks noGrp="1"/>
          </p:cNvSpPr>
          <p:nvPr>
            <p:ph sz="quarter" idx="13"/>
          </p:nvPr>
        </p:nvSpPr>
        <p:spPr>
          <a:xfrm>
            <a:off x="685801" y="1951463"/>
            <a:ext cx="3718931" cy="3769113"/>
          </a:xfrm>
        </p:spPr>
        <p:txBody>
          <a:bodyPr>
            <a:normAutofit fontScale="92500" lnSpcReduction="10000"/>
          </a:bodyPr>
          <a:lstStyle/>
          <a:p>
            <a:r>
              <a:rPr lang="es-HN" dirty="0"/>
              <a:t>Al hacer clic en algunos campos específicos se nos mostrara una flecha al lado derecho de la celda, al presionar en dicha flecha nos saldrán las opciones para dicha casilla como por ejemplo para agregar el empleado que atiende, un cliente en la BD, los productos, o las formas de pago.</a:t>
            </a:r>
          </a:p>
          <a:p>
            <a:pPr marL="0" indent="0">
              <a:buNone/>
            </a:pPr>
            <a:endParaRPr lang="es-HN" dirty="0"/>
          </a:p>
        </p:txBody>
      </p:sp>
      <p:pic>
        <p:nvPicPr>
          <p:cNvPr id="3" name="Imagen 2" descr="Tabla&#10;&#10;Descripción generada automáticamente">
            <a:extLst>
              <a:ext uri="{FF2B5EF4-FFF2-40B4-BE49-F238E27FC236}">
                <a16:creationId xmlns:a16="http://schemas.microsoft.com/office/drawing/2014/main" id="{E9CC6209-E53C-4B45-A73C-0A218C225ED1}"/>
              </a:ext>
            </a:extLst>
          </p:cNvPr>
          <p:cNvPicPr>
            <a:picLocks noChangeAspect="1"/>
          </p:cNvPicPr>
          <p:nvPr/>
        </p:nvPicPr>
        <p:blipFill rotWithShape="1">
          <a:blip r:embed="rId2"/>
          <a:srcRect l="9111" t="45378" r="72692" b="52154"/>
          <a:stretch/>
        </p:blipFill>
        <p:spPr>
          <a:xfrm>
            <a:off x="4625316" y="2895599"/>
            <a:ext cx="6292575" cy="533401"/>
          </a:xfrm>
          <a:prstGeom prst="rect">
            <a:avLst/>
          </a:prstGeom>
        </p:spPr>
      </p:pic>
    </p:spTree>
    <p:extLst>
      <p:ext uri="{BB962C8B-B14F-4D97-AF65-F5344CB8AC3E}">
        <p14:creationId xmlns:p14="http://schemas.microsoft.com/office/powerpoint/2010/main" val="274144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CD8E3-E994-4CF0-BE1D-7E29276BB55E}"/>
              </a:ext>
            </a:extLst>
          </p:cNvPr>
          <p:cNvSpPr>
            <a:spLocks noGrp="1"/>
          </p:cNvSpPr>
          <p:nvPr>
            <p:ph type="title"/>
          </p:nvPr>
        </p:nvSpPr>
        <p:spPr>
          <a:xfrm>
            <a:off x="685801" y="685800"/>
            <a:ext cx="4169663" cy="1151965"/>
          </a:xfrm>
        </p:spPr>
        <p:txBody>
          <a:bodyPr>
            <a:normAutofit fontScale="90000"/>
          </a:bodyPr>
          <a:lstStyle/>
          <a:p>
            <a:r>
              <a:rPr lang="es-HN" dirty="0"/>
              <a:t>CREAR FACTURA</a:t>
            </a:r>
          </a:p>
        </p:txBody>
      </p:sp>
      <p:sp>
        <p:nvSpPr>
          <p:cNvPr id="12" name="Marcador de contenido 2">
            <a:extLst>
              <a:ext uri="{FF2B5EF4-FFF2-40B4-BE49-F238E27FC236}">
                <a16:creationId xmlns:a16="http://schemas.microsoft.com/office/drawing/2014/main" id="{93CC4079-8F55-4DED-9D09-009D1BEA23F1}"/>
              </a:ext>
            </a:extLst>
          </p:cNvPr>
          <p:cNvSpPr>
            <a:spLocks noGrp="1"/>
          </p:cNvSpPr>
          <p:nvPr>
            <p:ph sz="quarter" idx="13"/>
          </p:nvPr>
        </p:nvSpPr>
        <p:spPr>
          <a:xfrm>
            <a:off x="685801" y="1700605"/>
            <a:ext cx="3584448" cy="4123944"/>
          </a:xfrm>
        </p:spPr>
        <p:txBody>
          <a:bodyPr>
            <a:normAutofit fontScale="85000" lnSpcReduction="10000"/>
          </a:bodyPr>
          <a:lstStyle/>
          <a:p>
            <a:r>
              <a:rPr lang="es-HN" dirty="0"/>
              <a:t>Al lado derecho de dicha ventana podremos observar que hay diferentes botones especificando la función que llevaran a cabo, el botón de inicio lleva al inicio, el de imprimir imprime la factura, el de guardar pone los datos en una BD, El de nueva factura borra las casillas de la anterior factura y agrega un numero mas a el Núm. De factura, y el de limpiar limpia todas las casillas.</a:t>
            </a:r>
          </a:p>
          <a:p>
            <a:pPr marL="0" indent="0">
              <a:buNone/>
            </a:pPr>
            <a:endParaRPr lang="es-HN" dirty="0"/>
          </a:p>
        </p:txBody>
      </p:sp>
      <p:pic>
        <p:nvPicPr>
          <p:cNvPr id="4" name="Imagen 3" descr="Tabla&#10;&#10;Descripción generada automáticamente">
            <a:extLst>
              <a:ext uri="{FF2B5EF4-FFF2-40B4-BE49-F238E27FC236}">
                <a16:creationId xmlns:a16="http://schemas.microsoft.com/office/drawing/2014/main" id="{E24C1546-248D-427C-A60F-23FF33A5C87A}"/>
              </a:ext>
            </a:extLst>
          </p:cNvPr>
          <p:cNvPicPr>
            <a:picLocks noChangeAspect="1"/>
          </p:cNvPicPr>
          <p:nvPr/>
        </p:nvPicPr>
        <p:blipFill rotWithShape="1">
          <a:blip r:embed="rId2"/>
          <a:srcRect l="56639" t="21969" r="29003" b="27164"/>
          <a:stretch/>
        </p:blipFill>
        <p:spPr>
          <a:xfrm>
            <a:off x="6851904" y="117005"/>
            <a:ext cx="2374391" cy="5257580"/>
          </a:xfrm>
          <a:prstGeom prst="rect">
            <a:avLst/>
          </a:prstGeom>
        </p:spPr>
      </p:pic>
    </p:spTree>
    <p:extLst>
      <p:ext uri="{BB962C8B-B14F-4D97-AF65-F5344CB8AC3E}">
        <p14:creationId xmlns:p14="http://schemas.microsoft.com/office/powerpoint/2010/main" val="206494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CD8E3-E994-4CF0-BE1D-7E29276BB55E}"/>
              </a:ext>
            </a:extLst>
          </p:cNvPr>
          <p:cNvSpPr>
            <a:spLocks noGrp="1"/>
          </p:cNvSpPr>
          <p:nvPr>
            <p:ph type="title"/>
          </p:nvPr>
        </p:nvSpPr>
        <p:spPr>
          <a:xfrm>
            <a:off x="685801" y="685800"/>
            <a:ext cx="4782311" cy="1151965"/>
          </a:xfrm>
        </p:spPr>
        <p:txBody>
          <a:bodyPr>
            <a:normAutofit/>
          </a:bodyPr>
          <a:lstStyle/>
          <a:p>
            <a:r>
              <a:rPr lang="es-HN" dirty="0"/>
              <a:t>BASES DE DATOS</a:t>
            </a:r>
          </a:p>
        </p:txBody>
      </p:sp>
      <p:sp>
        <p:nvSpPr>
          <p:cNvPr id="12" name="Marcador de contenido 2">
            <a:extLst>
              <a:ext uri="{FF2B5EF4-FFF2-40B4-BE49-F238E27FC236}">
                <a16:creationId xmlns:a16="http://schemas.microsoft.com/office/drawing/2014/main" id="{93CC4079-8F55-4DED-9D09-009D1BEA23F1}"/>
              </a:ext>
            </a:extLst>
          </p:cNvPr>
          <p:cNvSpPr>
            <a:spLocks noGrp="1"/>
          </p:cNvSpPr>
          <p:nvPr>
            <p:ph sz="quarter" idx="13"/>
          </p:nvPr>
        </p:nvSpPr>
        <p:spPr>
          <a:xfrm>
            <a:off x="685801" y="1944523"/>
            <a:ext cx="3584448" cy="3697324"/>
          </a:xfrm>
        </p:spPr>
        <p:txBody>
          <a:bodyPr>
            <a:normAutofit fontScale="92500" lnSpcReduction="10000"/>
          </a:bodyPr>
          <a:lstStyle/>
          <a:p>
            <a:r>
              <a:rPr lang="es-HN" dirty="0"/>
              <a:t>Aunque claro como debería saberse no es nada recomendable tocar siquiera las bases de datos ya que esto podría dañar el código de la dicha base de datos, pero claro si es por motivos de corrección de datos repentinos o cosas parecidas claramente si, pero esto debería de evitarse.</a:t>
            </a:r>
          </a:p>
          <a:p>
            <a:pPr marL="0" indent="0">
              <a:buNone/>
            </a:pPr>
            <a:endParaRPr lang="es-HN" dirty="0"/>
          </a:p>
        </p:txBody>
      </p:sp>
      <p:pic>
        <p:nvPicPr>
          <p:cNvPr id="6" name="Imagen 5" descr="Una captura de pantalla de una computadora&#10;&#10;Descripción generada automáticamente">
            <a:extLst>
              <a:ext uri="{FF2B5EF4-FFF2-40B4-BE49-F238E27FC236}">
                <a16:creationId xmlns:a16="http://schemas.microsoft.com/office/drawing/2014/main" id="{D25C7D5D-FAA6-4519-936C-3898688947DB}"/>
              </a:ext>
            </a:extLst>
          </p:cNvPr>
          <p:cNvPicPr>
            <a:picLocks noChangeAspect="1"/>
          </p:cNvPicPr>
          <p:nvPr/>
        </p:nvPicPr>
        <p:blipFill rotWithShape="1">
          <a:blip r:embed="rId2"/>
          <a:srcRect l="2278" t="21630" r="54139" b="59200"/>
          <a:stretch/>
        </p:blipFill>
        <p:spPr>
          <a:xfrm>
            <a:off x="6059716" y="4196572"/>
            <a:ext cx="4501143" cy="1237357"/>
          </a:xfrm>
          <a:prstGeom prst="rect">
            <a:avLst/>
          </a:prstGeom>
        </p:spPr>
      </p:pic>
      <p:pic>
        <p:nvPicPr>
          <p:cNvPr id="8" name="Imagen 7" descr="Interfaz de usuario gráfica, Aplicación, Tabla, Excel&#10;&#10;Descripción generada automáticamente">
            <a:extLst>
              <a:ext uri="{FF2B5EF4-FFF2-40B4-BE49-F238E27FC236}">
                <a16:creationId xmlns:a16="http://schemas.microsoft.com/office/drawing/2014/main" id="{1584ADBC-74DD-481A-9681-6A839D527700}"/>
              </a:ext>
            </a:extLst>
          </p:cNvPr>
          <p:cNvPicPr>
            <a:picLocks noChangeAspect="1"/>
          </p:cNvPicPr>
          <p:nvPr/>
        </p:nvPicPr>
        <p:blipFill rotWithShape="1">
          <a:blip r:embed="rId3"/>
          <a:srcRect l="2166" t="21631" r="62640" b="19467"/>
          <a:stretch/>
        </p:blipFill>
        <p:spPr>
          <a:xfrm>
            <a:off x="6912865" y="1371057"/>
            <a:ext cx="2642616" cy="2764245"/>
          </a:xfrm>
          <a:prstGeom prst="rect">
            <a:avLst/>
          </a:prstGeom>
        </p:spPr>
      </p:pic>
      <p:pic>
        <p:nvPicPr>
          <p:cNvPr id="4" name="Imagen 3" descr="Captura de pantalla de computadora&#10;&#10;Descripción generada automáticamente">
            <a:extLst>
              <a:ext uri="{FF2B5EF4-FFF2-40B4-BE49-F238E27FC236}">
                <a16:creationId xmlns:a16="http://schemas.microsoft.com/office/drawing/2014/main" id="{1945CCEC-E708-46C1-BA5F-4DA7D5E8DBB8}"/>
              </a:ext>
            </a:extLst>
          </p:cNvPr>
          <p:cNvPicPr>
            <a:picLocks noChangeAspect="1"/>
          </p:cNvPicPr>
          <p:nvPr/>
        </p:nvPicPr>
        <p:blipFill rotWithShape="1">
          <a:blip r:embed="rId4"/>
          <a:srcRect l="2277" t="21630" r="42389" b="59200"/>
          <a:stretch/>
        </p:blipFill>
        <p:spPr>
          <a:xfrm>
            <a:off x="5544313" y="160417"/>
            <a:ext cx="5320265" cy="1151965"/>
          </a:xfrm>
          <a:prstGeom prst="rect">
            <a:avLst/>
          </a:prstGeom>
        </p:spPr>
      </p:pic>
    </p:spTree>
    <p:extLst>
      <p:ext uri="{BB962C8B-B14F-4D97-AF65-F5344CB8AC3E}">
        <p14:creationId xmlns:p14="http://schemas.microsoft.com/office/powerpoint/2010/main" val="146158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CD8E3-E994-4CF0-BE1D-7E29276BB55E}"/>
              </a:ext>
            </a:extLst>
          </p:cNvPr>
          <p:cNvSpPr>
            <a:spLocks noGrp="1"/>
          </p:cNvSpPr>
          <p:nvPr>
            <p:ph type="title"/>
          </p:nvPr>
        </p:nvSpPr>
        <p:spPr>
          <a:xfrm>
            <a:off x="685801" y="356705"/>
            <a:ext cx="4782311" cy="1151965"/>
          </a:xfrm>
        </p:spPr>
        <p:txBody>
          <a:bodyPr>
            <a:normAutofit/>
          </a:bodyPr>
          <a:lstStyle/>
          <a:p>
            <a:r>
              <a:rPr lang="es-HN" dirty="0"/>
              <a:t>Facturas</a:t>
            </a:r>
          </a:p>
        </p:txBody>
      </p:sp>
      <p:pic>
        <p:nvPicPr>
          <p:cNvPr id="11" name="Imagen 10" descr="Imagen que contiene interior, monitor, plata, computadora&#10;&#10;Descripción generada automáticamente">
            <a:extLst>
              <a:ext uri="{FF2B5EF4-FFF2-40B4-BE49-F238E27FC236}">
                <a16:creationId xmlns:a16="http://schemas.microsoft.com/office/drawing/2014/main" id="{1941BA2A-8DFC-46D9-8CC6-B6EDCA0B3D4D}"/>
              </a:ext>
            </a:extLst>
          </p:cNvPr>
          <p:cNvPicPr>
            <a:picLocks noChangeAspect="1"/>
          </p:cNvPicPr>
          <p:nvPr/>
        </p:nvPicPr>
        <p:blipFill rotWithShape="1">
          <a:blip r:embed="rId2"/>
          <a:srcRect l="51399" t="28459" r="20300" b="56028"/>
          <a:stretch/>
        </p:blipFill>
        <p:spPr>
          <a:xfrm>
            <a:off x="6894576" y="685800"/>
            <a:ext cx="1975104" cy="676656"/>
          </a:xfrm>
          <a:prstGeom prst="rect">
            <a:avLst/>
          </a:prstGeom>
        </p:spPr>
      </p:pic>
      <p:sp>
        <p:nvSpPr>
          <p:cNvPr id="12" name="Marcador de contenido 2">
            <a:extLst>
              <a:ext uri="{FF2B5EF4-FFF2-40B4-BE49-F238E27FC236}">
                <a16:creationId xmlns:a16="http://schemas.microsoft.com/office/drawing/2014/main" id="{93CC4079-8F55-4DED-9D09-009D1BEA23F1}"/>
              </a:ext>
            </a:extLst>
          </p:cNvPr>
          <p:cNvSpPr>
            <a:spLocks noGrp="1"/>
          </p:cNvSpPr>
          <p:nvPr>
            <p:ph sz="quarter" idx="13"/>
          </p:nvPr>
        </p:nvSpPr>
        <p:spPr>
          <a:xfrm>
            <a:off x="685801" y="2066544"/>
            <a:ext cx="3584448" cy="3858768"/>
          </a:xfrm>
        </p:spPr>
        <p:txBody>
          <a:bodyPr>
            <a:normAutofit fontScale="92500" lnSpcReduction="20000"/>
          </a:bodyPr>
          <a:lstStyle/>
          <a:p>
            <a:r>
              <a:rPr lang="es-HN" dirty="0"/>
              <a:t>En una de los botones que hay en el inicio se especifica uno que dice “ver información de facturas” el cual llevara al lugar de la información de las facturas en su respectiva base de datos (Esta información aparece al darle en guardar factura al hacer la factura) en dicha BD se especifica los datos del cliente, además de los de el empleado</a:t>
            </a:r>
          </a:p>
          <a:p>
            <a:pPr marL="0" indent="0">
              <a:buNone/>
            </a:pPr>
            <a:endParaRPr lang="es-HN" dirty="0"/>
          </a:p>
          <a:p>
            <a:pPr marL="0" indent="0">
              <a:buNone/>
            </a:pPr>
            <a:endParaRPr lang="es-HN" dirty="0"/>
          </a:p>
        </p:txBody>
      </p:sp>
      <p:pic>
        <p:nvPicPr>
          <p:cNvPr id="4" name="Imagen 3" descr="Interfaz de usuario gráfica, Aplicación, Tabla, Excel&#10;&#10;Descripción generada automáticamente">
            <a:extLst>
              <a:ext uri="{FF2B5EF4-FFF2-40B4-BE49-F238E27FC236}">
                <a16:creationId xmlns:a16="http://schemas.microsoft.com/office/drawing/2014/main" id="{8B0967DC-DB14-4013-93BE-1E6B97FDC786}"/>
              </a:ext>
            </a:extLst>
          </p:cNvPr>
          <p:cNvPicPr>
            <a:picLocks noChangeAspect="1"/>
          </p:cNvPicPr>
          <p:nvPr/>
        </p:nvPicPr>
        <p:blipFill rotWithShape="1">
          <a:blip r:embed="rId3"/>
          <a:srcRect l="1862" t="21630" r="61473" b="62927"/>
          <a:stretch/>
        </p:blipFill>
        <p:spPr>
          <a:xfrm>
            <a:off x="5742655" y="1805721"/>
            <a:ext cx="4023136" cy="1059064"/>
          </a:xfrm>
          <a:prstGeom prst="rect">
            <a:avLst/>
          </a:prstGeom>
        </p:spPr>
      </p:pic>
      <p:pic>
        <p:nvPicPr>
          <p:cNvPr id="5" name="Imagen 4" descr="Interfaz de usuario gráfica, Aplicación, Tabla, Excel&#10;&#10;Descripción generada automáticamente">
            <a:extLst>
              <a:ext uri="{FF2B5EF4-FFF2-40B4-BE49-F238E27FC236}">
                <a16:creationId xmlns:a16="http://schemas.microsoft.com/office/drawing/2014/main" id="{84E81FEC-5957-41EE-92FA-47BA3D31705D}"/>
              </a:ext>
            </a:extLst>
          </p:cNvPr>
          <p:cNvPicPr>
            <a:picLocks noChangeAspect="1"/>
          </p:cNvPicPr>
          <p:nvPr/>
        </p:nvPicPr>
        <p:blipFill rotWithShape="1">
          <a:blip r:embed="rId3"/>
          <a:srcRect l="42889" t="21630" r="1592" b="62927"/>
          <a:stretch/>
        </p:blipFill>
        <p:spPr>
          <a:xfrm>
            <a:off x="5047487" y="3189458"/>
            <a:ext cx="6091987" cy="1059064"/>
          </a:xfrm>
          <a:prstGeom prst="rect">
            <a:avLst/>
          </a:prstGeom>
        </p:spPr>
      </p:pic>
    </p:spTree>
    <p:extLst>
      <p:ext uri="{BB962C8B-B14F-4D97-AF65-F5344CB8AC3E}">
        <p14:creationId xmlns:p14="http://schemas.microsoft.com/office/powerpoint/2010/main" val="366448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CD8E3-E994-4CF0-BE1D-7E29276BB55E}"/>
              </a:ext>
            </a:extLst>
          </p:cNvPr>
          <p:cNvSpPr>
            <a:spLocks noGrp="1"/>
          </p:cNvSpPr>
          <p:nvPr>
            <p:ph type="title"/>
          </p:nvPr>
        </p:nvSpPr>
        <p:spPr>
          <a:xfrm>
            <a:off x="685801" y="356705"/>
            <a:ext cx="4782311" cy="1151965"/>
          </a:xfrm>
        </p:spPr>
        <p:txBody>
          <a:bodyPr>
            <a:normAutofit/>
          </a:bodyPr>
          <a:lstStyle/>
          <a:p>
            <a:r>
              <a:rPr lang="es-HN" dirty="0"/>
              <a:t>Facturas</a:t>
            </a:r>
          </a:p>
        </p:txBody>
      </p:sp>
      <p:sp>
        <p:nvSpPr>
          <p:cNvPr id="12" name="Marcador de contenido 2">
            <a:extLst>
              <a:ext uri="{FF2B5EF4-FFF2-40B4-BE49-F238E27FC236}">
                <a16:creationId xmlns:a16="http://schemas.microsoft.com/office/drawing/2014/main" id="{93CC4079-8F55-4DED-9D09-009D1BEA23F1}"/>
              </a:ext>
            </a:extLst>
          </p:cNvPr>
          <p:cNvSpPr>
            <a:spLocks noGrp="1"/>
          </p:cNvSpPr>
          <p:nvPr>
            <p:ph sz="quarter" idx="13"/>
          </p:nvPr>
        </p:nvSpPr>
        <p:spPr>
          <a:xfrm>
            <a:off x="905257" y="1664118"/>
            <a:ext cx="3584448" cy="3858768"/>
          </a:xfrm>
        </p:spPr>
        <p:txBody>
          <a:bodyPr>
            <a:normAutofit/>
          </a:bodyPr>
          <a:lstStyle/>
          <a:p>
            <a:pPr marL="0" indent="0">
              <a:buNone/>
            </a:pPr>
            <a:r>
              <a:rPr lang="es-HN" dirty="0"/>
              <a:t>Al fijarnos bien notaremos que en la BD mostrada anteriormente  hay un botón que dice “Ver facturas” que aunque su nombre suene confuso nos llevara a un lugar donde podremos ver una copia exacta de la factura que guardamos, estará a partir de la fila 39.</a:t>
            </a:r>
          </a:p>
          <a:p>
            <a:pPr marL="0" indent="0">
              <a:buNone/>
            </a:pPr>
            <a:endParaRPr lang="es-HN" dirty="0"/>
          </a:p>
        </p:txBody>
      </p:sp>
      <p:pic>
        <p:nvPicPr>
          <p:cNvPr id="5" name="Imagen 4" descr="Interfaz de usuario gráfica, Aplicación, Tabla, Excel&#10;&#10;Descripción generada automáticamente">
            <a:extLst>
              <a:ext uri="{FF2B5EF4-FFF2-40B4-BE49-F238E27FC236}">
                <a16:creationId xmlns:a16="http://schemas.microsoft.com/office/drawing/2014/main" id="{84E81FEC-5957-41EE-92FA-47BA3D31705D}"/>
              </a:ext>
            </a:extLst>
          </p:cNvPr>
          <p:cNvPicPr>
            <a:picLocks noChangeAspect="1"/>
          </p:cNvPicPr>
          <p:nvPr/>
        </p:nvPicPr>
        <p:blipFill rotWithShape="1">
          <a:blip r:embed="rId2"/>
          <a:srcRect l="87222" t="21630" r="2527" b="70210"/>
          <a:stretch/>
        </p:blipFill>
        <p:spPr>
          <a:xfrm>
            <a:off x="4928543" y="519856"/>
            <a:ext cx="2020824" cy="1005428"/>
          </a:xfrm>
          <a:prstGeom prst="rect">
            <a:avLst/>
          </a:prstGeom>
        </p:spPr>
      </p:pic>
      <p:pic>
        <p:nvPicPr>
          <p:cNvPr id="8" name="Imagen 7" descr="Interfaz de usuario gráfica, Aplicación, Tabla, Excel&#10;&#10;Descripción generada automáticamente">
            <a:extLst>
              <a:ext uri="{FF2B5EF4-FFF2-40B4-BE49-F238E27FC236}">
                <a16:creationId xmlns:a16="http://schemas.microsoft.com/office/drawing/2014/main" id="{81494170-D082-47F5-A3DF-D54EADDADEDB}"/>
              </a:ext>
            </a:extLst>
          </p:cNvPr>
          <p:cNvPicPr>
            <a:picLocks noChangeAspect="1"/>
          </p:cNvPicPr>
          <p:nvPr/>
        </p:nvPicPr>
        <p:blipFill rotWithShape="1">
          <a:blip r:embed="rId3"/>
          <a:srcRect l="1864" t="21998" r="18377" b="8943"/>
          <a:stretch/>
        </p:blipFill>
        <p:spPr>
          <a:xfrm>
            <a:off x="4934639" y="1688435"/>
            <a:ext cx="6238105" cy="3375801"/>
          </a:xfrm>
          <a:prstGeom prst="rect">
            <a:avLst/>
          </a:prstGeom>
        </p:spPr>
      </p:pic>
      <p:pic>
        <p:nvPicPr>
          <p:cNvPr id="6" name="Imagen 5" descr="Interfaz de usuario gráfica, Aplicación, Tabla, Excel&#10;&#10;Descripción generada automáticamente">
            <a:extLst>
              <a:ext uri="{FF2B5EF4-FFF2-40B4-BE49-F238E27FC236}">
                <a16:creationId xmlns:a16="http://schemas.microsoft.com/office/drawing/2014/main" id="{AFFC7840-FAEB-418D-9EF2-55736C183A1F}"/>
              </a:ext>
            </a:extLst>
          </p:cNvPr>
          <p:cNvPicPr>
            <a:picLocks noChangeAspect="1"/>
          </p:cNvPicPr>
          <p:nvPr/>
        </p:nvPicPr>
        <p:blipFill rotWithShape="1">
          <a:blip r:embed="rId4"/>
          <a:srcRect l="41636" t="21998" r="35231" b="48575"/>
          <a:stretch/>
        </p:blipFill>
        <p:spPr>
          <a:xfrm>
            <a:off x="8511542" y="517423"/>
            <a:ext cx="2085802" cy="1658275"/>
          </a:xfrm>
          <a:prstGeom prst="rect">
            <a:avLst/>
          </a:prstGeom>
        </p:spPr>
      </p:pic>
    </p:spTree>
    <p:extLst>
      <p:ext uri="{BB962C8B-B14F-4D97-AF65-F5344CB8AC3E}">
        <p14:creationId xmlns:p14="http://schemas.microsoft.com/office/powerpoint/2010/main" val="2930143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44</TotalTime>
  <Words>469</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Impact</vt:lpstr>
      <vt:lpstr>Evento principal</vt:lpstr>
      <vt:lpstr>COMO Controlar el programa?</vt:lpstr>
      <vt:lpstr>MENU DE INICIO</vt:lpstr>
      <vt:lpstr>INGRESO</vt:lpstr>
      <vt:lpstr>CREAR FACTURA</vt:lpstr>
      <vt:lpstr>CREAR FACTURA</vt:lpstr>
      <vt:lpstr>CREAR FACTURA</vt:lpstr>
      <vt:lpstr>BASES DE DATOS</vt:lpstr>
      <vt:lpstr>Facturas</vt:lpstr>
      <vt:lpstr>Facturas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 Controlar el programa?</dc:title>
  <dc:creator>Parasi 114</dc:creator>
  <cp:lastModifiedBy>Parasi 114</cp:lastModifiedBy>
  <cp:revision>6</cp:revision>
  <dcterms:created xsi:type="dcterms:W3CDTF">2020-10-16T10:23:18Z</dcterms:created>
  <dcterms:modified xsi:type="dcterms:W3CDTF">2020-10-17T08:00:27Z</dcterms:modified>
</cp:coreProperties>
</file>