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067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805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503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671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000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5357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445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136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72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7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013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64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897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0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64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223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523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0920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203F4DC-71DF-4F63-A8FE-FF723B70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нейромереж</a:t>
            </a:r>
            <a:r>
              <a:rPr lang="ru-RU" dirty="0"/>
              <a:t> у задачах </a:t>
            </a:r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цін</a:t>
            </a:r>
            <a:endParaRPr lang="uk-UA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B328FE51-8222-4584-A7F1-AB5C9F52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ru-RU" dirty="0"/>
            </a:br>
            <a:r>
              <a:rPr lang="ru-RU" dirty="0"/>
              <a:t>🔹 </a:t>
            </a:r>
            <a:r>
              <a:rPr lang="ru-RU" dirty="0" err="1"/>
              <a:t>Актуальність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🔹 </a:t>
            </a:r>
            <a:r>
              <a:rPr lang="ru-RU" dirty="0" err="1"/>
              <a:t>Сфери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endParaRPr lang="uk-UA" dirty="0"/>
          </a:p>
        </p:txBody>
      </p:sp>
      <p:pic>
        <p:nvPicPr>
          <p:cNvPr id="1028" name="Picture 4" descr="Уроки трейдинга, которые пригодятся в жизни ☑️ SDG Trade">
            <a:extLst>
              <a:ext uri="{FF2B5EF4-FFF2-40B4-BE49-F238E27FC236}">
                <a16:creationId xmlns:a16="http://schemas.microsoft.com/office/drawing/2014/main" id="{372FF312-B00F-4EB6-B0F6-079329DC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79" y="3719237"/>
            <a:ext cx="5193632" cy="29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Трейдинг: что такое уровни поддержки/сопротивления">
            <a:extLst>
              <a:ext uri="{FF2B5EF4-FFF2-40B4-BE49-F238E27FC236}">
                <a16:creationId xmlns:a16="http://schemas.microsoft.com/office/drawing/2014/main" id="{1432448D-7A28-43AB-BC2A-99FD24DF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55" y="2174457"/>
            <a:ext cx="4460066" cy="250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5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35A72-5C69-4596-9283-BD366A67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7" y="5816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🎯 Мета:</a:t>
            </a:r>
            <a:br>
              <a:rPr lang="ru-RU" dirty="0"/>
            </a:br>
            <a:r>
              <a:rPr lang="ru-RU" dirty="0" err="1"/>
              <a:t>Порівняти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нейромереж</a:t>
            </a:r>
            <a:r>
              <a:rPr lang="ru-RU" dirty="0"/>
              <a:t> для </a:t>
            </a:r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цін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DFC3150-5F49-4189-A924-EA03DFF5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695073"/>
            <a:ext cx="9628211" cy="348188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📌 </a:t>
            </a:r>
            <a:r>
              <a:rPr lang="ru-RU" dirty="0" err="1"/>
              <a:t>Завдання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Підготувати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Оцінити</a:t>
            </a:r>
            <a:r>
              <a:rPr lang="ru-RU" dirty="0"/>
              <a:t> </a:t>
            </a:r>
            <a:r>
              <a:rPr lang="ru-RU" dirty="0" err="1"/>
              <a:t>точність</a:t>
            </a:r>
            <a:endParaRPr lang="ru-RU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2050" name="Picture 2" descr="The Future of AI: 5 AI Advancements to Expect in the Next 10 Years | The  Fusioneer">
            <a:extLst>
              <a:ext uri="{FF2B5EF4-FFF2-40B4-BE49-F238E27FC236}">
                <a16:creationId xmlns:a16="http://schemas.microsoft.com/office/drawing/2014/main" id="{D8810434-CF38-4066-BA8E-4F6A5DA7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8" y="2695073"/>
            <a:ext cx="6632519" cy="38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3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38D13-7D57-4614-9A6D-5D53B1F7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та архітектури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8A4B334-C33C-4EA5-BC70-7441DB2F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737" y="1572593"/>
            <a:ext cx="3756800" cy="2497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🔍 Досліджені моделі: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6193C-0102-4CEF-BFBF-65FCB348A054}"/>
              </a:ext>
            </a:extLst>
          </p:cNvPr>
          <p:cNvSpPr txBox="1"/>
          <p:nvPr/>
        </p:nvSpPr>
        <p:spPr>
          <a:xfrm>
            <a:off x="5694947" y="3429000"/>
            <a:ext cx="308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13DAD-311D-4188-8FA9-92DCB3137E9B}"/>
              </a:ext>
            </a:extLst>
          </p:cNvPr>
          <p:cNvSpPr txBox="1"/>
          <p:nvPr/>
        </p:nvSpPr>
        <p:spPr>
          <a:xfrm>
            <a:off x="1026694" y="2298234"/>
            <a:ext cx="308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F72A2-9D6D-4FE1-A865-954675BABCA1}"/>
              </a:ext>
            </a:extLst>
          </p:cNvPr>
          <p:cNvSpPr txBox="1"/>
          <p:nvPr/>
        </p:nvSpPr>
        <p:spPr>
          <a:xfrm>
            <a:off x="1026694" y="3429000"/>
            <a:ext cx="308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C057A-B827-468C-AFF8-FCB5CD7FC537}"/>
              </a:ext>
            </a:extLst>
          </p:cNvPr>
          <p:cNvSpPr txBox="1"/>
          <p:nvPr/>
        </p:nvSpPr>
        <p:spPr>
          <a:xfrm>
            <a:off x="5847347" y="2450634"/>
            <a:ext cx="308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09808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53A5A-7AC2-46BB-8C6A-EFF2BF02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оцінки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E47A5C7-BDDC-4482-899E-1E36FE9368B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57473" y="2196994"/>
                <a:ext cx="4631095" cy="1922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dirty="0"/>
                  <a:t>MAE (Mean Absolute Error)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IN" altLang="uk-U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alt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ᵢ − ŷᵢ</m:t>
                          </m:r>
                        </m:e>
                      </m:d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kumimoji="0" lang="uk-UA" altLang="uk-U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E47A5C7-BDDC-4482-899E-1E36FE936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7473" y="2196994"/>
                <a:ext cx="4631095" cy="19222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BC0CE4D5-AC5B-42B5-A1A9-A6F8B1C2C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3420" y="2119330"/>
                <a:ext cx="512038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dirty="0"/>
                  <a:t>MSE (Mean Squared Error)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en-IN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(1/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ᵢ − ŷᵢ)²</m:t>
                      </m:r>
                    </m:oMath>
                  </m:oMathPara>
                </a14:m>
                <a:endParaRPr lang="uk-UA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BC0CE4D5-AC5B-42B5-A1A9-A6F8B1C2C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3420" y="2119330"/>
                <a:ext cx="5120380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683864C5-2C98-4BF1-A8D7-B2E755BEE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8647" y="5009480"/>
                <a:ext cx="6764694" cy="1417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dirty="0"/>
                  <a:t>RMSE (Root Mean Squared Error)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en-IN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√[ (1/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ᵢ − ŷᵢ)² ] ,  </m:t>
                      </m:r>
                    </m:oMath>
                  </m:oMathPara>
                </a14:m>
                <a:endParaRPr lang="uk-UA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683864C5-2C98-4BF1-A8D7-B2E755BEE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8647" y="5009480"/>
                <a:ext cx="6764694" cy="1417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7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6BBC0-0A0B-4008-B57F-5741390E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Порівняння результатів моделей</a:t>
            </a:r>
          </a:p>
        </p:txBody>
      </p:sp>
      <p:pic>
        <p:nvPicPr>
          <p:cNvPr id="3074" name="Picture 2" descr="What is AI? A Beginner's Guide to Artificial Intelligence (2025)">
            <a:extLst>
              <a:ext uri="{FF2B5EF4-FFF2-40B4-BE49-F238E27FC236}">
                <a16:creationId xmlns:a16="http://schemas.microsoft.com/office/drawing/2014/main" id="{D2050E19-DDBE-4064-AD27-D5F85D5F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4" y="2045994"/>
            <a:ext cx="5662863" cy="317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006F-EA03-434A-ADE8-051C019F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✅ Результати:</a:t>
            </a:r>
          </a:p>
        </p:txBody>
      </p:sp>
      <p:pic>
        <p:nvPicPr>
          <p:cNvPr id="4099" name="Picture 3" descr="AI principles | OECD">
            <a:extLst>
              <a:ext uri="{FF2B5EF4-FFF2-40B4-BE49-F238E27FC236}">
                <a16:creationId xmlns:a16="http://schemas.microsoft.com/office/drawing/2014/main" id="{86B2F26B-D3B1-44D1-A63B-051B6FCD9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32" y="2883892"/>
            <a:ext cx="7323221" cy="364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03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21E52-9841-44BD-BBD1-84ECA2A3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ED6B3FC-67AE-44D9-B550-47D1B4A0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Конкретна задача прогнозування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86517440"/>
      </p:ext>
    </p:extLst>
  </p:cSld>
  <p:clrMapOvr>
    <a:masterClrMapping/>
  </p:clrMapOvr>
</p:sld>
</file>

<file path=ppt/theme/theme1.xml><?xml version="1.0" encoding="utf-8"?>
<a:theme xmlns:a="http://schemas.openxmlformats.org/drawingml/2006/main" name="Глибина">
  <a:themeElements>
    <a:clrScheme name="Гли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и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и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TM04033923[[fn=Глибина]]</Template>
  <TotalTime>202</TotalTime>
  <Words>119</Words>
  <Application>Microsoft Office PowerPoint</Application>
  <PresentationFormat>Широкий екран</PresentationFormat>
  <Paragraphs>27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Corbel</vt:lpstr>
      <vt:lpstr>Глибина</vt:lpstr>
      <vt:lpstr>Методи навчання нейромереж у задачах прогнозування цін</vt:lpstr>
      <vt:lpstr>🎯 Мета: Порівняти ефективність різних нейромереж для прогнозування цін.</vt:lpstr>
      <vt:lpstr>Методи та архітектури</vt:lpstr>
      <vt:lpstr>Метрики оцінки</vt:lpstr>
      <vt:lpstr>Порівняння результатів моделей</vt:lpstr>
      <vt:lpstr>✅ Результати: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 навчання нейромереж у задачах прогнозування цін</dc:title>
  <dc:creator>Богдан Параска</dc:creator>
  <cp:lastModifiedBy>Богдан Параска</cp:lastModifiedBy>
  <cp:revision>12</cp:revision>
  <dcterms:created xsi:type="dcterms:W3CDTF">2025-06-03T15:46:54Z</dcterms:created>
  <dcterms:modified xsi:type="dcterms:W3CDTF">2025-06-04T23:29:37Z</dcterms:modified>
</cp:coreProperties>
</file>